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53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754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755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756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757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166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596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597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232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42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74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01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2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81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06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7" name="Google Shape;183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88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14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95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8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19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202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209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8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9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216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33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34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225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37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38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27;p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0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591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2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593" name="Google Shape;31;p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95;p11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5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726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7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28" name="Google Shape;99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2">
  <p:cSld name="Custom 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101;p12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048663" name="Google Shape;102;p12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3" name="Google Shape;103;p12"/>
            <p:cNvCxnSpPr>
              <a:cxnSpLocks/>
            </p:cNvCxnSpPr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104;p12"/>
            <p:cNvCxnSpPr>
              <a:cxnSpLocks/>
            </p:cNvCxnSpPr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4" name="Google Shape;105;p12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5" name="Google Shape;106;p12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6" name="Google Shape;107;p12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108;p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</p:sp>
        <p:sp>
          <p:nvSpPr>
            <p:cNvPr id="1048668" name="Google Shape;109;p12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110;p12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111;p12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71" name="Google Shape;112;p12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8672" name="Google Shape;113;p12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048673" name="Google Shape;114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4" name="Google Shape;115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5" name="Google Shape;116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76" name="Google Shape;117;p12"/>
          <p:cNvSpPr txBox="1"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677" name="Google Shape;118;p12"/>
          <p:cNvSpPr txBox="1">
            <a:spLocks noGrp="1"/>
          </p:cNvSpPr>
          <p:nvPr>
            <p:ph type="body" idx="2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411"/>
              <a:buFont typeface="Calibri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678" name="Google Shape;119;p1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121;p1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7" name="Google Shape;122;p1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708" name="Google Shape;123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9" name="Google Shape;124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10" name="Google Shape;125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3">
  <p:cSld name="Custom 3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127;p14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048647" name="Google Shape;128;p14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1" name="Google Shape;129;p14"/>
            <p:cNvCxnSpPr>
              <a:cxnSpLocks/>
            </p:cNvCxnSpPr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130;p14"/>
            <p:cNvCxnSpPr>
              <a:cxnSpLocks/>
            </p:cNvCxnSpPr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48" name="Google Shape;131;p14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9" name="Google Shape;132;p14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0" name="Google Shape;133;p14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1" name="Google Shape;134;p14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</p:sp>
        <p:sp>
          <p:nvSpPr>
            <p:cNvPr id="1048652" name="Google Shape;135;p14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3" name="Google Shape;136;p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4" name="Google Shape;137;p14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55" name="Google Shape;138;p14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8656" name="Google Shape;139;p14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048657" name="Google Shape;140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141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9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60" name="Google Shape;143;p14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661" name="Google Shape;144;p14"/>
          <p:cNvSpPr txBox="1">
            <a:spLocks noGrp="1"/>
          </p:cNvSpPr>
          <p:nvPr>
            <p:ph type="body" idx="2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Calibri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662" name="Google Shape;145;p14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Google Shape;147;p15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6" name="Google Shape;148;p15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Calibri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40"/>
              <a:buNone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737" name="Google Shape;149;p15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738" name="Google Shape;150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9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40" name="Google Shape;152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54;p1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6" name="Google Shape;155;p16"/>
          <p:cNvSpPr txBox="1">
            <a:spLocks noGrp="1"/>
          </p:cNvSpPr>
          <p:nvPr>
            <p:ph type="body" idx="1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687" name="Google Shape;156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8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89" name="Google Shape;158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160;p17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48" name="Google Shape;161;p17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1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749" name="Google Shape;162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50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51" name="Google Shape;164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">
  <p:cSld name="Custom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33;p3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145735" name="Google Shape;34;p3"/>
            <p:cNvCxnSpPr>
              <a:cxnSpLocks/>
            </p:cNvCxnSpPr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35;p3"/>
            <p:cNvCxnSpPr>
              <a:cxnSpLocks/>
            </p:cNvCxnSpPr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711" name="Google Shape;36;p3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2" name="Google Shape;37;p3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3" name="Google Shape;38;p3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4" name="Google Shape;39;p3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</p:sp>
        <p:sp>
          <p:nvSpPr>
            <p:cNvPr id="1048715" name="Google Shape;40;p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6" name="Google Shape;41;p3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7" name="Google Shape;42;p3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8" name="Google Shape;43;p3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1048719" name="Google Shape;44;p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0" name="Google Shape;45;p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1" name="Google Shape;46;p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22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723" name="Google Shape;48;p3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50;p4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69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94" name="Google Shape;54;p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56;p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0" name="Google Shape;57;p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048731" name="Google Shape;58;p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048732" name="Google Shape;59;p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3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34" name="Google Shape;61;p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63;p6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6" name="Google Shape;64;p6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048697" name="Google Shape;65;p6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698" name="Google Shape;66;p6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048699" name="Google Shape;67;p6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700" name="Google Shape;68;p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1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02" name="Google Shape;70;p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72;p7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73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5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46" name="Google Shape;75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4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05" name="Google Shape;79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81;p9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42" name="Google Shape;82;p9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74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1048744" name="Google Shape;84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4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46" name="Google Shape;86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88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0" name="Google Shape;89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1048681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1048682" name="Google Shape;91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3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84" name="Google Shape;93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0;p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048576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28" name="Google Shape;12;p1"/>
            <p:cNvCxnSpPr>
              <a:cxnSpLocks/>
            </p:cNvCxnSpPr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29" name="Google Shape;13;p1"/>
            <p:cNvCxnSpPr>
              <a:cxnSpLocks/>
            </p:cNvCxnSpPr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577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78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79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0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</p:sp>
        <p:sp>
          <p:nvSpPr>
            <p:cNvPr id="1048581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84" name="Google Shape;21;p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8585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6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87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  <a:def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88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170;p18"/>
          <p:cNvSpPr/>
          <p:nvPr/>
        </p:nvSpPr>
        <p:spPr>
          <a:xfrm>
            <a:off x="431800" y="2110400"/>
            <a:ext cx="8353500" cy="52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MANAGEMENT SYSTEM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Certificate Management )</a:t>
            </a: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PRANIL PATIL       20104121</a:t>
            </a:r>
            <a:br>
              <a:rPr lang="en-US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SAHIL SHETTY 	 20104122</a:t>
            </a:r>
            <a:br>
              <a:rPr lang="en-US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AKASH PATIL  	 20104075</a:t>
            </a:r>
            <a:endParaRPr lang="en-US" sz="1000" dirty="0">
              <a:solidFill>
                <a:schemeClr val="dk1"/>
              </a:solidFill>
              <a:latin typeface="Trebuchet MS"/>
              <a:ea typeface="Times New Roman"/>
              <a:cs typeface="Times New Roman"/>
              <a:sym typeface="Trebuchet M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 WAGHMARE      20104113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lang="en-US" sz="23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Anagha</a:t>
            </a:r>
            <a:r>
              <a:rPr lang="en-US" sz="2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Aher</a:t>
            </a:r>
            <a:endParaRPr sz="1300" dirty="0">
              <a:solidFill>
                <a:schemeClr val="dk1"/>
              </a:solidFill>
            </a:endParaRPr>
          </a:p>
        </p:txBody>
      </p:sp>
      <p:pic>
        <p:nvPicPr>
          <p:cNvPr id="2097152" name="Google Shape;171;p1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44462" y="1587"/>
            <a:ext cx="9936162" cy="1871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0" name="Google Shape;172;p18"/>
          <p:cNvCxnSpPr>
            <a:cxnSpLocks/>
          </p:cNvCxnSpPr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236;p27"/>
          <p:cNvSpPr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178;p19"/>
          <p:cNvSpPr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4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1900"/>
          </a:p>
        </p:txBody>
      </p:sp>
      <p:sp>
        <p:nvSpPr>
          <p:cNvPr id="1048599" name="Google Shape;179;p19"/>
          <p:cNvSpPr/>
          <p:nvPr/>
        </p:nvSpPr>
        <p:spPr>
          <a:xfrm>
            <a:off x="504825" y="1511925"/>
            <a:ext cx="9323400" cy="58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500" b="1"/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500" b="1"/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1500" b="1"/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 sz="1500" b="1"/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sz="1500" b="1"/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1500" b="1"/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</a:t>
            </a:r>
            <a:endParaRPr sz="1500" b="1"/>
          </a:p>
        </p:txBody>
      </p:sp>
      <p:sp>
        <p:nvSpPr>
          <p:cNvPr id="1048758" name="TextBox 1048757"/>
          <p:cNvSpPr txBox="1"/>
          <p:nvPr/>
        </p:nvSpPr>
        <p:spPr>
          <a:xfrm>
            <a:off x="3040312" y="3570287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85;p20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</a:p>
        </p:txBody>
      </p:sp>
      <p:sp>
        <p:nvSpPr>
          <p:cNvPr id="1048604" name="Google Shape;186;p20"/>
          <p:cNvSpPr/>
          <p:nvPr/>
        </p:nvSpPr>
        <p:spPr>
          <a:xfrm>
            <a:off x="503225" y="1563674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Versatility of the Application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must browse multiple website to track  their Certificates. 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Institute must Request students to upload Certificates Via  other platforms.        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  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Software helps the student to put all their certificates in one place Where they can Add , Edit &amp; Track there New as Well as old Certificates.</a:t>
            </a:r>
          </a:p>
          <a:p>
            <a:pPr marL="450850" marR="0" lvl="0" indent="-190500" algn="l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92;p21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</a:p>
        </p:txBody>
      </p:sp>
      <p:sp>
        <p:nvSpPr>
          <p:cNvPr id="1048609" name="Google Shape;193;p21"/>
          <p:cNvSpPr/>
          <p:nvPr/>
        </p:nvSpPr>
        <p:spPr>
          <a:xfrm>
            <a:off x="503237" y="1601644"/>
            <a:ext cx="9070975" cy="495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Certificates of different courses completed by them should be                                             made available to the students as soon as possible.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project should be of use to the students in future 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6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Students should have their certificates available in less time.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Certificate information of students from different departments       for the institute should be easily available.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0" name="TextBox 1048609"/>
          <p:cNvSpPr txBox="1"/>
          <p:nvPr/>
        </p:nvSpPr>
        <p:spPr>
          <a:xfrm>
            <a:off x="3040312" y="3570287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11" name="TextBox 1048610"/>
          <p:cNvSpPr txBox="1"/>
          <p:nvPr/>
        </p:nvSpPr>
        <p:spPr>
          <a:xfrm>
            <a:off x="3040312" y="3570287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59" name="TextBox 1048758"/>
          <p:cNvSpPr txBox="1"/>
          <p:nvPr/>
        </p:nvSpPr>
        <p:spPr>
          <a:xfrm>
            <a:off x="3040312" y="3570287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60" name="Google Shape;200;p22"/>
          <p:cNvSpPr/>
          <p:nvPr/>
        </p:nvSpPr>
        <p:spPr>
          <a:xfrm>
            <a:off x="228803" y="1563687"/>
            <a:ext cx="7077697" cy="434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515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●"/>
            </a:pPr>
            <a:endParaRPr lang="zh-CN" altLang="en-US"/>
          </a:p>
          <a:p>
            <a:pPr marL="565150" marR="0" lvl="0" indent="-457200" algn="l" rtl="0">
              <a:lnSpc>
                <a:spcPct val="115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●"/>
            </a:pPr>
            <a:r>
              <a:rPr lang="en-US" alt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zh-CN" altLang="en-US"/>
          </a:p>
          <a:p>
            <a:pPr marL="565150" marR="0" lvl="0" indent="-457200" algn="l" rtl="0">
              <a:lnSpc>
                <a:spcPct val="115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●"/>
            </a:pPr>
            <a:endParaRPr lang="zh-CN" altLang="en-US"/>
          </a:p>
          <a:p>
            <a:pPr marL="565150" marR="0" lvl="0" indent="-457200" algn="l" rtl="0">
              <a:lnSpc>
                <a:spcPct val="115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●"/>
            </a:pPr>
            <a:endParaRPr lang="zh-CN" altLang="en-US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61" name="Google Shape;200;p22"/>
          <p:cNvSpPr/>
          <p:nvPr/>
        </p:nvSpPr>
        <p:spPr>
          <a:xfrm>
            <a:off x="228803" y="3074073"/>
            <a:ext cx="8036187" cy="531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zh-CN" altLang="en-US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99;p22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</a:p>
        </p:txBody>
      </p:sp>
      <p:sp>
        <p:nvSpPr>
          <p:cNvPr id="1048616" name="Google Shape;200;p22"/>
          <p:cNvSpPr/>
          <p:nvPr/>
        </p:nvSpPr>
        <p:spPr>
          <a:xfrm>
            <a:off x="503237" y="1403350"/>
            <a:ext cx="9070975" cy="535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515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Certificates of students from different faculties will be simply available for the institute.</a:t>
            </a:r>
            <a:endParaRPr lang="zh-CN" altLang="en-US"/>
          </a:p>
          <a:p>
            <a:pPr marL="565150" marR="0" lvl="0" indent="-457200" algn="l" rtl="0">
              <a:lnSpc>
                <a:spcPct val="115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certificates of the student will be easily available for his resume .</a:t>
            </a:r>
            <a:r>
              <a:rPr lang="en-US" alt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zh-CN" altLang="en-US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Reduction human labour, paper and workload.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 to track Certificates of all students.     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206;p23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</a:p>
        </p:txBody>
      </p:sp>
      <p:sp>
        <p:nvSpPr>
          <p:cNvPr id="1048621" name="Google Shape;207;p23"/>
          <p:cNvSpPr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935037" marR="0" lvl="2" indent="-342899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is quite simple admin has to register student using Moodle.id, Name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037" marR="0" lvl="2" indent="-342899" algn="just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can add their Institute certificates &amp; Extra curriculum Certificates.</a:t>
            </a:r>
          </a:p>
          <a:p>
            <a:pPr marL="935037" marR="0" lvl="2" indent="-342899" algn="just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portal Contains File replace functionality to replace wrong certificates.</a:t>
            </a:r>
          </a:p>
          <a:p>
            <a:pPr marL="935037" marR="0" lvl="2" indent="-342900" algn="just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Data management student can Sort all their Certificates.</a:t>
            </a:r>
          </a:p>
          <a:p>
            <a:pPr marL="935037" marR="0" lvl="2" indent="-342900" algn="just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just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None/>
            </a:pPr>
            <a:endParaRPr sz="3200" dirty="0"/>
          </a:p>
          <a:p>
            <a:pPr marL="935037" marR="0" lvl="2" indent="-190499" algn="just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037" marR="0" lvl="2" indent="-342899" algn="l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213;p24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</a:p>
        </p:txBody>
      </p:sp>
      <p:sp>
        <p:nvSpPr>
          <p:cNvPr id="1048626" name="Google Shape;214;p24"/>
          <p:cNvSpPr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application that has been developed as an outcome of this project Can be used by all the project-oriented organization</a:t>
            </a:r>
          </a:p>
          <a:p>
            <a:pPr marL="107950" marR="0" lvl="0" indent="-152400" algn="l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Organizations Using the application can add admin functionality to       the application.</a:t>
            </a:r>
          </a:p>
          <a:p>
            <a:pPr marL="107950" marR="0" lvl="0" indent="-152400" algn="l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functionality would allow administrator to add, modify and remove the organized goal from the system.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-152400" algn="l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Institute can  track the Certificates of students  from different Branches and can store them in sorted way.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141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20;p25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</a:p>
        </p:txBody>
      </p:sp>
      <p:sp>
        <p:nvSpPr>
          <p:cNvPr id="1048631" name="Google Shape;221;p25"/>
          <p:cNvSpPr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085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Programming language : Java</a:t>
            </a:r>
          </a:p>
          <a:p>
            <a:pPr marL="450850" marR="0" lvl="0" indent="-342900" algn="l" rtl="0">
              <a:lnSpc>
                <a:spcPct val="15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Windows 11</a:t>
            </a:r>
          </a:p>
          <a:p>
            <a:pPr marL="450850" marR="0" lvl="0" indent="-342900" algn="l" rtl="0">
              <a:lnSpc>
                <a:spcPct val="15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Environment 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</a:p>
          <a:p>
            <a:pPr marL="450850" marR="0" lvl="0" indent="-342900" algn="l" rtl="0">
              <a:lnSpc>
                <a:spcPct val="15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: MySQL(PHPMYADMIN)</a:t>
            </a:r>
          </a:p>
          <a:p>
            <a:pPr marL="450850" marR="0" lvl="0" indent="-342900" algn="l" rtl="0">
              <a:lnSpc>
                <a:spcPct val="15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Host: Xampp server</a:t>
            </a:r>
          </a:p>
        </p:txBody>
      </p:sp>
      <p:pic>
        <p:nvPicPr>
          <p:cNvPr id="2097153" name="Google Shape;222;p25" descr="C:\Users\pradn\AppData\Local\Microsoft\Windows\INetCache\IE\ENI7RZNI\logoAzureSql[1].png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435725" y="5689600"/>
            <a:ext cx="1485900" cy="15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Google Shape;223;p25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450" y="5549749"/>
            <a:ext cx="2591375" cy="18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229;p26"/>
          <p:cNvSpPr/>
          <p:nvPr/>
        </p:nvSpPr>
        <p:spPr>
          <a:xfrm>
            <a:off x="503237" y="1"/>
            <a:ext cx="9070975" cy="10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Block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F63D43-CDF3-4FFF-8C58-46891CEC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85308"/>
            <a:ext cx="10080625" cy="6723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BEBEB"/>
      </a:dk2>
      <a:lt2>
        <a:srgbClr val="2C3C43"/>
      </a:lt2>
      <a:accent1>
        <a:srgbClr val="5FCBEF"/>
      </a:accent1>
      <a:accent2>
        <a:srgbClr val="2E83C3"/>
      </a:accent2>
      <a:accent3>
        <a:srgbClr val="FFFFFF"/>
      </a:accent3>
      <a:accent4>
        <a:srgbClr val="000000"/>
      </a:accent4>
      <a:accent5>
        <a:srgbClr val="B7E1F5"/>
      </a:accent5>
      <a:accent6>
        <a:srgbClr val="2875A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405</Words>
  <Application>Microsoft Office PowerPoint</Application>
  <PresentationFormat>Custom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 Symbols</vt:lpstr>
      <vt:lpstr>Times New Roman</vt:lpstr>
      <vt:lpstr>Trebuchet MS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 A1</dc:creator>
  <cp:lastModifiedBy>sahil shetty</cp:lastModifiedBy>
  <cp:revision>5</cp:revision>
  <dcterms:created xsi:type="dcterms:W3CDTF">2021-12-02T03:28:27Z</dcterms:created>
  <dcterms:modified xsi:type="dcterms:W3CDTF">2021-12-06T16:50:18Z</dcterms:modified>
</cp:coreProperties>
</file>