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  <p:sldMasterId id="2147483667" r:id="rId6"/>
    <p:sldMasterId id="2147483668" r:id="rId7"/>
    <p:sldMasterId id="214748366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1106487" y="812800"/>
            <a:ext cx="5346700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None/>
              <a:defRPr b="0" sz="2646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764"/>
              <a:buNone/>
              <a:defRPr b="1" sz="2205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b="1" sz="1984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411"/>
              <a:buNone/>
              <a:defRPr b="1" sz="1764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411"/>
              <a:buNone/>
              <a:defRPr b="1" sz="1764"/>
            </a:lvl9pPr>
          </a:lstStyle>
          <a:p/>
        </p:txBody>
      </p:sp>
      <p:sp>
        <p:nvSpPr>
          <p:cNvPr id="91" name="Google Shape;91;p12"/>
          <p:cNvSpPr txBox="1"/>
          <p:nvPr>
            <p:ph idx="4" type="body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9387" lvl="0" marL="457200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9387" lvl="0" marL="457200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indent="-318211" lvl="1" marL="914400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indent="-306984" lvl="2" marL="1371600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indent="-295808" lvl="3" marL="18288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indent="-295808" lvl="4" marL="2286000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indent="-295808" lvl="5" marL="27432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indent="-295808" lvl="6" marL="32004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indent="-295808" lvl="7" marL="36576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indent="-295808" lvl="8" marL="4114800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/>
        </p:txBody>
      </p:sp>
      <p:sp>
        <p:nvSpPr>
          <p:cNvPr id="99" name="Google Shape;99;p1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9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2" type="body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 rot="5400000">
            <a:off x="641243" y="702771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5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646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/>
          <p:nvPr>
            <p:ph idx="2" type="pic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indent="-228600" lvl="5" marL="27432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indent="-228600" lvl="6" marL="32004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indent="-228600" lvl="7" marL="3657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indent="-228600" lvl="8" marL="41148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0" name="Google Shape;110;p15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20" name="Google Shape;120;p15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17"/>
            <p:cNvCxnSpPr/>
            <p:nvPr/>
          </p:nvCxnSpPr>
          <p:spPr>
            <a:xfrm flipH="1" rot="10800000">
              <a:off x="5130870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6891981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38542" y="3920066"/>
              <a:ext cx="2512788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8466" y="-8468"/>
              <a:ext cx="863996" cy="5698391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19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9" name="Google Shape;159;p19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21"/>
            <p:cNvSpPr/>
            <p:nvPr/>
          </p:nvSpPr>
          <p:spPr>
            <a:xfrm>
              <a:off x="-8467" y="4013672"/>
              <a:ext cx="457918" cy="2852795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 flipH="1" rot="10800000">
              <a:off x="5130869" y="4174961"/>
              <a:ext cx="4021900" cy="2682866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cap="rnd" cmpd="sng" w="9525">
              <a:solidFill>
                <a:schemeClr val="accent1">
                  <a:alpha val="69803"/>
                </a:schemeClr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21"/>
            <p:cNvSpPr/>
            <p:nvPr/>
          </p:nvSpPr>
          <p:spPr>
            <a:xfrm>
              <a:off x="6891980" y="172"/>
              <a:ext cx="2269429" cy="6866295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04459" y="-8468"/>
              <a:ext cx="1948310" cy="6866295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638542" y="3920066"/>
              <a:ext cx="2512789" cy="293776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010060" y="-8468"/>
              <a:ext cx="2142710" cy="6866295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295974" y="-8468"/>
              <a:ext cx="856795" cy="6866295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094375" y="-8468"/>
              <a:ext cx="1067034" cy="6866295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068455" y="4893559"/>
              <a:ext cx="1094395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b="0" i="0" lang="en-US" sz="880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120" lvl="0" marL="4572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b="0" i="0" sz="19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496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b="0" i="0" sz="17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4639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4639" lvl="4" marL="22860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b="0" i="0" sz="13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808" lvl="5" marL="27432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808" lvl="6" marL="32004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808" lvl="7" marL="36576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808" lvl="8" marL="4114800" marR="0" rtl="0" algn="l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b="0" i="0" sz="1323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idx="10" type="dt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Google Shape;197;p21"/>
          <p:cNvSpPr txBox="1"/>
          <p:nvPr>
            <p:ph idx="11" type="ftr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Beauty Parlour Billing System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 Mahajan 20104001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Saniya Dutta       20104041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Bhosale     20104033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Nahid Shaikh</a:t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3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cap="rnd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  <a:effectLst>
            <a:outerShdw blurRad="63500" dir="5400000" dist="254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504825" y="1116012"/>
            <a:ext cx="9323387" cy="6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22262" lvl="0" marL="430212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indent="-322262" lvl="0" marL="430212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476250" y="1563687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900" lvl="0" marL="4508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Beauty salon is an ironic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western culture and in inner growing modern generation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allows the customers to create their account in our registry 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provides facilities like supplier details, customer details, stock information.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provides good billing format so suppliers &amp; customers understand easily about the items and rate of the items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3B38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3237" y="16986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Objective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899" lvl="0" marL="592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billing facility.</a:t>
            </a:r>
            <a:endParaRPr/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easily edit the data. </a:t>
            </a:r>
            <a:endParaRPr/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information of staff.</a:t>
            </a:r>
            <a:endParaRPr/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Maintain Accounts of Customer.</a:t>
            </a:r>
            <a:endParaRPr/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review the material, rate, quantity, amount, total and other information. </a:t>
            </a:r>
            <a:endParaRPr/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easily enter the item information, supplier information and  customer information .</a:t>
            </a:r>
            <a:endParaRPr/>
          </a:p>
          <a:p>
            <a:pPr indent="-1904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3B38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4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9" lvl="0" marL="59213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Scope</a:t>
            </a:r>
            <a:endParaRPr/>
          </a:p>
        </p:txBody>
      </p:sp>
      <p:sp>
        <p:nvSpPr>
          <p:cNvPr id="241" name="Google Shape;241;p27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900" lvl="0" marL="4508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efficiency 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user friendly billing system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maintain the accounts of the customer accurately.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save printing and postage costs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cash flow position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fund easily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have a proof of debt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security to the database used by the system.</a:t>
            </a:r>
            <a:endParaRPr/>
          </a:p>
          <a:p>
            <a:pPr indent="-1905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>
            <a:off x="503237" y="1768475"/>
            <a:ext cx="9070975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342900" lvl="0" marL="4508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provides a user id and a password to login users account providing high security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User Interface. 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provides information and procedures with good and current picture. System has a good and attractive billing format. 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Comfortable Maintenance.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operator or developer can easily change the system as per requirement of system. 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methods</a:t>
            </a:r>
            <a:endParaRPr/>
          </a:p>
          <a:p>
            <a:pPr indent="-342900" lvl="0" marL="4508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3B38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provides user to make the payment through card (debit ,credit)    , cash or UPI .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the Project</a:t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03237" y="1403350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/>
          <a:p>
            <a:pPr indent="-457200" lvl="0" marL="5651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users to create their personal account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excellent security features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user to add ,update ,edit items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graphic user interface making the system user-friendly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transaction methods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Changeable nature of the system </a:t>
            </a:r>
            <a:endParaRPr/>
          </a:p>
          <a:p>
            <a:pPr indent="-4572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56515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360362" y="395287"/>
            <a:ext cx="69977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Technology Stack 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671512" y="1258887"/>
            <a:ext cx="883285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Database: MySQL  JDBC  Connect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</a:t>
            </a:r>
            <a:endParaRPr>
              <a:solidFill>
                <a:schemeClr val="dk1"/>
              </a:solidFill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 Java (16.0.1)</a:t>
            </a:r>
            <a:endParaRPr>
              <a:solidFill>
                <a:schemeClr val="dk1"/>
              </a:solidFill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Framework: Java Framework</a:t>
            </a:r>
            <a:endParaRPr>
              <a:solidFill>
                <a:schemeClr val="dk1"/>
              </a:solidFill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Tools: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ECLIPSE 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0" y="0"/>
            <a:ext cx="3600450" cy="14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b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67" name="Google Shape;26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62" y="701675"/>
            <a:ext cx="4608512" cy="67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