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7" r:id="rId11"/>
    <p:sldId id="269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na Vincent" userId="122ea273509e6015" providerId="LiveId" clId="{3D66A34F-5085-41CB-B25A-FC56A8BCCB75}"/>
    <pc:docChg chg="undo redo custSel addSld delSld modSld modMainMaster">
      <pc:chgData name="Naina Vincent" userId="122ea273509e6015" providerId="LiveId" clId="{3D66A34F-5085-41CB-B25A-FC56A8BCCB75}" dt="2022-05-17T06:14:48.450" v="560" actId="680"/>
      <pc:docMkLst>
        <pc:docMk/>
      </pc:docMkLst>
      <pc:sldChg chg="delSp modSp mod">
        <pc:chgData name="Naina Vincent" userId="122ea273509e6015" providerId="LiveId" clId="{3D66A34F-5085-41CB-B25A-FC56A8BCCB75}" dt="2022-05-16T16:28:29.965" v="116" actId="1076"/>
        <pc:sldMkLst>
          <pc:docMk/>
          <pc:sldMk cId="437371082" sldId="256"/>
        </pc:sldMkLst>
        <pc:spChg chg="mod">
          <ac:chgData name="Naina Vincent" userId="122ea273509e6015" providerId="LiveId" clId="{3D66A34F-5085-41CB-B25A-FC56A8BCCB75}" dt="2022-05-16T16:28:29.965" v="116" actId="1076"/>
          <ac:spMkLst>
            <pc:docMk/>
            <pc:sldMk cId="437371082" sldId="256"/>
            <ac:spMk id="2" creationId="{CCB6F226-1869-985E-26C6-158EC310C603}"/>
          </ac:spMkLst>
        </pc:spChg>
        <pc:spChg chg="del mod">
          <ac:chgData name="Naina Vincent" userId="122ea273509e6015" providerId="LiveId" clId="{3D66A34F-5085-41CB-B25A-FC56A8BCCB75}" dt="2022-05-16T16:28:20.891" v="115" actId="21"/>
          <ac:spMkLst>
            <pc:docMk/>
            <pc:sldMk cId="437371082" sldId="256"/>
            <ac:spMk id="3" creationId="{100C8657-CFFA-EA90-63BE-A5B5527E664D}"/>
          </ac:spMkLst>
        </pc:spChg>
      </pc:sldChg>
      <pc:sldChg chg="modSp mod">
        <pc:chgData name="Naina Vincent" userId="122ea273509e6015" providerId="LiveId" clId="{3D66A34F-5085-41CB-B25A-FC56A8BCCB75}" dt="2022-05-16T16:40:23.659" v="176" actId="1076"/>
        <pc:sldMkLst>
          <pc:docMk/>
          <pc:sldMk cId="850384124" sldId="257"/>
        </pc:sldMkLst>
        <pc:spChg chg="mod">
          <ac:chgData name="Naina Vincent" userId="122ea273509e6015" providerId="LiveId" clId="{3D66A34F-5085-41CB-B25A-FC56A8BCCB75}" dt="2022-05-16T16:30:02.212" v="134" actId="27636"/>
          <ac:spMkLst>
            <pc:docMk/>
            <pc:sldMk cId="850384124" sldId="257"/>
            <ac:spMk id="2" creationId="{9863B21A-52CE-A135-6836-E9B54C442672}"/>
          </ac:spMkLst>
        </pc:spChg>
        <pc:spChg chg="mod">
          <ac:chgData name="Naina Vincent" userId="122ea273509e6015" providerId="LiveId" clId="{3D66A34F-5085-41CB-B25A-FC56A8BCCB75}" dt="2022-05-16T16:40:23.659" v="176" actId="1076"/>
          <ac:spMkLst>
            <pc:docMk/>
            <pc:sldMk cId="850384124" sldId="257"/>
            <ac:spMk id="3" creationId="{DF6FDF59-9332-5FFA-1F5B-B4DBB5129FCD}"/>
          </ac:spMkLst>
        </pc:spChg>
      </pc:sldChg>
      <pc:sldChg chg="modSp mod">
        <pc:chgData name="Naina Vincent" userId="122ea273509e6015" providerId="LiveId" clId="{3D66A34F-5085-41CB-B25A-FC56A8BCCB75}" dt="2022-05-16T16:32:42.967" v="140" actId="1076"/>
        <pc:sldMkLst>
          <pc:docMk/>
          <pc:sldMk cId="2262999180" sldId="258"/>
        </pc:sldMkLst>
        <pc:spChg chg="mod">
          <ac:chgData name="Naina Vincent" userId="122ea273509e6015" providerId="LiveId" clId="{3D66A34F-5085-41CB-B25A-FC56A8BCCB75}" dt="2022-05-16T16:31:32.352" v="139"/>
          <ac:spMkLst>
            <pc:docMk/>
            <pc:sldMk cId="2262999180" sldId="258"/>
            <ac:spMk id="2" creationId="{266740F5-BAA3-CE80-659A-FBBC746BEECD}"/>
          </ac:spMkLst>
        </pc:spChg>
        <pc:spChg chg="mod">
          <ac:chgData name="Naina Vincent" userId="122ea273509e6015" providerId="LiveId" clId="{3D66A34F-5085-41CB-B25A-FC56A8BCCB75}" dt="2022-05-16T16:32:42.967" v="140" actId="1076"/>
          <ac:spMkLst>
            <pc:docMk/>
            <pc:sldMk cId="2262999180" sldId="258"/>
            <ac:spMk id="3" creationId="{11600F5B-9519-87D3-851C-F35676C827CC}"/>
          </ac:spMkLst>
        </pc:spChg>
      </pc:sldChg>
      <pc:sldChg chg="modSp mod">
        <pc:chgData name="Naina Vincent" userId="122ea273509e6015" providerId="LiveId" clId="{3D66A34F-5085-41CB-B25A-FC56A8BCCB75}" dt="2022-05-17T05:17:14.829" v="181" actId="20577"/>
        <pc:sldMkLst>
          <pc:docMk/>
          <pc:sldMk cId="2831428570" sldId="259"/>
        </pc:sldMkLst>
        <pc:spChg chg="mod">
          <ac:chgData name="Naina Vincent" userId="122ea273509e6015" providerId="LiveId" clId="{3D66A34F-5085-41CB-B25A-FC56A8BCCB75}" dt="2022-05-16T16:31:32.352" v="139"/>
          <ac:spMkLst>
            <pc:docMk/>
            <pc:sldMk cId="2831428570" sldId="259"/>
            <ac:spMk id="2" creationId="{B1E63381-C61E-372F-29FB-A62889017AA8}"/>
          </ac:spMkLst>
        </pc:spChg>
        <pc:spChg chg="mod">
          <ac:chgData name="Naina Vincent" userId="122ea273509e6015" providerId="LiveId" clId="{3D66A34F-5085-41CB-B25A-FC56A8BCCB75}" dt="2022-05-17T05:17:14.829" v="181" actId="20577"/>
          <ac:spMkLst>
            <pc:docMk/>
            <pc:sldMk cId="2831428570" sldId="259"/>
            <ac:spMk id="3" creationId="{F4FCD81E-3603-2853-2603-C09260D692E3}"/>
          </ac:spMkLst>
        </pc:spChg>
      </pc:sldChg>
      <pc:sldChg chg="modSp new mod">
        <pc:chgData name="Naina Vincent" userId="122ea273509e6015" providerId="LiveId" clId="{3D66A34F-5085-41CB-B25A-FC56A8BCCB75}" dt="2022-05-16T16:33:38.618" v="175" actId="20577"/>
        <pc:sldMkLst>
          <pc:docMk/>
          <pc:sldMk cId="1646818965" sldId="260"/>
        </pc:sldMkLst>
        <pc:spChg chg="mod">
          <ac:chgData name="Naina Vincent" userId="122ea273509e6015" providerId="LiveId" clId="{3D66A34F-5085-41CB-B25A-FC56A8BCCB75}" dt="2022-05-16T16:33:38.618" v="175" actId="20577"/>
          <ac:spMkLst>
            <pc:docMk/>
            <pc:sldMk cId="1646818965" sldId="260"/>
            <ac:spMk id="2" creationId="{FE0E69C9-07B1-B2EA-408E-74CC45C07CB4}"/>
          </ac:spMkLst>
        </pc:spChg>
      </pc:sldChg>
      <pc:sldChg chg="modSp new mod">
        <pc:chgData name="Naina Vincent" userId="122ea273509e6015" providerId="LiveId" clId="{3D66A34F-5085-41CB-B25A-FC56A8BCCB75}" dt="2022-05-17T05:25:27.242" v="267" actId="255"/>
        <pc:sldMkLst>
          <pc:docMk/>
          <pc:sldMk cId="3646987998" sldId="261"/>
        </pc:sldMkLst>
        <pc:spChg chg="mod">
          <ac:chgData name="Naina Vincent" userId="122ea273509e6015" providerId="LiveId" clId="{3D66A34F-5085-41CB-B25A-FC56A8BCCB75}" dt="2022-05-17T05:25:27.242" v="267" actId="255"/>
          <ac:spMkLst>
            <pc:docMk/>
            <pc:sldMk cId="3646987998" sldId="261"/>
            <ac:spMk id="2" creationId="{0E3D25A5-463F-7777-C697-74300CE1A65C}"/>
          </ac:spMkLst>
        </pc:spChg>
        <pc:spChg chg="mod">
          <ac:chgData name="Naina Vincent" userId="122ea273509e6015" providerId="LiveId" clId="{3D66A34F-5085-41CB-B25A-FC56A8BCCB75}" dt="2022-05-17T05:23:33.453" v="258" actId="20577"/>
          <ac:spMkLst>
            <pc:docMk/>
            <pc:sldMk cId="3646987998" sldId="261"/>
            <ac:spMk id="3" creationId="{37538C20-DB01-8AAC-ECFC-FB24C152463E}"/>
          </ac:spMkLst>
        </pc:spChg>
      </pc:sldChg>
      <pc:sldChg chg="modSp new mod">
        <pc:chgData name="Naina Vincent" userId="122ea273509e6015" providerId="LiveId" clId="{3D66A34F-5085-41CB-B25A-FC56A8BCCB75}" dt="2022-05-17T05:51:08.855" v="337" actId="20577"/>
        <pc:sldMkLst>
          <pc:docMk/>
          <pc:sldMk cId="1045693322" sldId="262"/>
        </pc:sldMkLst>
        <pc:spChg chg="mod">
          <ac:chgData name="Naina Vincent" userId="122ea273509e6015" providerId="LiveId" clId="{3D66A34F-5085-41CB-B25A-FC56A8BCCB75}" dt="2022-05-17T05:25:50.607" v="269" actId="1076"/>
          <ac:spMkLst>
            <pc:docMk/>
            <pc:sldMk cId="1045693322" sldId="262"/>
            <ac:spMk id="2" creationId="{54975666-E4FC-61CD-31B2-628C5EBB1434}"/>
          </ac:spMkLst>
        </pc:spChg>
        <pc:spChg chg="mod">
          <ac:chgData name="Naina Vincent" userId="122ea273509e6015" providerId="LiveId" clId="{3D66A34F-5085-41CB-B25A-FC56A8BCCB75}" dt="2022-05-17T05:51:08.855" v="337" actId="20577"/>
          <ac:spMkLst>
            <pc:docMk/>
            <pc:sldMk cId="1045693322" sldId="262"/>
            <ac:spMk id="3" creationId="{5F054978-C9AD-184C-E86E-1F4141BF31CA}"/>
          </ac:spMkLst>
        </pc:spChg>
      </pc:sldChg>
      <pc:sldChg chg="modSp new mod">
        <pc:chgData name="Naina Vincent" userId="122ea273509e6015" providerId="LiveId" clId="{3D66A34F-5085-41CB-B25A-FC56A8BCCB75}" dt="2022-05-17T06:02:15.344" v="342" actId="255"/>
        <pc:sldMkLst>
          <pc:docMk/>
          <pc:sldMk cId="688281937" sldId="263"/>
        </pc:sldMkLst>
        <pc:spChg chg="mod">
          <ac:chgData name="Naina Vincent" userId="122ea273509e6015" providerId="LiveId" clId="{3D66A34F-5085-41CB-B25A-FC56A8BCCB75}" dt="2022-05-17T06:02:15.344" v="342" actId="255"/>
          <ac:spMkLst>
            <pc:docMk/>
            <pc:sldMk cId="688281937" sldId="263"/>
            <ac:spMk id="2" creationId="{08907028-2013-553B-09A5-776278548352}"/>
          </ac:spMkLst>
        </pc:spChg>
        <pc:spChg chg="mod">
          <ac:chgData name="Naina Vincent" userId="122ea273509e6015" providerId="LiveId" clId="{3D66A34F-5085-41CB-B25A-FC56A8BCCB75}" dt="2022-05-17T05:50:39.789" v="304" actId="5793"/>
          <ac:spMkLst>
            <pc:docMk/>
            <pc:sldMk cId="688281937" sldId="263"/>
            <ac:spMk id="3" creationId="{C043EBD9-8F00-D9D2-C524-1D6DF8CECF23}"/>
          </ac:spMkLst>
        </pc:spChg>
      </pc:sldChg>
      <pc:sldChg chg="addSp delSp modSp new add del mod">
        <pc:chgData name="Naina Vincent" userId="122ea273509e6015" providerId="LiveId" clId="{3D66A34F-5085-41CB-B25A-FC56A8BCCB75}" dt="2022-05-17T06:14:31.338" v="559" actId="20577"/>
        <pc:sldMkLst>
          <pc:docMk/>
          <pc:sldMk cId="2954705657" sldId="264"/>
        </pc:sldMkLst>
        <pc:spChg chg="mod">
          <ac:chgData name="Naina Vincent" userId="122ea273509e6015" providerId="LiveId" clId="{3D66A34F-5085-41CB-B25A-FC56A8BCCB75}" dt="2022-05-17T06:12:30.755" v="354" actId="20577"/>
          <ac:spMkLst>
            <pc:docMk/>
            <pc:sldMk cId="2954705657" sldId="264"/>
            <ac:spMk id="2" creationId="{9F570EB9-456E-3230-62A3-7149963B246E}"/>
          </ac:spMkLst>
        </pc:spChg>
        <pc:spChg chg="del mod">
          <ac:chgData name="Naina Vincent" userId="122ea273509e6015" providerId="LiveId" clId="{3D66A34F-5085-41CB-B25A-FC56A8BCCB75}" dt="2022-05-17T06:09:45.442" v="347" actId="21"/>
          <ac:spMkLst>
            <pc:docMk/>
            <pc:sldMk cId="2954705657" sldId="264"/>
            <ac:spMk id="3" creationId="{E027ED10-A13D-5BD1-0916-A363461F5926}"/>
          </ac:spMkLst>
        </pc:spChg>
        <pc:spChg chg="add 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4" creationId="{5C66EC3E-A2E2-DF07-395E-0A4DBE4453E4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6" creationId="{0366B07E-F5F2-2954-3806-990D5ECB5F13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7" creationId="{06269F67-2C07-0C38-C746-ECD5FAB970B8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8" creationId="{B0423FBF-1107-8D84-CDE9-25ED3D18A0EB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9" creationId="{E7690E7D-B5FB-6631-6D2B-84DB4508D62B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0" creationId="{BC6B4586-D67A-F29E-13CA-6E42C7B351AC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1" creationId="{17CB954D-596B-9B30-58F3-5BEC8C3A568A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2" creationId="{E8BEA285-518C-5755-368D-726AE8BE1B88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3" creationId="{E4781833-7401-C687-A568-9E25B566DCEA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4" creationId="{5925711F-DEF3-C72D-3ED7-0AE1AD326E10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5" creationId="{4F7F0E5A-1A66-2B04-3AE9-43A8C55C6C98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6" creationId="{7AC6D331-8B4A-6D1C-EE43-A5BBD9F028A9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7" creationId="{FCD4140D-5961-C738-C7A7-262D3022066C}"/>
          </ac:spMkLst>
        </pc:spChg>
        <pc:spChg chg="mod">
          <ac:chgData name="Naina Vincent" userId="122ea273509e6015" providerId="LiveId" clId="{3D66A34F-5085-41CB-B25A-FC56A8BCCB75}" dt="2022-05-17T06:07:02.197" v="345" actId="1076"/>
          <ac:spMkLst>
            <pc:docMk/>
            <pc:sldMk cId="2954705657" sldId="264"/>
            <ac:spMk id="18" creationId="{9EF1122A-454D-26D7-08D7-7D9BCA94AE41}"/>
          </ac:spMkLst>
        </pc:spChg>
        <pc:spChg chg="add del mod">
          <ac:chgData name="Naina Vincent" userId="122ea273509e6015" providerId="LiveId" clId="{3D66A34F-5085-41CB-B25A-FC56A8BCCB75}" dt="2022-05-17T06:13:11.388" v="359" actId="21"/>
          <ac:spMkLst>
            <pc:docMk/>
            <pc:sldMk cId="2954705657" sldId="264"/>
            <ac:spMk id="19" creationId="{77B9F81C-7BC9-A031-12C1-0AF927263490}"/>
          </ac:spMkLst>
        </pc:spChg>
        <pc:spChg chg="add del mod">
          <ac:chgData name="Naina Vincent" userId="122ea273509e6015" providerId="LiveId" clId="{3D66A34F-5085-41CB-B25A-FC56A8BCCB75}" dt="2022-05-17T06:13:08.761" v="358" actId="21"/>
          <ac:spMkLst>
            <pc:docMk/>
            <pc:sldMk cId="2954705657" sldId="264"/>
            <ac:spMk id="20" creationId="{EEB0D65F-B98C-75AD-E5FF-9F6AA665C3E4}"/>
          </ac:spMkLst>
        </pc:spChg>
        <pc:spChg chg="add mod">
          <ac:chgData name="Naina Vincent" userId="122ea273509e6015" providerId="LiveId" clId="{3D66A34F-5085-41CB-B25A-FC56A8BCCB75}" dt="2022-05-17T06:14:31.338" v="559" actId="20577"/>
          <ac:spMkLst>
            <pc:docMk/>
            <pc:sldMk cId="2954705657" sldId="264"/>
            <ac:spMk id="22" creationId="{CCCCF748-7B22-99FB-F4D9-FE607DBB7E51}"/>
          </ac:spMkLst>
        </pc:spChg>
        <pc:grpChg chg="mod">
          <ac:chgData name="Naina Vincent" userId="122ea273509e6015" providerId="LiveId" clId="{3D66A34F-5085-41CB-B25A-FC56A8BCCB75}" dt="2022-05-17T06:06:55.527" v="344"/>
          <ac:grpSpMkLst>
            <pc:docMk/>
            <pc:sldMk cId="2954705657" sldId="264"/>
            <ac:grpSpMk id="1" creationId="{00000000-0000-0000-0000-000000000000}"/>
          </ac:grpSpMkLst>
        </pc:grpChg>
        <pc:grpChg chg="add del mod">
          <ac:chgData name="Naina Vincent" userId="122ea273509e6015" providerId="LiveId" clId="{3D66A34F-5085-41CB-B25A-FC56A8BCCB75}" dt="2022-05-17T06:13:13.956" v="360" actId="21"/>
          <ac:grpSpMkLst>
            <pc:docMk/>
            <pc:sldMk cId="2954705657" sldId="264"/>
            <ac:grpSpMk id="5" creationId="{DFAA05AC-10B7-8997-BE16-B872E29D27AD}"/>
          </ac:grpSpMkLst>
        </pc:grpChg>
      </pc:sldChg>
      <pc:sldChg chg="new">
        <pc:chgData name="Naina Vincent" userId="122ea273509e6015" providerId="LiveId" clId="{3D66A34F-5085-41CB-B25A-FC56A8BCCB75}" dt="2022-05-17T06:14:48.450" v="560" actId="680"/>
        <pc:sldMkLst>
          <pc:docMk/>
          <pc:sldMk cId="78049934" sldId="265"/>
        </pc:sldMkLst>
      </pc:sldChg>
      <pc:sldMasterChg chg="setBg">
        <pc:chgData name="Naina Vincent" userId="122ea273509e6015" providerId="LiveId" clId="{3D66A34F-5085-41CB-B25A-FC56A8BCCB75}" dt="2022-05-16T16:31:22.518" v="138"/>
        <pc:sldMasterMkLst>
          <pc:docMk/>
          <pc:sldMasterMk cId="2575479306" sldId="214748391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2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2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8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0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01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2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6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7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3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0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3B851C-D7C3-4D14-B2FA-B23182579068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53D4F4-8CC5-44C5-85BC-578018D99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6F226-1869-985E-26C6-158EC310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74" y="1169565"/>
            <a:ext cx="8865623" cy="1819656"/>
          </a:xfrm>
        </p:spPr>
        <p:txBody>
          <a:bodyPr/>
          <a:lstStyle/>
          <a:p>
            <a:r>
              <a:rPr lang="en-US" b="1" dirty="0" smtClean="0"/>
              <a:t>BITCOIN </a:t>
            </a:r>
            <a:r>
              <a:rPr lang="en-US" b="1" dirty="0"/>
              <a:t>PRICE </a:t>
            </a:r>
            <a:r>
              <a:rPr lang="en-US" b="1" dirty="0" smtClean="0"/>
              <a:t>PREDICTION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10823686" cy="16459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                                                                                        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ANAGHA C KANDATHIKUDIYIL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MCA-S4 A</a:t>
            </a:r>
          </a:p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Roll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No:15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37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pic>
        <p:nvPicPr>
          <p:cNvPr id="1029" name="Picture 5" descr="C:\Users\hp\OneDrive\Pictures\Screenshots\Screenshot (43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354580"/>
            <a:ext cx="4602480" cy="42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448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>
                <a:latin typeface="Arial" pitchFamily="34" charset="0"/>
                <a:cs typeface="Arial" pitchFamily="34" charset="0"/>
              </a:rPr>
              <a:t> is a kind of stock traded in stock market, dataset will be available in plenty with all time intervals. Live data from 2011 to till date is collected 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Quandl.com</a:t>
            </a:r>
            <a:r>
              <a:rPr lang="en-US" dirty="0">
                <a:latin typeface="Arial" pitchFamily="34" charset="0"/>
                <a:cs typeface="Arial" pitchFamily="34" charset="0"/>
              </a:rPr>
              <a:t>, which provided us the most comprehensive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bitcoin</a:t>
            </a:r>
            <a:r>
              <a:rPr lang="en-US" dirty="0">
                <a:latin typeface="Arial" pitchFamily="34" charset="0"/>
                <a:cs typeface="Arial" pitchFamily="34" charset="0"/>
              </a:rPr>
              <a:t> price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datewise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67" y="3705225"/>
            <a:ext cx="62960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74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17665"/>
              </p:ext>
            </p:extLst>
          </p:nvPr>
        </p:nvGraphicFramePr>
        <p:xfrm>
          <a:off x="1783080" y="3223260"/>
          <a:ext cx="8188643" cy="2598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3669"/>
                <a:gridCol w="5094974"/>
              </a:tblGrid>
              <a:tr h="404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Variable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830" marR="3683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Short description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830" marR="36830" marT="0" marB="0" anchor="b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effectLst/>
                        </a:rPr>
                        <a:t>Date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Trading Date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Open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Bitcoin Open price for particular 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Bitcoin High price achieved for particular 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Bitcoin Low price achieved for particular 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Close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Bitcoin Close price for particular time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Volume (BTC)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Coin volume traded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Volume (Currency)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Coin value traded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  <a:tr h="2637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effectLst/>
                        </a:rPr>
                        <a:t>Weighted price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effectLst/>
                        </a:rPr>
                        <a:t>Price per coin traded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2480" y="2637909"/>
            <a:ext cx="8789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 variable names are described below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4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173,208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1" y="0"/>
            <a:ext cx="12397741" cy="69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3B21A-52CE-A135-6836-E9B54C44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82" y="59013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RELEVANCE OF TOPIC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/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FDF59-9332-5FFA-1F5B-B4DBB512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93"/>
            <a:ext cx="10515600" cy="4545387"/>
          </a:xfrm>
        </p:spPr>
        <p:txBody>
          <a:bodyPr>
            <a:normAutofit/>
          </a:bodyPr>
          <a:lstStyle/>
          <a:p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Bitcoin is a crypto currency which is used worldwide for digital payment or simply for investment purposes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Bitcoin’s value varies just like a stock albeit differently.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Therefore it is necessary to predict the value of Bitcoin so that correct investment decisions can be made.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price of Bitcoin does not depend on the business events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government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unlike stock market. 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necessary to leverage machine learning technology to predict the price of Bitcoin.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8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740F5-BAA3-CE80-659A-FBBC746B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 OF THE PROJECT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600F5B-9519-87D3-851C-F35676C8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980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the most complex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cryptocurrency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which changes its value in every second.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 it is important to predict the price of it for making any investment.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project focuses on the accurate prediction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Bitcoin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price using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AutoTs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AutoTs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library in Python is one of the best libraries for time series analysis.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ased on the predicted price rate we can decide either to sell, buy or to hold the stock.</a:t>
            </a:r>
          </a:p>
        </p:txBody>
      </p:sp>
    </p:spTree>
    <p:extLst>
      <p:ext uri="{BB962C8B-B14F-4D97-AF65-F5344CB8AC3E}">
        <p14:creationId xmlns:p14="http://schemas.microsoft.com/office/powerpoint/2010/main" val="226299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3381-C61E-372F-29FB-A6288901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 OF THE STUDY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FCD81E-3603-2853-2603-C09260D6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927" y="2579645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ascertain with what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 can the price of </a:t>
            </a:r>
            <a:r>
              <a:rPr lang="en-US" sz="24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Bitcoin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predicted using different machine learning algorithm and compare their accuracy.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 and identify daily trends in the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Bitcoin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market while gaining insight into optimal features surrounding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Bitcoin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price.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ensure less risk and more profit for the investors.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42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E69C9-07B1-B2EA-408E-74CC45C0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&amp; 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E058C4-2BCC-715E-6ECA-763700DE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6609"/>
            <a:ext cx="10358535" cy="41982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EXISTING SYSTEM</a:t>
            </a:r>
            <a:r>
              <a:rPr lang="en-US" dirty="0"/>
              <a:t> 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xisting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work, predict trend of the stock. The trend can be considered as a pattern. They perform both short term predictions (day or week predictions) and also long-term predictions (months). They found that the latter produced better results with 79% accuracy. 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Drawbacks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Instead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directly forecasting the future price of the stock, it analyzed trend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only.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/>
          </a:p>
          <a:p>
            <a:pPr lvl="0"/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&amp; 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13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PROPOSED SYSTEM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Acquire time-series data recorded daily for five certain time period at different time instances, it must be normalized and smoothened. 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 next step is to select parameters that will be fed to the predictive network. 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After feature selection, the sample inputs will be fed to the model. 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 accuracy can be compared with different models after the final prediction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Advantages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Implement more than one machine learning to predict the value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Accuracy are compared to show best algorithm for prediction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3D25A5-463F-7777-C697-74300CE1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99247"/>
            <a:ext cx="8825659" cy="981386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MODULES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IDENTIFIED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538C20-DB01-8AAC-ECFC-FB24C152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PRICE PREDICTION </a:t>
            </a: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prediction on the considered dataset is done using two different machine learning algorithms such as Decision Tree and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predicted value is compared for the predicted accuracy and error values.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8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70EB9-456E-3230-62A3-7149963B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6727"/>
            <a:ext cx="8825659" cy="963905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MODULES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IDENTIFIED</a:t>
            </a:r>
            <a:r>
              <a:rPr lang="en-IN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IN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5C66EC3E-A2E2-DF07-395E-0A4DBE44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644" y="12052487"/>
            <a:ext cx="1768475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CCCF748-7B22-99FB-F4D9-FE607DBB7E51}"/>
              </a:ext>
            </a:extLst>
          </p:cNvPr>
          <p:cNvSpPr txBox="1"/>
          <p:nvPr/>
        </p:nvSpPr>
        <p:spPr>
          <a:xfrm>
            <a:off x="851647" y="2074295"/>
            <a:ext cx="10130118" cy="313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 smtClean="0"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effectLst/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PRICE </a:t>
            </a:r>
            <a:r>
              <a:rPr lang="en-US" b="1" dirty="0">
                <a:effectLst/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FORECAST</a:t>
            </a:r>
            <a:endParaRPr lang="en-IN" dirty="0"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forecast is done for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days using machine learning techniques such as Decision tree and regression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is compared with the score value to identify the accuracy value and plotted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forecast_set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 array of forecasts, showing that not only could you just seek out a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prediction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you can seek out many at once.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0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5C538-EE52-BC48-EA21-EBC7D8C4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098EEA-B734-A07E-D0FE-CC32830E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050"/>
            <a:ext cx="8825659" cy="3578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execution is carried out with following steps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Dataset collection from quandl.com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Dataset pre-processing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Split dataset as train and test set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Apply </a:t>
            </a:r>
            <a:r>
              <a:rPr lang="en-US" dirty="0">
                <a:latin typeface="Arial" pitchFamily="34" charset="0"/>
                <a:cs typeface="Arial" pitchFamily="34" charset="0"/>
              </a:rPr>
              <a:t>Machine learning Decision tree and linear regression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Train the </a:t>
            </a:r>
            <a:r>
              <a:rPr lang="en-US" dirty="0">
                <a:latin typeface="Arial" pitchFamily="34" charset="0"/>
                <a:cs typeface="Arial" pitchFamily="34" charset="0"/>
              </a:rPr>
              <a:t>model	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Give test set and predict values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Price forecast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ten days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4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3ECCB4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1122</TotalTime>
  <Words>566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BITCOIN PRICE PREDICTION</vt:lpstr>
      <vt:lpstr>RELEVANCE OF TOPIC </vt:lpstr>
      <vt:lpstr>DESCRIPTION OF THE PROJECT</vt:lpstr>
      <vt:lpstr>OBJECTIVES OF THE STUDY</vt:lpstr>
      <vt:lpstr>EXISTING SYSTEM &amp; PROPOSED SYSTEM</vt:lpstr>
      <vt:lpstr>EXISTING SYSTEM &amp; PROPOSED SYSTEM</vt:lpstr>
      <vt:lpstr> MODULES IDENTIFIED </vt:lpstr>
      <vt:lpstr> MODULES IDENTIFIED </vt:lpstr>
      <vt:lpstr>METHODOLOGY</vt:lpstr>
      <vt:lpstr>METHODOLOGY</vt:lpstr>
      <vt:lpstr>DATASET</vt:lpstr>
      <vt:lpstr>DATASET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</dc:title>
  <dc:creator>Naina Vincent</dc:creator>
  <cp:lastModifiedBy>hp</cp:lastModifiedBy>
  <cp:revision>48</cp:revision>
  <dcterms:created xsi:type="dcterms:W3CDTF">2022-05-16T09:09:26Z</dcterms:created>
  <dcterms:modified xsi:type="dcterms:W3CDTF">2022-06-10T07:53:25Z</dcterms:modified>
</cp:coreProperties>
</file>