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5" r:id="rId14"/>
    <p:sldId id="303" r:id="rId15"/>
    <p:sldId id="304" r:id="rId16"/>
    <p:sldId id="305" r:id="rId17"/>
    <p:sldId id="306" r:id="rId18"/>
    <p:sldId id="307" r:id="rId19"/>
    <p:sldId id="308" r:id="rId20"/>
    <p:sldId id="310" r:id="rId21"/>
    <p:sldId id="309" r:id="rId22"/>
    <p:sldId id="30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94619" autoAdjust="0"/>
  </p:normalViewPr>
  <p:slideViewPr>
    <p:cSldViewPr snapToGrid="0">
      <p:cViewPr varScale="1">
        <p:scale>
          <a:sx n="96" d="100"/>
          <a:sy n="96" d="100"/>
        </p:scale>
        <p:origin x="82" y="1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ghachacko08@gmail.com" userId="b9ada906bc47aa39" providerId="LiveId" clId="{F4A848B4-C9F7-460E-9357-964A33325C63}"/>
    <pc:docChg chg="undo custSel addSld delSld modSld sldOrd">
      <pc:chgData name="anaghachacko08@gmail.com" userId="b9ada906bc47aa39" providerId="LiveId" clId="{F4A848B4-C9F7-460E-9357-964A33325C63}" dt="2022-07-06T04:03:41.189" v="814" actId="1076"/>
      <pc:docMkLst>
        <pc:docMk/>
      </pc:docMkLst>
      <pc:sldChg chg="addSp delSp modSp mod ord">
        <pc:chgData name="anaghachacko08@gmail.com" userId="b9ada906bc47aa39" providerId="LiveId" clId="{F4A848B4-C9F7-460E-9357-964A33325C63}" dt="2022-07-06T03:54:46.336" v="812" actId="21"/>
        <pc:sldMkLst>
          <pc:docMk/>
          <pc:sldMk cId="355033872" sldId="265"/>
        </pc:sldMkLst>
        <pc:picChg chg="add del mod">
          <ac:chgData name="anaghachacko08@gmail.com" userId="b9ada906bc47aa39" providerId="LiveId" clId="{F4A848B4-C9F7-460E-9357-964A33325C63}" dt="2022-07-06T03:54:46.336" v="812" actId="21"/>
          <ac:picMkLst>
            <pc:docMk/>
            <pc:sldMk cId="355033872" sldId="265"/>
            <ac:picMk id="5" creationId="{9AFA7566-FDEF-710A-4FDC-218878DC4357}"/>
          </ac:picMkLst>
        </pc:picChg>
      </pc:sldChg>
      <pc:sldChg chg="modSp mod">
        <pc:chgData name="anaghachacko08@gmail.com" userId="b9ada906bc47aa39" providerId="LiveId" clId="{F4A848B4-C9F7-460E-9357-964A33325C63}" dt="2022-06-27T06:38:22.834" v="247" actId="20577"/>
        <pc:sldMkLst>
          <pc:docMk/>
          <pc:sldMk cId="1292513021" sldId="286"/>
        </pc:sldMkLst>
        <pc:spChg chg="mod">
          <ac:chgData name="anaghachacko08@gmail.com" userId="b9ada906bc47aa39" providerId="LiveId" clId="{F4A848B4-C9F7-460E-9357-964A33325C63}" dt="2022-06-27T06:38:22.834" v="247" actId="20577"/>
          <ac:spMkLst>
            <pc:docMk/>
            <pc:sldMk cId="1292513021" sldId="286"/>
            <ac:spMk id="4" creationId="{18D5F809-3DB9-D55B-6A7C-49799840F466}"/>
          </ac:spMkLst>
        </pc:spChg>
      </pc:sldChg>
      <pc:sldChg chg="modSp mod ord">
        <pc:chgData name="anaghachacko08@gmail.com" userId="b9ada906bc47aa39" providerId="LiveId" clId="{F4A848B4-C9F7-460E-9357-964A33325C63}" dt="2022-06-28T13:43:39.289" v="318" actId="20577"/>
        <pc:sldMkLst>
          <pc:docMk/>
          <pc:sldMk cId="2934242123" sldId="288"/>
        </pc:sldMkLst>
        <pc:spChg chg="mod">
          <ac:chgData name="anaghachacko08@gmail.com" userId="b9ada906bc47aa39" providerId="LiveId" clId="{F4A848B4-C9F7-460E-9357-964A33325C63}" dt="2022-06-28T13:43:39.289" v="318" actId="20577"/>
          <ac:spMkLst>
            <pc:docMk/>
            <pc:sldMk cId="2934242123" sldId="288"/>
            <ac:spMk id="6" creationId="{D5EC98C8-21B2-7827-3426-6DB873FCE901}"/>
          </ac:spMkLst>
        </pc:spChg>
      </pc:sldChg>
      <pc:sldChg chg="modSp mod ord">
        <pc:chgData name="anaghachacko08@gmail.com" userId="b9ada906bc47aa39" providerId="LiveId" clId="{F4A848B4-C9F7-460E-9357-964A33325C63}" dt="2022-07-06T02:06:06.374" v="327" actId="20578"/>
        <pc:sldMkLst>
          <pc:docMk/>
          <pc:sldMk cId="4157473425" sldId="289"/>
        </pc:sldMkLst>
        <pc:spChg chg="mod">
          <ac:chgData name="anaghachacko08@gmail.com" userId="b9ada906bc47aa39" providerId="LiveId" clId="{F4A848B4-C9F7-460E-9357-964A33325C63}" dt="2022-06-22T20:29:15.066" v="2" actId="20577"/>
          <ac:spMkLst>
            <pc:docMk/>
            <pc:sldMk cId="4157473425" sldId="289"/>
            <ac:spMk id="3" creationId="{F71C644B-3CF6-F0D3-4133-9FEFB6A1C279}"/>
          </ac:spMkLst>
        </pc:spChg>
      </pc:sldChg>
      <pc:sldChg chg="modSp mod ord">
        <pc:chgData name="anaghachacko08@gmail.com" userId="b9ada906bc47aa39" providerId="LiveId" clId="{F4A848B4-C9F7-460E-9357-964A33325C63}" dt="2022-07-06T04:03:31.433" v="813" actId="1076"/>
        <pc:sldMkLst>
          <pc:docMk/>
          <pc:sldMk cId="857315316" sldId="290"/>
        </pc:sldMkLst>
        <pc:spChg chg="mod">
          <ac:chgData name="anaghachacko08@gmail.com" userId="b9ada906bc47aa39" providerId="LiveId" clId="{F4A848B4-C9F7-460E-9357-964A33325C63}" dt="2022-07-06T04:03:31.433" v="813" actId="1076"/>
          <ac:spMkLst>
            <pc:docMk/>
            <pc:sldMk cId="857315316" sldId="290"/>
            <ac:spMk id="5" creationId="{00000000-0000-0000-0000-000000000000}"/>
          </ac:spMkLst>
        </pc:spChg>
      </pc:sldChg>
      <pc:sldChg chg="modSp mod">
        <pc:chgData name="anaghachacko08@gmail.com" userId="b9ada906bc47aa39" providerId="LiveId" clId="{F4A848B4-C9F7-460E-9357-964A33325C63}" dt="2022-07-06T04:03:41.189" v="814" actId="1076"/>
        <pc:sldMkLst>
          <pc:docMk/>
          <pc:sldMk cId="3245539555" sldId="291"/>
        </pc:sldMkLst>
        <pc:spChg chg="mod">
          <ac:chgData name="anaghachacko08@gmail.com" userId="b9ada906bc47aa39" providerId="LiveId" clId="{F4A848B4-C9F7-460E-9357-964A33325C63}" dt="2022-07-06T04:03:41.189" v="814" actId="1076"/>
          <ac:spMkLst>
            <pc:docMk/>
            <pc:sldMk cId="3245539555" sldId="291"/>
            <ac:spMk id="2" creationId="{00000000-0000-0000-0000-000000000000}"/>
          </ac:spMkLst>
        </pc:spChg>
      </pc:sldChg>
      <pc:sldChg chg="modSp mod">
        <pc:chgData name="anaghachacko08@gmail.com" userId="b9ada906bc47aa39" providerId="LiveId" clId="{F4A848B4-C9F7-460E-9357-964A33325C63}" dt="2022-07-06T02:16:14.497" v="351" actId="20577"/>
        <pc:sldMkLst>
          <pc:docMk/>
          <pc:sldMk cId="2737787249" sldId="293"/>
        </pc:sldMkLst>
        <pc:spChg chg="mod">
          <ac:chgData name="anaghachacko08@gmail.com" userId="b9ada906bc47aa39" providerId="LiveId" clId="{F4A848B4-C9F7-460E-9357-964A33325C63}" dt="2022-07-06T02:08:43.457" v="331" actId="1076"/>
          <ac:spMkLst>
            <pc:docMk/>
            <pc:sldMk cId="2737787249" sldId="293"/>
            <ac:spMk id="2" creationId="{00000000-0000-0000-0000-000000000000}"/>
          </ac:spMkLst>
        </pc:spChg>
        <pc:spChg chg="mod">
          <ac:chgData name="anaghachacko08@gmail.com" userId="b9ada906bc47aa39" providerId="LiveId" clId="{F4A848B4-C9F7-460E-9357-964A33325C63}" dt="2022-07-06T02:16:14.497" v="351" actId="20577"/>
          <ac:spMkLst>
            <pc:docMk/>
            <pc:sldMk cId="2737787249" sldId="293"/>
            <ac:spMk id="3" creationId="{00000000-0000-0000-0000-000000000000}"/>
          </ac:spMkLst>
        </pc:spChg>
      </pc:sldChg>
      <pc:sldChg chg="modSp mod">
        <pc:chgData name="anaghachacko08@gmail.com" userId="b9ada906bc47aa39" providerId="LiveId" clId="{F4A848B4-C9F7-460E-9357-964A33325C63}" dt="2022-07-06T02:11:30.397" v="341" actId="1076"/>
        <pc:sldMkLst>
          <pc:docMk/>
          <pc:sldMk cId="3971301183" sldId="295"/>
        </pc:sldMkLst>
        <pc:spChg chg="mod">
          <ac:chgData name="anaghachacko08@gmail.com" userId="b9ada906bc47aa39" providerId="LiveId" clId="{F4A848B4-C9F7-460E-9357-964A33325C63}" dt="2022-07-06T02:11:30.397" v="341" actId="1076"/>
          <ac:spMkLst>
            <pc:docMk/>
            <pc:sldMk cId="3971301183" sldId="295"/>
            <ac:spMk id="2" creationId="{00000000-0000-0000-0000-000000000000}"/>
          </ac:spMkLst>
        </pc:spChg>
      </pc:sldChg>
      <pc:sldChg chg="add del">
        <pc:chgData name="anaghachacko08@gmail.com" userId="b9ada906bc47aa39" providerId="LiveId" clId="{F4A848B4-C9F7-460E-9357-964A33325C63}" dt="2022-07-06T02:34:25.918" v="619" actId="47"/>
        <pc:sldMkLst>
          <pc:docMk/>
          <pc:sldMk cId="1835138645" sldId="296"/>
        </pc:sldMkLst>
      </pc:sldChg>
      <pc:sldChg chg="del">
        <pc:chgData name="anaghachacko08@gmail.com" userId="b9ada906bc47aa39" providerId="LiveId" clId="{F4A848B4-C9F7-460E-9357-964A33325C63}" dt="2022-07-06T02:34:08.281" v="616" actId="47"/>
        <pc:sldMkLst>
          <pc:docMk/>
          <pc:sldMk cId="1853877230" sldId="297"/>
        </pc:sldMkLst>
      </pc:sldChg>
      <pc:sldChg chg="modSp del mod">
        <pc:chgData name="anaghachacko08@gmail.com" userId="b9ada906bc47aa39" providerId="LiveId" clId="{F4A848B4-C9F7-460E-9357-964A33325C63}" dt="2022-07-06T02:34:08.281" v="616" actId="47"/>
        <pc:sldMkLst>
          <pc:docMk/>
          <pc:sldMk cId="2053811963" sldId="298"/>
        </pc:sldMkLst>
        <pc:spChg chg="mod">
          <ac:chgData name="anaghachacko08@gmail.com" userId="b9ada906bc47aa39" providerId="LiveId" clId="{F4A848B4-C9F7-460E-9357-964A33325C63}" dt="2022-06-27T06:51:23.477" v="253" actId="20577"/>
          <ac:spMkLst>
            <pc:docMk/>
            <pc:sldMk cId="2053811963" sldId="298"/>
            <ac:spMk id="3" creationId="{00000000-0000-0000-0000-000000000000}"/>
          </ac:spMkLst>
        </pc:spChg>
      </pc:sldChg>
      <pc:sldChg chg="del">
        <pc:chgData name="anaghachacko08@gmail.com" userId="b9ada906bc47aa39" providerId="LiveId" clId="{F4A848B4-C9F7-460E-9357-964A33325C63}" dt="2022-07-06T02:34:08.281" v="616" actId="47"/>
        <pc:sldMkLst>
          <pc:docMk/>
          <pc:sldMk cId="1517316889" sldId="299"/>
        </pc:sldMkLst>
      </pc:sldChg>
      <pc:sldChg chg="modSp del mod">
        <pc:chgData name="anaghachacko08@gmail.com" userId="b9ada906bc47aa39" providerId="LiveId" clId="{F4A848B4-C9F7-460E-9357-964A33325C63}" dt="2022-07-06T02:34:08.281" v="616" actId="47"/>
        <pc:sldMkLst>
          <pc:docMk/>
          <pc:sldMk cId="3326874939" sldId="300"/>
        </pc:sldMkLst>
        <pc:spChg chg="mod">
          <ac:chgData name="anaghachacko08@gmail.com" userId="b9ada906bc47aa39" providerId="LiveId" clId="{F4A848B4-C9F7-460E-9357-964A33325C63}" dt="2022-06-28T16:17:50.547" v="322" actId="1076"/>
          <ac:spMkLst>
            <pc:docMk/>
            <pc:sldMk cId="3326874939" sldId="300"/>
            <ac:spMk id="4" creationId="{00000000-0000-0000-0000-000000000000}"/>
          </ac:spMkLst>
        </pc:spChg>
      </pc:sldChg>
      <pc:sldChg chg="addSp delSp modSp new del mod modClrScheme chgLayout">
        <pc:chgData name="anaghachacko08@gmail.com" userId="b9ada906bc47aa39" providerId="LiveId" clId="{F4A848B4-C9F7-460E-9357-964A33325C63}" dt="2022-06-28T13:37:34.187" v="265" actId="2696"/>
        <pc:sldMkLst>
          <pc:docMk/>
          <pc:sldMk cId="1050653730" sldId="301"/>
        </pc:sldMkLst>
        <pc:spChg chg="mod ord">
          <ac:chgData name="anaghachacko08@gmail.com" userId="b9ada906bc47aa39" providerId="LiveId" clId="{F4A848B4-C9F7-460E-9357-964A33325C63}" dt="2022-06-27T06:32:45.754" v="38" actId="700"/>
          <ac:spMkLst>
            <pc:docMk/>
            <pc:sldMk cId="1050653730" sldId="301"/>
            <ac:spMk id="2" creationId="{5682B031-1190-302D-27BA-FE95A624CD05}"/>
          </ac:spMkLst>
        </pc:spChg>
        <pc:spChg chg="del mod ord">
          <ac:chgData name="anaghachacko08@gmail.com" userId="b9ada906bc47aa39" providerId="LiveId" clId="{F4A848B4-C9F7-460E-9357-964A33325C63}" dt="2022-06-27T06:32:45.754" v="38" actId="700"/>
          <ac:spMkLst>
            <pc:docMk/>
            <pc:sldMk cId="1050653730" sldId="301"/>
            <ac:spMk id="3" creationId="{FBE3FF18-A9DC-E4D9-A319-D9F9EAE726BE}"/>
          </ac:spMkLst>
        </pc:spChg>
        <pc:spChg chg="del">
          <ac:chgData name="anaghachacko08@gmail.com" userId="b9ada906bc47aa39" providerId="LiveId" clId="{F4A848B4-C9F7-460E-9357-964A33325C63}" dt="2022-06-27T06:32:45.754" v="38" actId="700"/>
          <ac:spMkLst>
            <pc:docMk/>
            <pc:sldMk cId="1050653730" sldId="301"/>
            <ac:spMk id="4" creationId="{8D24F0B4-7722-E68E-AE2D-AF3CFCAE2942}"/>
          </ac:spMkLst>
        </pc:spChg>
        <pc:spChg chg="add mod ord">
          <ac:chgData name="anaghachacko08@gmail.com" userId="b9ada906bc47aa39" providerId="LiveId" clId="{F4A848B4-C9F7-460E-9357-964A33325C63}" dt="2022-06-27T06:52:08.052" v="258" actId="1035"/>
          <ac:spMkLst>
            <pc:docMk/>
            <pc:sldMk cId="1050653730" sldId="301"/>
            <ac:spMk id="5" creationId="{3D212B22-1A2A-BB6D-8651-C6CCC5A65A1E}"/>
          </ac:spMkLst>
        </pc:spChg>
      </pc:sldChg>
      <pc:sldChg chg="addSp delSp modSp new mod modClrScheme chgLayout">
        <pc:chgData name="anaghachacko08@gmail.com" userId="b9ada906bc47aa39" providerId="LiveId" clId="{F4A848B4-C9F7-460E-9357-964A33325C63}" dt="2022-07-06T03:01:34.546" v="620" actId="1076"/>
        <pc:sldMkLst>
          <pc:docMk/>
          <pc:sldMk cId="2837900967" sldId="302"/>
        </pc:sldMkLst>
        <pc:spChg chg="del">
          <ac:chgData name="anaghachacko08@gmail.com" userId="b9ada906bc47aa39" providerId="LiveId" clId="{F4A848B4-C9F7-460E-9357-964A33325C63}" dt="2022-06-27T06:50:39.918" v="249" actId="700"/>
          <ac:spMkLst>
            <pc:docMk/>
            <pc:sldMk cId="2837900967" sldId="302"/>
            <ac:spMk id="2" creationId="{A40CBE86-F984-8EA7-EA42-8256C791B25C}"/>
          </ac:spMkLst>
        </pc:spChg>
        <pc:spChg chg="del">
          <ac:chgData name="anaghachacko08@gmail.com" userId="b9ada906bc47aa39" providerId="LiveId" clId="{F4A848B4-C9F7-460E-9357-964A33325C63}" dt="2022-06-27T06:50:39.918" v="249" actId="700"/>
          <ac:spMkLst>
            <pc:docMk/>
            <pc:sldMk cId="2837900967" sldId="302"/>
            <ac:spMk id="3" creationId="{6ABB179F-EF62-60DE-A7F4-759E244D637E}"/>
          </ac:spMkLst>
        </pc:spChg>
        <pc:spChg chg="del">
          <ac:chgData name="anaghachacko08@gmail.com" userId="b9ada906bc47aa39" providerId="LiveId" clId="{F4A848B4-C9F7-460E-9357-964A33325C63}" dt="2022-06-27T06:50:39.918" v="249" actId="700"/>
          <ac:spMkLst>
            <pc:docMk/>
            <pc:sldMk cId="2837900967" sldId="302"/>
            <ac:spMk id="4" creationId="{C225FEF9-314B-E21E-875B-CEE8522E0C24}"/>
          </ac:spMkLst>
        </pc:spChg>
        <pc:picChg chg="add mod">
          <ac:chgData name="anaghachacko08@gmail.com" userId="b9ada906bc47aa39" providerId="LiveId" clId="{F4A848B4-C9F7-460E-9357-964A33325C63}" dt="2022-07-06T03:01:34.546" v="620" actId="1076"/>
          <ac:picMkLst>
            <pc:docMk/>
            <pc:sldMk cId="2837900967" sldId="302"/>
            <ac:picMk id="5" creationId="{E4FAECD4-6A6C-31E8-CD17-F4FC421F11F5}"/>
          </ac:picMkLst>
        </pc:picChg>
      </pc:sldChg>
      <pc:sldChg chg="new">
        <pc:chgData name="anaghachacko08@gmail.com" userId="b9ada906bc47aa39" providerId="LiveId" clId="{F4A848B4-C9F7-460E-9357-964A33325C63}" dt="2022-06-28T15:50:34.787" v="319" actId="680"/>
        <pc:sldMkLst>
          <pc:docMk/>
          <pc:sldMk cId="386891780" sldId="303"/>
        </pc:sldMkLst>
      </pc:sldChg>
      <pc:sldChg chg="addSp delSp modSp mod">
        <pc:chgData name="anaghachacko08@gmail.com" userId="b9ada906bc47aa39" providerId="LiveId" clId="{F4A848B4-C9F7-460E-9357-964A33325C63}" dt="2022-07-06T02:22:14.825" v="412" actId="27636"/>
        <pc:sldMkLst>
          <pc:docMk/>
          <pc:sldMk cId="3234269868" sldId="303"/>
        </pc:sldMkLst>
        <pc:spChg chg="add mod">
          <ac:chgData name="anaghachacko08@gmail.com" userId="b9ada906bc47aa39" providerId="LiveId" clId="{F4A848B4-C9F7-460E-9357-964A33325C63}" dt="2022-07-06T02:22:14.825" v="412" actId="27636"/>
          <ac:spMkLst>
            <pc:docMk/>
            <pc:sldMk cId="3234269868" sldId="303"/>
            <ac:spMk id="2" creationId="{F02286E5-5767-288C-95EA-3C3EAD2BBD92}"/>
          </ac:spMkLst>
        </pc:spChg>
        <pc:spChg chg="mod">
          <ac:chgData name="anaghachacko08@gmail.com" userId="b9ada906bc47aa39" providerId="LiveId" clId="{F4A848B4-C9F7-460E-9357-964A33325C63}" dt="2022-07-06T02:18:09.103" v="396" actId="20577"/>
          <ac:spMkLst>
            <pc:docMk/>
            <pc:sldMk cId="3234269868" sldId="303"/>
            <ac:spMk id="5" creationId="{00000000-0000-0000-0000-000000000000}"/>
          </ac:spMkLst>
        </pc:spChg>
        <pc:picChg chg="del">
          <ac:chgData name="anaghachacko08@gmail.com" userId="b9ada906bc47aa39" providerId="LiveId" clId="{F4A848B4-C9F7-460E-9357-964A33325C63}" dt="2022-07-06T02:18:13.047" v="397" actId="478"/>
          <ac:picMkLst>
            <pc:docMk/>
            <pc:sldMk cId="3234269868" sldId="303"/>
            <ac:picMk id="1026" creationId="{00000000-0000-0000-0000-000000000000}"/>
          </ac:picMkLst>
        </pc:picChg>
      </pc:sldChg>
      <pc:sldChg chg="addSp delSp modSp mod">
        <pc:chgData name="anaghachacko08@gmail.com" userId="b9ada906bc47aa39" providerId="LiveId" clId="{F4A848B4-C9F7-460E-9357-964A33325C63}" dt="2022-07-06T02:32:02.174" v="588" actId="1076"/>
        <pc:sldMkLst>
          <pc:docMk/>
          <pc:sldMk cId="3977419740" sldId="304"/>
        </pc:sldMkLst>
        <pc:spChg chg="mod">
          <ac:chgData name="anaghachacko08@gmail.com" userId="b9ada906bc47aa39" providerId="LiveId" clId="{F4A848B4-C9F7-460E-9357-964A33325C63}" dt="2022-07-06T02:22:34.746" v="443" actId="20577"/>
          <ac:spMkLst>
            <pc:docMk/>
            <pc:sldMk cId="3977419740" sldId="304"/>
            <ac:spMk id="2" creationId="{00000000-0000-0000-0000-000000000000}"/>
          </ac:spMkLst>
        </pc:spChg>
        <pc:spChg chg="add mod">
          <ac:chgData name="anaghachacko08@gmail.com" userId="b9ada906bc47aa39" providerId="LiveId" clId="{F4A848B4-C9F7-460E-9357-964A33325C63}" dt="2022-07-06T02:30:54.628" v="550" actId="20577"/>
          <ac:spMkLst>
            <pc:docMk/>
            <pc:sldMk cId="3977419740" sldId="304"/>
            <ac:spMk id="3" creationId="{2F8E0CD6-EEB9-FBB9-B26C-EDF8852F9F54}"/>
          </ac:spMkLst>
        </pc:spChg>
        <pc:picChg chg="add del mod">
          <ac:chgData name="anaghachacko08@gmail.com" userId="b9ada906bc47aa39" providerId="LiveId" clId="{F4A848B4-C9F7-460E-9357-964A33325C63}" dt="2022-07-06T02:26:43.371" v="500"/>
          <ac:picMkLst>
            <pc:docMk/>
            <pc:sldMk cId="3977419740" sldId="304"/>
            <ac:picMk id="5" creationId="{E0BA03A2-24B1-83B6-46E0-E57630752A6B}"/>
          </ac:picMkLst>
        </pc:picChg>
        <pc:picChg chg="add del mod">
          <ac:chgData name="anaghachacko08@gmail.com" userId="b9ada906bc47aa39" providerId="LiveId" clId="{F4A848B4-C9F7-460E-9357-964A33325C63}" dt="2022-07-06T02:26:43.371" v="500"/>
          <ac:picMkLst>
            <pc:docMk/>
            <pc:sldMk cId="3977419740" sldId="304"/>
            <ac:picMk id="7" creationId="{6BBFC269-890E-4E42-7F83-69747E044524}"/>
          </ac:picMkLst>
        </pc:picChg>
        <pc:picChg chg="add del mod">
          <ac:chgData name="anaghachacko08@gmail.com" userId="b9ada906bc47aa39" providerId="LiveId" clId="{F4A848B4-C9F7-460E-9357-964A33325C63}" dt="2022-07-06T02:26:43.371" v="500"/>
          <ac:picMkLst>
            <pc:docMk/>
            <pc:sldMk cId="3977419740" sldId="304"/>
            <ac:picMk id="9" creationId="{C85A70A4-B543-2C88-722B-5188D202C3E1}"/>
          </ac:picMkLst>
        </pc:picChg>
        <pc:picChg chg="add del mod">
          <ac:chgData name="anaghachacko08@gmail.com" userId="b9ada906bc47aa39" providerId="LiveId" clId="{F4A848B4-C9F7-460E-9357-964A33325C63}" dt="2022-07-06T02:26:43.371" v="500"/>
          <ac:picMkLst>
            <pc:docMk/>
            <pc:sldMk cId="3977419740" sldId="304"/>
            <ac:picMk id="11" creationId="{DFAE6512-849C-8BAA-78C2-93EA4CA5CE2A}"/>
          </ac:picMkLst>
        </pc:picChg>
        <pc:picChg chg="add del mod">
          <ac:chgData name="anaghachacko08@gmail.com" userId="b9ada906bc47aa39" providerId="LiveId" clId="{F4A848B4-C9F7-460E-9357-964A33325C63}" dt="2022-07-06T02:26:43.371" v="500"/>
          <ac:picMkLst>
            <pc:docMk/>
            <pc:sldMk cId="3977419740" sldId="304"/>
            <ac:picMk id="13" creationId="{6A2ABB2C-AB7E-D4D5-5E34-E58CF05E2D93}"/>
          </ac:picMkLst>
        </pc:picChg>
        <pc:picChg chg="add del mod">
          <ac:chgData name="anaghachacko08@gmail.com" userId="b9ada906bc47aa39" providerId="LiveId" clId="{F4A848B4-C9F7-460E-9357-964A33325C63}" dt="2022-07-06T02:26:43.371" v="500"/>
          <ac:picMkLst>
            <pc:docMk/>
            <pc:sldMk cId="3977419740" sldId="304"/>
            <ac:picMk id="15" creationId="{A394ABE6-4088-1113-3F56-210EBB220F1F}"/>
          </ac:picMkLst>
        </pc:picChg>
        <pc:picChg chg="add del mod">
          <ac:chgData name="anaghachacko08@gmail.com" userId="b9ada906bc47aa39" providerId="LiveId" clId="{F4A848B4-C9F7-460E-9357-964A33325C63}" dt="2022-07-06T02:26:43.371" v="500"/>
          <ac:picMkLst>
            <pc:docMk/>
            <pc:sldMk cId="3977419740" sldId="304"/>
            <ac:picMk id="17" creationId="{4D5B12AB-B8F8-B5DB-D64A-22FD451F7966}"/>
          </ac:picMkLst>
        </pc:picChg>
        <pc:picChg chg="add del mod">
          <ac:chgData name="anaghachacko08@gmail.com" userId="b9ada906bc47aa39" providerId="LiveId" clId="{F4A848B4-C9F7-460E-9357-964A33325C63}" dt="2022-07-06T02:31:16.037" v="555" actId="21"/>
          <ac:picMkLst>
            <pc:docMk/>
            <pc:sldMk cId="3977419740" sldId="304"/>
            <ac:picMk id="19" creationId="{3EC333D5-2D9F-2D49-0697-9CFF02FC9B4E}"/>
          </ac:picMkLst>
        </pc:picChg>
        <pc:picChg chg="add mod">
          <ac:chgData name="anaghachacko08@gmail.com" userId="b9ada906bc47aa39" providerId="LiveId" clId="{F4A848B4-C9F7-460E-9357-964A33325C63}" dt="2022-07-06T02:32:02.174" v="588" actId="1076"/>
          <ac:picMkLst>
            <pc:docMk/>
            <pc:sldMk cId="3977419740" sldId="304"/>
            <ac:picMk id="21" creationId="{0286F106-5F4F-1DEC-1161-F8B3596236E4}"/>
          </ac:picMkLst>
        </pc:picChg>
        <pc:picChg chg="del">
          <ac:chgData name="anaghachacko08@gmail.com" userId="b9ada906bc47aa39" providerId="LiveId" clId="{F4A848B4-C9F7-460E-9357-964A33325C63}" dt="2022-07-06T02:22:37.456" v="444" actId="478"/>
          <ac:picMkLst>
            <pc:docMk/>
            <pc:sldMk cId="3977419740" sldId="304"/>
            <ac:picMk id="2050" creationId="{00000000-0000-0000-0000-000000000000}"/>
          </ac:picMkLst>
        </pc:picChg>
      </pc:sldChg>
      <pc:sldChg chg="new del">
        <pc:chgData name="anaghachacko08@gmail.com" userId="b9ada906bc47aa39" providerId="LiveId" clId="{F4A848B4-C9F7-460E-9357-964A33325C63}" dt="2022-06-28T15:57:08.749" v="321" actId="2696"/>
        <pc:sldMkLst>
          <pc:docMk/>
          <pc:sldMk cId="4162881785" sldId="304"/>
        </pc:sldMkLst>
      </pc:sldChg>
      <pc:sldChg chg="addSp delSp modSp mod modClrScheme chgLayout">
        <pc:chgData name="anaghachacko08@gmail.com" userId="b9ada906bc47aa39" providerId="LiveId" clId="{F4A848B4-C9F7-460E-9357-964A33325C63}" dt="2022-07-06T03:08:20.241" v="659" actId="1076"/>
        <pc:sldMkLst>
          <pc:docMk/>
          <pc:sldMk cId="1889572207" sldId="305"/>
        </pc:sldMkLst>
        <pc:spChg chg="del mod ord">
          <ac:chgData name="anaghachacko08@gmail.com" userId="b9ada906bc47aa39" providerId="LiveId" clId="{F4A848B4-C9F7-460E-9357-964A33325C63}" dt="2022-07-06T02:27:28.858" v="514" actId="21"/>
          <ac:spMkLst>
            <pc:docMk/>
            <pc:sldMk cId="1889572207" sldId="305"/>
            <ac:spMk id="2" creationId="{00000000-0000-0000-0000-000000000000}"/>
          </ac:spMkLst>
        </pc:spChg>
        <pc:spChg chg="mod ord">
          <ac:chgData name="anaghachacko08@gmail.com" userId="b9ada906bc47aa39" providerId="LiveId" clId="{F4A848B4-C9F7-460E-9357-964A33325C63}" dt="2022-07-06T03:08:15.969" v="657" actId="1076"/>
          <ac:spMkLst>
            <pc:docMk/>
            <pc:sldMk cId="1889572207" sldId="305"/>
            <ac:spMk id="3" creationId="{00000000-0000-0000-0000-000000000000}"/>
          </ac:spMkLst>
        </pc:spChg>
        <pc:spChg chg="add del mod">
          <ac:chgData name="anaghachacko08@gmail.com" userId="b9ada906bc47aa39" providerId="LiveId" clId="{F4A848B4-C9F7-460E-9357-964A33325C63}" dt="2022-07-06T02:23:26.666" v="455"/>
          <ac:spMkLst>
            <pc:docMk/>
            <pc:sldMk cId="1889572207" sldId="305"/>
            <ac:spMk id="4" creationId="{D52865F7-7E1C-920D-17AA-395571B4F055}"/>
          </ac:spMkLst>
        </pc:spChg>
        <pc:spChg chg="add del mod">
          <ac:chgData name="anaghachacko08@gmail.com" userId="b9ada906bc47aa39" providerId="LiveId" clId="{F4A848B4-C9F7-460E-9357-964A33325C63}" dt="2022-07-06T02:23:26.666" v="455"/>
          <ac:spMkLst>
            <pc:docMk/>
            <pc:sldMk cId="1889572207" sldId="305"/>
            <ac:spMk id="5" creationId="{F1E5769C-999E-6A37-AB83-F3BE9202AE87}"/>
          </ac:spMkLst>
        </pc:spChg>
        <pc:spChg chg="add del mod ord">
          <ac:chgData name="anaghachacko08@gmail.com" userId="b9ada906bc47aa39" providerId="LiveId" clId="{F4A848B4-C9F7-460E-9357-964A33325C63}" dt="2022-07-06T02:32:53.278" v="592" actId="478"/>
          <ac:spMkLst>
            <pc:docMk/>
            <pc:sldMk cId="1889572207" sldId="305"/>
            <ac:spMk id="9" creationId="{EEEB45FF-FE63-DFEA-FBD1-B214E4270604}"/>
          </ac:spMkLst>
        </pc:spChg>
        <pc:picChg chg="add del mod">
          <ac:chgData name="anaghachacko08@gmail.com" userId="b9ada906bc47aa39" providerId="LiveId" clId="{F4A848B4-C9F7-460E-9357-964A33325C63}" dt="2022-07-06T02:31:44.138" v="584" actId="478"/>
          <ac:picMkLst>
            <pc:docMk/>
            <pc:sldMk cId="1889572207" sldId="305"/>
            <ac:picMk id="7" creationId="{38FD73B5-3A56-0558-FAA4-6068F536E4E5}"/>
          </ac:picMkLst>
        </pc:picChg>
        <pc:picChg chg="add del mod">
          <ac:chgData name="anaghachacko08@gmail.com" userId="b9ada906bc47aa39" providerId="LiveId" clId="{F4A848B4-C9F7-460E-9357-964A33325C63}" dt="2022-07-06T02:32:33.178" v="590" actId="21"/>
          <ac:picMkLst>
            <pc:docMk/>
            <pc:sldMk cId="1889572207" sldId="305"/>
            <ac:picMk id="8" creationId="{F7121536-0904-6A9E-4E88-7A805691BAEC}"/>
          </ac:picMkLst>
        </pc:picChg>
        <pc:picChg chg="add mod">
          <ac:chgData name="anaghachacko08@gmail.com" userId="b9ada906bc47aa39" providerId="LiveId" clId="{F4A848B4-C9F7-460E-9357-964A33325C63}" dt="2022-07-06T03:08:20.241" v="659" actId="1076"/>
          <ac:picMkLst>
            <pc:docMk/>
            <pc:sldMk cId="1889572207" sldId="305"/>
            <ac:picMk id="10" creationId="{4FC947AF-D622-77A4-7876-1423E07CB521}"/>
          </ac:picMkLst>
        </pc:picChg>
      </pc:sldChg>
      <pc:sldChg chg="modSp add del mod">
        <pc:chgData name="anaghachacko08@gmail.com" userId="b9ada906bc47aa39" providerId="LiveId" clId="{F4A848B4-C9F7-460E-9357-964A33325C63}" dt="2022-07-06T02:34:08.281" v="616" actId="47"/>
        <pc:sldMkLst>
          <pc:docMk/>
          <pc:sldMk cId="1847103910" sldId="306"/>
        </pc:sldMkLst>
        <pc:picChg chg="mod">
          <ac:chgData name="anaghachacko08@gmail.com" userId="b9ada906bc47aa39" providerId="LiveId" clId="{F4A848B4-C9F7-460E-9357-964A33325C63}" dt="2022-07-06T02:33:46.814" v="615" actId="1076"/>
          <ac:picMkLst>
            <pc:docMk/>
            <pc:sldMk cId="1847103910" sldId="306"/>
            <ac:picMk id="7" creationId="{38FD73B5-3A56-0558-FAA4-6068F536E4E5}"/>
          </ac:picMkLst>
        </pc:picChg>
      </pc:sldChg>
      <pc:sldChg chg="addSp delSp modSp add mod">
        <pc:chgData name="anaghachacko08@gmail.com" userId="b9ada906bc47aa39" providerId="LiveId" clId="{F4A848B4-C9F7-460E-9357-964A33325C63}" dt="2022-07-06T03:09:32.467" v="687" actId="1076"/>
        <pc:sldMkLst>
          <pc:docMk/>
          <pc:sldMk cId="4193602526" sldId="306"/>
        </pc:sldMkLst>
        <pc:spChg chg="mod">
          <ac:chgData name="anaghachacko08@gmail.com" userId="b9ada906bc47aa39" providerId="LiveId" clId="{F4A848B4-C9F7-460E-9357-964A33325C63}" dt="2022-07-06T03:09:23.844" v="686" actId="20577"/>
          <ac:spMkLst>
            <pc:docMk/>
            <pc:sldMk cId="4193602526" sldId="306"/>
            <ac:spMk id="3" creationId="{00000000-0000-0000-0000-000000000000}"/>
          </ac:spMkLst>
        </pc:spChg>
        <pc:picChg chg="add mod">
          <ac:chgData name="anaghachacko08@gmail.com" userId="b9ada906bc47aa39" providerId="LiveId" clId="{F4A848B4-C9F7-460E-9357-964A33325C63}" dt="2022-07-06T03:09:32.467" v="687" actId="1076"/>
          <ac:picMkLst>
            <pc:docMk/>
            <pc:sldMk cId="4193602526" sldId="306"/>
            <ac:picMk id="4" creationId="{30B2256E-2337-B2D1-B467-ACD9DAEDB95A}"/>
          </ac:picMkLst>
        </pc:picChg>
        <pc:picChg chg="del mod">
          <ac:chgData name="anaghachacko08@gmail.com" userId="b9ada906bc47aa39" providerId="LiveId" clId="{F4A848B4-C9F7-460E-9357-964A33325C63}" dt="2022-07-06T03:07:47.193" v="623" actId="21"/>
          <ac:picMkLst>
            <pc:docMk/>
            <pc:sldMk cId="4193602526" sldId="306"/>
            <ac:picMk id="10" creationId="{4FC947AF-D622-77A4-7876-1423E07CB521}"/>
          </ac:picMkLst>
        </pc:picChg>
      </pc:sldChg>
      <pc:sldChg chg="new add del">
        <pc:chgData name="anaghachacko08@gmail.com" userId="b9ada906bc47aa39" providerId="LiveId" clId="{F4A848B4-C9F7-460E-9357-964A33325C63}" dt="2022-07-06T02:06:08.248" v="329" actId="680"/>
        <pc:sldMkLst>
          <pc:docMk/>
          <pc:sldMk cId="4260815948" sldId="306"/>
        </pc:sldMkLst>
      </pc:sldChg>
      <pc:sldChg chg="addSp delSp modSp add mod ord">
        <pc:chgData name="anaghachacko08@gmail.com" userId="b9ada906bc47aa39" providerId="LiveId" clId="{F4A848B4-C9F7-460E-9357-964A33325C63}" dt="2022-07-06T03:11:22.052" v="725" actId="1076"/>
        <pc:sldMkLst>
          <pc:docMk/>
          <pc:sldMk cId="3195090971" sldId="307"/>
        </pc:sldMkLst>
        <pc:spChg chg="mod">
          <ac:chgData name="anaghachacko08@gmail.com" userId="b9ada906bc47aa39" providerId="LiveId" clId="{F4A848B4-C9F7-460E-9357-964A33325C63}" dt="2022-07-06T03:11:09.216" v="721" actId="20577"/>
          <ac:spMkLst>
            <pc:docMk/>
            <pc:sldMk cId="3195090971" sldId="307"/>
            <ac:spMk id="3" creationId="{00000000-0000-0000-0000-000000000000}"/>
          </ac:spMkLst>
        </pc:spChg>
        <pc:picChg chg="add mod">
          <ac:chgData name="anaghachacko08@gmail.com" userId="b9ada906bc47aa39" providerId="LiveId" clId="{F4A848B4-C9F7-460E-9357-964A33325C63}" dt="2022-07-06T03:11:22.052" v="725" actId="1076"/>
          <ac:picMkLst>
            <pc:docMk/>
            <pc:sldMk cId="3195090971" sldId="307"/>
            <ac:picMk id="4" creationId="{155599F4-6CBC-9886-12E2-CA47C9E8CFEE}"/>
          </ac:picMkLst>
        </pc:picChg>
        <pc:picChg chg="del">
          <ac:chgData name="anaghachacko08@gmail.com" userId="b9ada906bc47aa39" providerId="LiveId" clId="{F4A848B4-C9F7-460E-9357-964A33325C63}" dt="2022-07-06T03:10:57.047" v="719" actId="21"/>
          <ac:picMkLst>
            <pc:docMk/>
            <pc:sldMk cId="3195090971" sldId="307"/>
            <ac:picMk id="10" creationId="{4FC947AF-D622-77A4-7876-1423E07CB521}"/>
          </ac:picMkLst>
        </pc:picChg>
      </pc:sldChg>
      <pc:sldChg chg="addSp delSp modSp add mod">
        <pc:chgData name="anaghachacko08@gmail.com" userId="b9ada906bc47aa39" providerId="LiveId" clId="{F4A848B4-C9F7-460E-9357-964A33325C63}" dt="2022-07-06T03:12:51.621" v="765" actId="1076"/>
        <pc:sldMkLst>
          <pc:docMk/>
          <pc:sldMk cId="1443171962" sldId="308"/>
        </pc:sldMkLst>
        <pc:spChg chg="mod">
          <ac:chgData name="anaghachacko08@gmail.com" userId="b9ada906bc47aa39" providerId="LiveId" clId="{F4A848B4-C9F7-460E-9357-964A33325C63}" dt="2022-07-06T03:12:45.344" v="762" actId="20577"/>
          <ac:spMkLst>
            <pc:docMk/>
            <pc:sldMk cId="1443171962" sldId="308"/>
            <ac:spMk id="3" creationId="{00000000-0000-0000-0000-000000000000}"/>
          </ac:spMkLst>
        </pc:spChg>
        <pc:picChg chg="del">
          <ac:chgData name="anaghachacko08@gmail.com" userId="b9ada906bc47aa39" providerId="LiveId" clId="{F4A848B4-C9F7-460E-9357-964A33325C63}" dt="2022-07-06T03:12:37.638" v="761" actId="478"/>
          <ac:picMkLst>
            <pc:docMk/>
            <pc:sldMk cId="1443171962" sldId="308"/>
            <ac:picMk id="4" creationId="{155599F4-6CBC-9886-12E2-CA47C9E8CFEE}"/>
          </ac:picMkLst>
        </pc:picChg>
        <pc:picChg chg="add mod">
          <ac:chgData name="anaghachacko08@gmail.com" userId="b9ada906bc47aa39" providerId="LiveId" clId="{F4A848B4-C9F7-460E-9357-964A33325C63}" dt="2022-07-06T03:12:51.621" v="765" actId="1076"/>
          <ac:picMkLst>
            <pc:docMk/>
            <pc:sldMk cId="1443171962" sldId="308"/>
            <ac:picMk id="5" creationId="{9ADD4963-B871-3516-80ED-C374AD8D93E2}"/>
          </ac:picMkLst>
        </pc:picChg>
      </pc:sldChg>
      <pc:sldChg chg="addSp delSp modSp add mod">
        <pc:chgData name="anaghachacko08@gmail.com" userId="b9ada906bc47aa39" providerId="LiveId" clId="{F4A848B4-C9F7-460E-9357-964A33325C63}" dt="2022-07-06T03:13:56.568" v="787" actId="1076"/>
        <pc:sldMkLst>
          <pc:docMk/>
          <pc:sldMk cId="2847019139" sldId="309"/>
        </pc:sldMkLst>
        <pc:spChg chg="mod">
          <ac:chgData name="anaghachacko08@gmail.com" userId="b9ada906bc47aa39" providerId="LiveId" clId="{F4A848B4-C9F7-460E-9357-964A33325C63}" dt="2022-07-06T03:13:44.529" v="782" actId="20577"/>
          <ac:spMkLst>
            <pc:docMk/>
            <pc:sldMk cId="2847019139" sldId="309"/>
            <ac:spMk id="3" creationId="{00000000-0000-0000-0000-000000000000}"/>
          </ac:spMkLst>
        </pc:spChg>
        <pc:picChg chg="add mod">
          <ac:chgData name="anaghachacko08@gmail.com" userId="b9ada906bc47aa39" providerId="LiveId" clId="{F4A848B4-C9F7-460E-9357-964A33325C63}" dt="2022-07-06T03:13:56.568" v="787" actId="1076"/>
          <ac:picMkLst>
            <pc:docMk/>
            <pc:sldMk cId="2847019139" sldId="309"/>
            <ac:picMk id="4" creationId="{55AD98E6-BAB6-0F85-CA3D-2C64F22E7B1C}"/>
          </ac:picMkLst>
        </pc:picChg>
        <pc:picChg chg="del">
          <ac:chgData name="anaghachacko08@gmail.com" userId="b9ada906bc47aa39" providerId="LiveId" clId="{F4A848B4-C9F7-460E-9357-964A33325C63}" dt="2022-07-06T03:13:26.458" v="781" actId="478"/>
          <ac:picMkLst>
            <pc:docMk/>
            <pc:sldMk cId="2847019139" sldId="309"/>
            <ac:picMk id="5" creationId="{9ADD4963-B871-3516-80ED-C374AD8D93E2}"/>
          </ac:picMkLst>
        </pc:picChg>
      </pc:sldChg>
      <pc:sldChg chg="addSp delSp modSp add mod">
        <pc:chgData name="anaghachacko08@gmail.com" userId="b9ada906bc47aa39" providerId="LiveId" clId="{F4A848B4-C9F7-460E-9357-964A33325C63}" dt="2022-07-06T03:25:13.989" v="802" actId="20577"/>
        <pc:sldMkLst>
          <pc:docMk/>
          <pc:sldMk cId="53195549" sldId="310"/>
        </pc:sldMkLst>
        <pc:spChg chg="mod">
          <ac:chgData name="anaghachacko08@gmail.com" userId="b9ada906bc47aa39" providerId="LiveId" clId="{F4A848B4-C9F7-460E-9357-964A33325C63}" dt="2022-07-06T03:25:13.989" v="802" actId="20577"/>
          <ac:spMkLst>
            <pc:docMk/>
            <pc:sldMk cId="53195549" sldId="310"/>
            <ac:spMk id="3" creationId="{00000000-0000-0000-0000-000000000000}"/>
          </ac:spMkLst>
        </pc:spChg>
        <pc:picChg chg="add mod">
          <ac:chgData name="anaghachacko08@gmail.com" userId="b9ada906bc47aa39" providerId="LiveId" clId="{F4A848B4-C9F7-460E-9357-964A33325C63}" dt="2022-07-06T03:25:04.184" v="793" actId="1076"/>
          <ac:picMkLst>
            <pc:docMk/>
            <pc:sldMk cId="53195549" sldId="310"/>
            <ac:picMk id="4" creationId="{49D21A93-1CCE-198D-3F0D-E5D8D2BBD9CF}"/>
          </ac:picMkLst>
        </pc:picChg>
        <pc:picChg chg="del">
          <ac:chgData name="anaghachacko08@gmail.com" userId="b9ada906bc47aa39" providerId="LiveId" clId="{F4A848B4-C9F7-460E-9357-964A33325C63}" dt="2022-07-06T03:24:50.947" v="789" actId="478"/>
          <ac:picMkLst>
            <pc:docMk/>
            <pc:sldMk cId="53195549" sldId="310"/>
            <ac:picMk id="5" creationId="{9ADD4963-B871-3516-80ED-C374AD8D93E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4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0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2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7/6/2022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0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7/6/2022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7/6/2022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2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7/6/2022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9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1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9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5670" y="1364853"/>
            <a:ext cx="6326571" cy="3017255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BITCOIN PRICE PREDICTION      USING 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37851" y="4756522"/>
            <a:ext cx="2412027" cy="1564765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 err="1"/>
              <a:t>Anagha</a:t>
            </a:r>
            <a:r>
              <a:rPr lang="en-US" sz="1600" dirty="0"/>
              <a:t> c </a:t>
            </a:r>
            <a:r>
              <a:rPr lang="en-US" sz="1600" dirty="0" err="1"/>
              <a:t>kandathikudiyil</a:t>
            </a:r>
            <a:endParaRPr lang="en-US" sz="1600" dirty="0"/>
          </a:p>
          <a:p>
            <a:pPr>
              <a:lnSpc>
                <a:spcPct val="100000"/>
              </a:lnSpc>
            </a:pPr>
            <a:r>
              <a:rPr lang="en-US" sz="1600" dirty="0"/>
              <a:t> ROLL NO: 15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 S4 MCA A</a:t>
            </a:r>
          </a:p>
          <a:p>
            <a:pPr>
              <a:lnSpc>
                <a:spcPct val="100000"/>
              </a:lnSpc>
            </a:pPr>
            <a:endParaRPr lang="en-US" sz="1600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033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809" y="1169456"/>
            <a:ext cx="3517567" cy="2093975"/>
          </a:xfrm>
        </p:spPr>
        <p:txBody>
          <a:bodyPr>
            <a:normAutofit/>
          </a:bodyPr>
          <a:lstStyle/>
          <a:p>
            <a:r>
              <a:rPr lang="en-IN" dirty="0"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992" y="691681"/>
            <a:ext cx="6296025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8497749"/>
              </p:ext>
            </p:extLst>
          </p:nvPr>
        </p:nvGraphicFramePr>
        <p:xfrm>
          <a:off x="5573864" y="3468497"/>
          <a:ext cx="6260327" cy="25636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651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5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215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Variable name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6830" marR="3683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215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Short description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6830" marR="36830" marT="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9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215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Date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830" marR="3683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215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Trading Date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830" marR="3683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9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215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Open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830" marR="3683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2150"/>
                        </a:spcAft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Bitcoin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Open price for particular time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830" marR="3683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9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215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830" marR="3683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2150"/>
                        </a:spcAft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Bitcoin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High price achieved for particular time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830" marR="3683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9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215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Low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830" marR="3683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2150"/>
                        </a:spcAft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Bitcoin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Low price achieved for particular time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830" marR="3683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9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215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Close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830" marR="3683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2150"/>
                        </a:spcAft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Bitcoin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Close price for particular time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830" marR="3683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9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215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Volume (BTC)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830" marR="3683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215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Coin volume traded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830" marR="3683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9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215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Volume (Currency)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830" marR="3683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215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Coin value traded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830" marR="3683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9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215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Weighted price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830" marR="3683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215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Price per coin traded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830" marR="3683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1301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IN" dirty="0"/>
              <a:t>RONT END/BACK END/ TOOLS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2286E5-5767-288C-95EA-3C3EAD2BB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HyperText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Markup Language, or HTML is the standard markup language for documents designed to be displayed in a web browser. It can be assisted by technologies such as Cascading Style Sheets and scripting languages such as JavaScript.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Cascading Style Sheets is a style sheet language used for describing the presentation of a document written in a markup language such as HTML.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Python is a computer programming language often used to build websites and software, automate tasks, and conduct data analysis.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4269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IN" dirty="0"/>
              <a:t>CREENSHOTS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E0CD6-EEB9-FBB9-B26C-EDF8852F9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 PAGE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286F106-5F4F-1DEC-1161-F8B359623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877" y="2703444"/>
            <a:ext cx="6649091" cy="289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419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65976" y="533842"/>
            <a:ext cx="10058400" cy="376078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LOGIN PAGE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FC947AF-D622-77A4-7876-1423E07CB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699" y="1253953"/>
            <a:ext cx="6975944" cy="321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572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10317" y="796235"/>
            <a:ext cx="10058400" cy="3760788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B2256E-2337-B2D1-B467-ACD9DAEDB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180" y="941089"/>
            <a:ext cx="7022254" cy="448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602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65976" y="533842"/>
            <a:ext cx="10058400" cy="37607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</a:t>
            </a:r>
            <a:r>
              <a:rPr lang="en-IN" dirty="0"/>
              <a:t>RICE PREDICTION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5599F4-6CBC-9886-12E2-CA47C9E8C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392" y="1250005"/>
            <a:ext cx="6142838" cy="415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090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65976" y="533842"/>
            <a:ext cx="10058400" cy="37607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BITCOIN PURCHASE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DD4963-B871-3516-80ED-C374AD8D9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289" y="1211942"/>
            <a:ext cx="8916063" cy="443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171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65976" y="533842"/>
            <a:ext cx="10058400" cy="37607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PAYMENT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D21A93-1CCE-198D-3F0D-E5D8D2BBD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357" y="1058778"/>
            <a:ext cx="8951286" cy="453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95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65976" y="533842"/>
            <a:ext cx="10058400" cy="37607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SELL BITCOIN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AD98E6-BAB6-0F85-CA3D-2C64F22E7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458" y="1115586"/>
            <a:ext cx="8884257" cy="443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019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hank You Images – Browse 173,208 Stock Photos, Vectors, and Video | Adobe  Stock">
            <a:extLst>
              <a:ext uri="{FF2B5EF4-FFF2-40B4-BE49-F238E27FC236}">
                <a16:creationId xmlns:a16="http://schemas.microsoft.com/office/drawing/2014/main" id="{E4FAECD4-6A6C-31E8-CD17-F4FC421F1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2871" y="0"/>
            <a:ext cx="12397741" cy="632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7900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422CB-EBC9-4703-870C-8981A495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CONTENT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D5F809-3DB9-D55B-6A7C-49799840F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0808" y="0"/>
            <a:ext cx="8135508" cy="6857999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ClrTx/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                                 1. RELEVANCE OF TOPIC</a:t>
            </a:r>
          </a:p>
          <a:p>
            <a:pPr marL="0" indent="0">
              <a:buClrTx/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                                 2. PROJECT DESCRIPTION</a:t>
            </a:r>
          </a:p>
          <a:p>
            <a:pPr marL="0" indent="0">
              <a:buClrTx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                          3. OBJECTIVES OF STUDY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ClrTx/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                                 4. EXISTING AND PROPOSED SYSTEM</a:t>
            </a:r>
          </a:p>
          <a:p>
            <a:pPr marL="0" indent="0">
              <a:buClrTx/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                                 5. MODULES IDENTIFIED</a:t>
            </a:r>
          </a:p>
          <a:p>
            <a:pPr marL="0" indent="0">
              <a:buClrTx/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                                 6. INPUT/ OUTPUT CODE DESCRIPTION</a:t>
            </a:r>
          </a:p>
          <a:p>
            <a:pPr marL="0" indent="0">
              <a:buClrTx/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                                 7. DESIGN AND IMPLEMENTATION DETAILS</a:t>
            </a:r>
          </a:p>
          <a:p>
            <a:pPr marL="0" indent="0">
              <a:buClrTx/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                                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2513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2310D-C9CD-0724-05F0-526557DA2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>
                <a:latin typeface="Times New Roman" pitchFamily="18" charset="0"/>
                <a:cs typeface="Times New Roman" pitchFamily="18" charset="0"/>
              </a:rPr>
              <a:t>RELEVANCE OF TOPIC</a:t>
            </a:r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7384FDA-9E9A-94DC-CDDE-299AACC51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7968" y="2415098"/>
            <a:ext cx="8881607" cy="4049312"/>
          </a:xfrm>
        </p:spPr>
        <p:txBody>
          <a:bodyPr>
            <a:normAutofit/>
          </a:bodyPr>
          <a:lstStyle/>
          <a:p>
            <a:pPr>
              <a:buClrTx/>
              <a:buFont typeface="Wingdings" pitchFamily="2" charset="2"/>
              <a:buChar char="§"/>
            </a:pPr>
            <a:r>
              <a:rPr lang="en-US" sz="2400" dirty="0" err="1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Bitcoin</a:t>
            </a:r>
            <a:r>
              <a:rPr lang="en-US" sz="2400" dirty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is a crypto currency which is used worldwide for digital payment or simply for investment purposes.</a:t>
            </a:r>
          </a:p>
          <a:p>
            <a:pPr>
              <a:buClrTx/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The price of </a:t>
            </a:r>
            <a:r>
              <a:rPr lang="en-US" sz="2400" dirty="0" err="1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Bitcoin</a:t>
            </a:r>
            <a:r>
              <a:rPr lang="en-US" sz="2400" dirty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does not depend on the business events or government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which changes its value in every second.</a:t>
            </a:r>
            <a:endParaRPr lang="en-US" sz="2400" dirty="0"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buClrTx/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Thus, it is necessary to leverage machine learning technology to predict the price of </a:t>
            </a:r>
            <a:r>
              <a:rPr lang="en-US" sz="2400" dirty="0" err="1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Bitcoin</a:t>
            </a:r>
            <a:r>
              <a:rPr lang="en-US" sz="2400" dirty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.</a:t>
            </a:r>
            <a:endParaRPr lang="en-IN" sz="2400" dirty="0"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  <a:p>
            <a:endParaRPr lang="en-IN" dirty="0"/>
          </a:p>
          <a:p>
            <a:pPr lvl="1">
              <a:buFont typeface="Wingdings" pitchFamily="2" charset="2"/>
              <a:buChar char="§"/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lvl="1"/>
            <a:endParaRPr lang="en-IN" dirty="0"/>
          </a:p>
          <a:p>
            <a:pPr lvl="1"/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7445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6A516B-89B4-356C-EE98-4BA7ADC1C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245" y="269549"/>
            <a:ext cx="3517567" cy="3364198"/>
          </a:xfrm>
        </p:spPr>
        <p:txBody>
          <a:bodyPr/>
          <a:lstStyle/>
          <a:p>
            <a:r>
              <a:rPr lang="en-IN" dirty="0"/>
              <a:t>PROJECT DESCRIPTION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EC98C8-21B2-7827-3426-6DB873FCE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b="1" dirty="0"/>
          </a:p>
          <a:p>
            <a:endParaRPr lang="en-US" sz="2000" b="1" dirty="0"/>
          </a:p>
          <a:p>
            <a:pPr>
              <a:buClrTx/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project focuses on the accurate prediction of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Bitcoin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price using a simple Long Short Term Memory(LSTM) model.</a:t>
            </a:r>
          </a:p>
          <a:p>
            <a:pPr>
              <a:buClrTx/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Based on the predicted price rate we can decide either to sell, buy or to hold the stock. </a:t>
            </a:r>
          </a:p>
          <a:p>
            <a:pPr>
              <a:buClrTx/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demostration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of the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Bitcoin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trading is also done in this project.</a:t>
            </a:r>
          </a:p>
          <a:p>
            <a:pPr>
              <a:buClrTx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242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0C678-AD3B-35FE-89F0-7EE7D8297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OBJECTIVES OF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C644B-3CF6-F0D3-4133-9FEFB6A1C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ClrTx/>
              <a:buFont typeface="Wingdings" pitchFamily="2" charset="2"/>
              <a:buChar char="§"/>
            </a:pPr>
            <a:r>
              <a:rPr lang="en-US" dirty="0"/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develop a webpage which will predict the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bitcoin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prices for upcoming 10 days. </a:t>
            </a:r>
          </a:p>
          <a:p>
            <a:pPr>
              <a:lnSpc>
                <a:spcPct val="150000"/>
              </a:lnSpc>
              <a:buClrTx/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Allow the investors to invest wisely in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bitcoin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trading as the prices of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bitcoin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have gone up.</a:t>
            </a:r>
          </a:p>
          <a:p>
            <a:pPr>
              <a:lnSpc>
                <a:spcPct val="150000"/>
              </a:lnSpc>
              <a:buClrTx/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To make use of machine learning algorithms to increase the accuracy of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Bitcoin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price prediction.</a:t>
            </a:r>
          </a:p>
        </p:txBody>
      </p:sp>
    </p:spTree>
    <p:extLst>
      <p:ext uri="{BB962C8B-B14F-4D97-AF65-F5344CB8AC3E}">
        <p14:creationId xmlns:p14="http://schemas.microsoft.com/office/powerpoint/2010/main" val="4157473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3921" y="1876509"/>
            <a:ext cx="3517567" cy="2816748"/>
          </a:xfrm>
        </p:spPr>
        <p:txBody>
          <a:bodyPr>
            <a:normAutofit fontScale="90000"/>
          </a:bodyPr>
          <a:lstStyle/>
          <a:p>
            <a:br>
              <a:rPr lang="en-IN" sz="4800" dirty="0">
                <a:latin typeface="Times New Roman" pitchFamily="18" charset="0"/>
                <a:cs typeface="Times New Roman" pitchFamily="18" charset="0"/>
              </a:rPr>
            </a:br>
            <a:br>
              <a:rPr lang="en-IN" sz="4800" dirty="0">
                <a:latin typeface="Times New Roman" pitchFamily="18" charset="0"/>
                <a:cs typeface="Times New Roman" pitchFamily="18" charset="0"/>
              </a:rPr>
            </a:br>
            <a:br>
              <a:rPr lang="en-IN" sz="4800" dirty="0">
                <a:latin typeface="Times New Roman" pitchFamily="18" charset="0"/>
                <a:cs typeface="Times New Roman" pitchFamily="18" charset="0"/>
              </a:rPr>
            </a:br>
            <a:r>
              <a:rPr lang="en-IN" sz="4800" dirty="0">
                <a:latin typeface="Times New Roman" pitchFamily="18" charset="0"/>
                <a:cs typeface="Times New Roman" pitchFamily="18" charset="0"/>
              </a:rPr>
              <a:t>EXISTING AND PROPOSED SYSTEM</a:t>
            </a:r>
            <a:br>
              <a:rPr lang="en-IN" sz="4800" dirty="0">
                <a:latin typeface="Times New Roman" pitchFamily="18" charset="0"/>
                <a:cs typeface="Times New Roman" pitchFamily="18" charset="0"/>
              </a:rPr>
            </a:b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3826" y="834887"/>
            <a:ext cx="7088174" cy="5294757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4826442" y="834887"/>
            <a:ext cx="8507896" cy="5770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endParaRPr lang="en-US" u="sng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u="sng" dirty="0">
                <a:latin typeface="Arial" pitchFamily="34" charset="0"/>
                <a:cs typeface="Arial" pitchFamily="34" charset="0"/>
              </a:rPr>
              <a:t>EXISTING SYSTEM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Existing system predict trend of the stock.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They perform both short term predictions (day or week predictions)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and also long-term predictions (months).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It is found that the latter produced better results with 79% accuracy. </a:t>
            </a:r>
          </a:p>
          <a:p>
            <a:pPr lvl="1"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Drawbacks: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Instead of directly forecasting the future price of the stock,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it analyzed trend only.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Low accuracy.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IN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315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489" y="2151194"/>
            <a:ext cx="3517567" cy="2617965"/>
          </a:xfrm>
        </p:spPr>
        <p:txBody>
          <a:bodyPr>
            <a:normAutofit fontScale="90000"/>
          </a:bodyPr>
          <a:lstStyle/>
          <a:p>
            <a:r>
              <a:rPr lang="en-IN" sz="4400" dirty="0">
                <a:latin typeface="Times New Roman" pitchFamily="18" charset="0"/>
                <a:cs typeface="Times New Roman" pitchFamily="18" charset="0"/>
              </a:rPr>
              <a:t>EXISTING AND PROPOSED SYSTEM</a:t>
            </a:r>
            <a:br>
              <a:rPr lang="en-IN" sz="4400" dirty="0">
                <a:latin typeface="Times New Roman" pitchFamily="18" charset="0"/>
                <a:cs typeface="Times New Roman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Tx/>
              <a:buNone/>
            </a:pPr>
            <a:r>
              <a:rPr lang="en-IN" sz="2400" u="sng" dirty="0">
                <a:latin typeface="Arial" pitchFamily="34" charset="0"/>
                <a:cs typeface="Arial" pitchFamily="34" charset="0"/>
              </a:rPr>
              <a:t>PROPOSED SYSTEM</a:t>
            </a:r>
          </a:p>
          <a:p>
            <a:pPr>
              <a:buClrTx/>
              <a:buFont typeface="Wingdings" pitchFamily="2" charset="2"/>
              <a:buChar char="§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Proposed System uses deep learning mechanism such as LSTM for forecasting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bitcoin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price.</a:t>
            </a:r>
          </a:p>
          <a:p>
            <a:pPr>
              <a:buClrTx/>
              <a:buFont typeface="Wingdings" pitchFamily="2" charset="2"/>
              <a:buChar char="§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`It avoids the back propagation error from vanishing or exploding.</a:t>
            </a:r>
          </a:p>
          <a:p>
            <a:pPr>
              <a:buClrTx/>
              <a:buFont typeface="Wingdings" pitchFamily="2" charset="2"/>
              <a:buChar char="§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It provides efficient and accurate results than other models.</a:t>
            </a:r>
          </a:p>
        </p:txBody>
      </p:sp>
    </p:spTree>
    <p:extLst>
      <p:ext uri="{BB962C8B-B14F-4D97-AF65-F5344CB8AC3E}">
        <p14:creationId xmlns:p14="http://schemas.microsoft.com/office/powerpoint/2010/main" val="3245539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13183" y="851146"/>
            <a:ext cx="10058400" cy="1450757"/>
          </a:xfrm>
        </p:spPr>
        <p:txBody>
          <a:bodyPr/>
          <a:lstStyle/>
          <a:p>
            <a:r>
              <a:rPr lang="en-US" sz="4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MODULES IDENTIFIED</a:t>
            </a:r>
            <a:br>
              <a:rPr lang="en-IN" sz="4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08598" y="2187714"/>
            <a:ext cx="10058400" cy="3760891"/>
          </a:xfrm>
        </p:spPr>
        <p:txBody>
          <a:bodyPr/>
          <a:lstStyle/>
          <a:p>
            <a:pPr marL="457200" indent="-457200">
              <a:buClrTx/>
              <a:buFont typeface="+mj-lt"/>
              <a:buAutoNum type="arabicPeriod"/>
            </a:pPr>
            <a:r>
              <a:rPr lang="en-US" b="1" dirty="0">
                <a:latin typeface="Arial" pitchFamily="34" charset="0"/>
                <a:ea typeface="Calibri" panose="020F0502020204030204" pitchFamily="34" charset="0"/>
                <a:cs typeface="Arial" pitchFamily="34" charset="0"/>
              </a:rPr>
              <a:t>PRICE FORECAST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sz="2000" b="1" dirty="0">
                <a:latin typeface="Arial" pitchFamily="34" charset="0"/>
                <a:ea typeface="Calibri" panose="020F0502020204030204" pitchFamily="34" charset="0"/>
                <a:cs typeface="Arial" pitchFamily="34" charset="0"/>
              </a:rPr>
              <a:t>      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Price forecast is done for coming 10 days.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The result is compared with the score value to identify the accuracy value and plotted.</a:t>
            </a:r>
          </a:p>
          <a:p>
            <a:pPr marL="457200" indent="-457200">
              <a:buClrTx/>
              <a:buAutoNum type="arabicPeriod" startAt="2"/>
            </a:pPr>
            <a:r>
              <a:rPr lang="en-US" sz="2000" b="1" dirty="0">
                <a:latin typeface="Arial" pitchFamily="34" charset="0"/>
                <a:ea typeface="Calibri" panose="020F0502020204030204" pitchFamily="34" charset="0"/>
                <a:cs typeface="Arial" pitchFamily="34" charset="0"/>
              </a:rPr>
              <a:t>BITCOIN TRADING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       Customer Registration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       </a:t>
            </a:r>
            <a:r>
              <a:rPr lang="en-US" sz="2000" dirty="0" err="1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Bitcoin</a:t>
            </a:r>
            <a:r>
              <a:rPr lang="en-US" sz="2000" dirty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Purchase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      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Bitcoin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Sell</a:t>
            </a:r>
          </a:p>
          <a:p>
            <a:pPr marL="457200" indent="-457200">
              <a:buClrTx/>
              <a:buAutoNum type="arabicPeriod" startAt="2"/>
            </a:pP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ClrTx/>
              <a:buAutoNum type="arabicPeriod" startAt="2"/>
            </a:pP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ClrTx/>
              <a:buFont typeface="+mj-lt"/>
              <a:buAutoNum type="arabicPeriod"/>
            </a:pPr>
            <a:endParaRPr lang="en-IN" dirty="0">
              <a:latin typeface="Arial" pitchFamily="34" charset="0"/>
              <a:ea typeface="Calibri" panose="020F0502020204030204" pitchFamily="34" charset="0"/>
              <a:cs typeface="Arial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2397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868" y="1560783"/>
            <a:ext cx="3517567" cy="2093975"/>
          </a:xfrm>
        </p:spPr>
        <p:txBody>
          <a:bodyPr/>
          <a:lstStyle/>
          <a:p>
            <a:r>
              <a:rPr lang="en-IN" dirty="0"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6157" y="812799"/>
            <a:ext cx="6211171" cy="5294757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en-US" sz="2000" b="1" u="sng" dirty="0">
                <a:latin typeface="Times New Roman" pitchFamily="18" charset="0"/>
                <a:cs typeface="Times New Roman" pitchFamily="18" charset="0"/>
              </a:rPr>
              <a:t>LSTM- </a:t>
            </a:r>
            <a:r>
              <a:rPr lang="en-IN" sz="2000" dirty="0"/>
              <a:t>Long Short Term Memory</a:t>
            </a:r>
          </a:p>
          <a:p>
            <a:pPr marL="0" indent="0">
              <a:buClr>
                <a:schemeClr val="tx1"/>
              </a:buClr>
              <a:buNone/>
            </a:pPr>
            <a:endParaRPr lang="en-US" sz="2000" b="1" u="sng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en-US" sz="2000" dirty="0"/>
              <a:t>LSTM can store past important information and forget the information that is not.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2000" dirty="0"/>
              <a:t>LSTM has three gates: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2000" dirty="0"/>
              <a:t>The input gate: The input gate adds information to the cell state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2000" dirty="0"/>
              <a:t>The forget gate: It removes the information that is no longer required by the model,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2000" dirty="0"/>
              <a:t>The output gate: Output Gate at LSTM selects the information to be shown as output.</a:t>
            </a:r>
            <a:endParaRPr lang="en-IN" sz="2000" dirty="0"/>
          </a:p>
          <a:p>
            <a:pPr marL="0" indent="0">
              <a:buClr>
                <a:schemeClr val="tx1"/>
              </a:buClr>
              <a:buNone/>
            </a:pPr>
            <a:endParaRPr lang="en-IN" sz="2000" dirty="0"/>
          </a:p>
          <a:p>
            <a:pPr marL="0" indent="0">
              <a:buClr>
                <a:schemeClr val="tx1"/>
              </a:buClr>
              <a:buNone/>
            </a:pPr>
            <a:endParaRPr lang="en-IN" sz="2000" b="1" u="sn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78724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E5ECA37-C458-4BA2-A090-D7A19E07B4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4F503EC-3FFF-4193-A86F-39150E2BAC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7A26AAF5-6CFC-4C52-B7DF-08410EDE67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{DF40FCC2-63A7-4B85-AEDD-81BE7CD9FEE3}tf11429527_win32</Template>
  <TotalTime>1473</TotalTime>
  <Words>642</Words>
  <Application>Microsoft Office PowerPoint</Application>
  <PresentationFormat>Widescreen</PresentationFormat>
  <Paragraphs>116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Bookman Old Style</vt:lpstr>
      <vt:lpstr>Calibri</vt:lpstr>
      <vt:lpstr>Franklin Gothic Book</vt:lpstr>
      <vt:lpstr>Times New Roman</vt:lpstr>
      <vt:lpstr>Wingdings</vt:lpstr>
      <vt:lpstr>1_RetrospectVTI</vt:lpstr>
      <vt:lpstr>BITCOIN PRICE PREDICTION      USING DEEP LEARNING</vt:lpstr>
      <vt:lpstr>CONTENT</vt:lpstr>
      <vt:lpstr>RELEVANCE OF TOPIC</vt:lpstr>
      <vt:lpstr>PROJECT DESCRIPTION</vt:lpstr>
      <vt:lpstr>OBJECTIVES OF STUDY</vt:lpstr>
      <vt:lpstr>   EXISTING AND PROPOSED SYSTEM </vt:lpstr>
      <vt:lpstr>EXISTING AND PROPOSED SYSTEM </vt:lpstr>
      <vt:lpstr>MODULES IDENTIFIED </vt:lpstr>
      <vt:lpstr>ALGORITHM</vt:lpstr>
      <vt:lpstr>DATASET</vt:lpstr>
      <vt:lpstr>FRONT END/BACK END/ TOOLS</vt:lpstr>
      <vt:lpstr>SCREENSHOTS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 PHONE TECHNOLOGY</dc:title>
  <dc:creator>anaghachacko08@gmail.com</dc:creator>
  <cp:lastModifiedBy>anaghachacko08@gmail.com</cp:lastModifiedBy>
  <cp:revision>53</cp:revision>
  <dcterms:created xsi:type="dcterms:W3CDTF">2022-06-22T16:38:20Z</dcterms:created>
  <dcterms:modified xsi:type="dcterms:W3CDTF">2022-07-06T04:03:44Z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