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4" r:id="rId11"/>
    <p:sldId id="269" r:id="rId12"/>
    <p:sldId id="263" r:id="rId13"/>
    <p:sldId id="265" r:id="rId14"/>
    <p:sldId id="270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8-29T14:43:14.605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ANAGHA.K</a:t>
            </a:r>
            <a:endParaRPr lang="en-US" sz="2400" dirty="0"/>
          </a:p>
          <a:p>
            <a:r>
              <a:rPr lang="en-US" sz="2400" dirty="0"/>
              <a:t>REGISTER NO AND NMID: 2422J1164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/>
              <a:t>DEPARTMENT: BCA</a:t>
            </a:r>
            <a:endParaRPr lang="en-US" sz="2400" dirty="0"/>
          </a:p>
          <a:p>
            <a:r>
              <a:rPr lang="en-US" sz="2400" dirty="0"/>
              <a:t>COLLEGE: COLLEGE/ UNIVERSITY:BHARATIAR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71600"/>
            <a:ext cx="5941060" cy="2546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029710"/>
            <a:ext cx="7914005" cy="27470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47040" y="1153795"/>
            <a:ext cx="10920095" cy="3042920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The Anagha K Portfolio Website successfully showcases her skills, projects, and achievements in a modern, interactive, and responsive format. By combining HTML, CSS, and JavaScript, the site provides dynamic content, smooth transitions, and a user-friendly experience across all devices. This portfolio effectively highlights Anagha’s technical expertise, creativity, and professional profile, making it a valuable tool for job opportunities, collaborations, and networking.</a:t>
            </a:r>
            <a:endParaRPr sz="24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github link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38200" y="1752600"/>
            <a:ext cx="10920095" cy="304292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en-US" sz="2400" b="1"/>
              <a:t>https://github.com/anaghakrishnanunni1-cmd/NM-project</a:t>
            </a:r>
            <a:endParaRPr lang="en-US" altLang="en-US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DIGITAL PORTFOLIO WEBSITE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3556000" y="-602011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1600"/>
              <a:t>r.</a:t>
            </a:r>
            <a:endParaRPr sz="1600"/>
          </a:p>
        </p:txBody>
      </p:sp>
      <p:sp>
        <p:nvSpPr>
          <p:cNvPr id="11" name="Text Box 10"/>
          <p:cNvSpPr txBox="1"/>
          <p:nvPr/>
        </p:nvSpPr>
        <p:spPr>
          <a:xfrm>
            <a:off x="321310" y="1371600"/>
            <a:ext cx="9601200" cy="24117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spcAft>
                <a:spcPct val="60000"/>
              </a:spcAft>
            </a:pPr>
            <a:r>
              <a:rPr lang="en-US" altLang="en-US" sz="2400" b="1">
                <a:sym typeface="+mn-ea"/>
              </a:rPr>
              <a:t>Create a responsive personal portfolio website for Anagha K that showcases her skills, projects, and contact information. The site features a hero section with an animated avatar, dynamic project and skill cards rendered via JavaScript, interactive hover effects, a sticky navigation bar with theme toggle, and a contact section. The design uses CSS variables, gradients, shadows, and transitions to provide a modern, visually appealing, and user-friendly experience across all devices.</a:t>
            </a:r>
            <a:endParaRPr lang="en-US" sz="2400" b="1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572770" y="1631950"/>
            <a:ext cx="8361680" cy="398843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The Anagha K Portfolio Website is a responsive and interactive personal website built to showcase Anagha’s skills, projects, and contact information. It features a modern design with a hero section, animated avatar, dynamic project and skill cards, and a contact section. The website uses HTML, CSS, and JavaScript, with CSS variables for theming, grid layouts for content organization, and smooth hover transitions for enhanced interactivity. The navigation bar includes a sticky header and light/dark theme toggle, ensuring a user-friendly experience across desktop and mobile devices.</a:t>
            </a:r>
            <a:endParaRPr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687070" y="1365250"/>
            <a:ext cx="7948930" cy="4126230"/>
          </a:xfrm>
          <a:prstGeom prst="rect">
            <a:avLst/>
          </a:prstGeom>
        </p:spPr>
        <p:txBody>
          <a:bodyPr>
            <a:noAutofit/>
          </a:bodyPr>
          <a:p>
            <a:pPr>
              <a:spcAft>
                <a:spcPct val="60000"/>
              </a:spcAft>
            </a:pPr>
            <a:endParaRPr sz="2200" b="1"/>
          </a:p>
          <a:p>
            <a:r>
              <a:rPr sz="1600" b="1"/>
              <a:t>The primary end users of this portfolio website are:</a:t>
            </a:r>
            <a:endParaRPr sz="1600" b="1"/>
          </a:p>
          <a:p>
            <a:endParaRPr sz="1600" b="1"/>
          </a:p>
          <a:p>
            <a:pPr>
              <a:buAutoNum type="arabicPeriod"/>
            </a:pPr>
            <a:r>
              <a:rPr sz="1600" b="1"/>
              <a:t>Potential Employers &amp; Recruiters – looking to evaluate Anagha’s skills, projects, and professional profile for job opportunities or internships.</a:t>
            </a:r>
            <a:endParaRPr sz="1600" b="1"/>
          </a:p>
          <a:p>
            <a:pPr>
              <a:buAutoNum type="arabicPeriod"/>
            </a:pPr>
            <a:endParaRPr sz="1600" b="1"/>
          </a:p>
          <a:p>
            <a:pPr>
              <a:buAutoNum type="arabicPeriod"/>
            </a:pPr>
            <a:r>
              <a:rPr sz="1600" b="1"/>
              <a:t>Clients &amp; Collaborators – seeking web development, Python programming, or data visualization services.</a:t>
            </a:r>
            <a:endParaRPr sz="1600" b="1"/>
          </a:p>
          <a:p>
            <a:pPr>
              <a:buAutoNum type="arabicPeriod"/>
            </a:pPr>
            <a:endParaRPr sz="1600" b="1"/>
          </a:p>
          <a:p>
            <a:pPr>
              <a:buAutoNum type="arabicPeriod"/>
            </a:pPr>
            <a:r>
              <a:rPr sz="1600" b="1"/>
              <a:t>Peers &amp; Educators – interested in Anagha’s academic achievements, projects, and technical skills.</a:t>
            </a:r>
            <a:endParaRPr sz="1600" b="1"/>
          </a:p>
          <a:p>
            <a:pPr>
              <a:buAutoNum type="arabicPeriod"/>
            </a:pPr>
            <a:endParaRPr sz="1600" b="1"/>
          </a:p>
          <a:p>
            <a:pPr>
              <a:buAutoNum type="arabicPeriod"/>
            </a:pPr>
            <a:r>
              <a:rPr sz="1600" b="1"/>
              <a:t>General Visitors – anyone interested in exploring Anagha’s work, skills, and professional journey</a:t>
            </a:r>
            <a:endParaRPr sz="16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300730" y="1476375"/>
            <a:ext cx="5654040" cy="7435215"/>
          </a:xfrm>
          <a:prstGeom prst="rect">
            <a:avLst/>
          </a:prstGeom>
        </p:spPr>
        <p:txBody>
          <a:bodyPr>
            <a:noAutofit/>
          </a:bodyPr>
          <a:p>
            <a:endParaRPr sz="1600"/>
          </a:p>
        </p:txBody>
      </p:sp>
      <p:sp>
        <p:nvSpPr>
          <p:cNvPr id="10" name="Text Box 9"/>
          <p:cNvSpPr txBox="1"/>
          <p:nvPr/>
        </p:nvSpPr>
        <p:spPr>
          <a:xfrm>
            <a:off x="3427730" y="1603375"/>
            <a:ext cx="5654040" cy="7435215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en-US" sz="2400" b="1"/>
              <a:t>The portfolio website was built using HTML5, CSS3, and JavaScript, leveraging CSS Grid and Flexbox for responsive layouts. CSS variables were used for theming (light/dark mode), and hover transitions and subtle animations enhanced interactivity. Projects and skills are rendered dynamically with JavaScript, while the sticky navigation and smooth scrolling improve user experience.</a:t>
            </a:r>
            <a:endParaRPr sz="2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304800" y="609600"/>
            <a:ext cx="11083290" cy="6115685"/>
          </a:xfrm>
          <a:prstGeom prst="rect">
            <a:avLst/>
          </a:prstGeom>
        </p:spPr>
        <p:txBody>
          <a:bodyPr>
            <a:noAutofit/>
          </a:bodyPr>
          <a:p>
            <a:pPr>
              <a:spcAft>
                <a:spcPct val="60000"/>
              </a:spcAft>
            </a:pPr>
            <a:endParaRPr sz="2200" b="1"/>
          </a:p>
          <a:p>
            <a:r>
              <a:rPr b="1"/>
              <a:t>The portfolio website features a modern, clean, and responsive design with distinct sections for easy navigation:</a:t>
            </a:r>
            <a:endParaRPr b="1"/>
          </a:p>
          <a:p>
            <a:endParaRPr b="1"/>
          </a:p>
          <a:p>
            <a:pPr>
              <a:buAutoNum type="arabicPeriod"/>
            </a:pPr>
            <a:r>
              <a:rPr b="1"/>
              <a:t>Hero Section – Introduces Anagha with name, profession, a short description, and an animated avatar.</a:t>
            </a:r>
            <a:endParaRPr b="1"/>
          </a:p>
          <a:p>
            <a:pPr>
              <a:buAutoNum type="arabicPeriod"/>
            </a:pPr>
            <a:endParaRPr b="1"/>
          </a:p>
          <a:p>
            <a:pPr indent="0">
              <a:buNone/>
            </a:pPr>
            <a:r>
              <a:rPr lang="en-US" b="1"/>
              <a:t>2.</a:t>
            </a:r>
            <a:r>
              <a:rPr b="1"/>
              <a:t>About Section – Highlights achievements, interests, and key personal details in card format.</a:t>
            </a:r>
            <a:endParaRPr b="1"/>
          </a:p>
          <a:p>
            <a:pPr>
              <a:buAutoNum type="arabicPeriod"/>
            </a:pPr>
            <a:endParaRPr b="1"/>
          </a:p>
          <a:p>
            <a:pPr indent="0">
              <a:buNone/>
            </a:pPr>
            <a:r>
              <a:rPr lang="en-US" b="1"/>
              <a:t>3.</a:t>
            </a:r>
            <a:r>
              <a:rPr b="1"/>
              <a:t>Projects Section – Displays project cards dynamically with title, description, badge, and technology tags. Cards include hover effects to reveal additional details.</a:t>
            </a:r>
            <a:endParaRPr b="1"/>
          </a:p>
          <a:p>
            <a:pPr>
              <a:buAutoNum type="arabicPeriod"/>
            </a:pPr>
            <a:endParaRPr b="1"/>
          </a:p>
          <a:p>
            <a:pPr indent="0">
              <a:buNone/>
            </a:pPr>
            <a:r>
              <a:rPr lang="en-US" b="1"/>
              <a:t>4.</a:t>
            </a:r>
            <a:r>
              <a:rPr b="1"/>
              <a:t>Skills Section – Shows skills as visually distinct “chips” arranged in a grid layout.</a:t>
            </a:r>
            <a:endParaRPr b="1"/>
          </a:p>
          <a:p>
            <a:pPr>
              <a:buAutoNum type="arabicPeriod"/>
            </a:pPr>
            <a:endParaRPr b="1"/>
          </a:p>
          <a:p>
            <a:pPr indent="0">
              <a:buNone/>
            </a:pPr>
            <a:r>
              <a:rPr lang="en-US" b="1"/>
              <a:t>5.</a:t>
            </a:r>
            <a:r>
              <a:rPr b="1"/>
              <a:t>Contact Section – Provides contact information in a card format with email, phone, and location.</a:t>
            </a:r>
            <a:endParaRPr b="1"/>
          </a:p>
          <a:p>
            <a:pPr>
              <a:buAutoNum type="arabicPeriod"/>
            </a:pPr>
            <a:endParaRPr b="1"/>
          </a:p>
          <a:p>
            <a:pPr indent="0">
              <a:buNone/>
            </a:pPr>
            <a:r>
              <a:rPr lang="en-US" b="1"/>
              <a:t>6.</a:t>
            </a:r>
            <a:r>
              <a:rPr b="1"/>
              <a:t>Navigation &amp; Footer – Sticky navigation bar with smooth scrolling and theme toggle. Footer contains copyright information and current year.</a:t>
            </a:r>
            <a:endParaRPr b="1"/>
          </a:p>
          <a:p>
            <a:pPr indent="0">
              <a:buNone/>
            </a:pPr>
            <a:endParaRPr b="1"/>
          </a:p>
          <a:p>
            <a:r>
              <a:rPr b="1"/>
              <a:t>The layout uses CSS Grid and Flexbox for responsive arrangement, cards for modular content, and transitions and animations for enhanced interactivity, ensuring a professional and user-friendly experience across devices.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384175" y="1504315"/>
            <a:ext cx="11454130" cy="518731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buAutoNum type="arabicPeriod"/>
            </a:pPr>
            <a:r>
              <a:rPr b="1"/>
              <a:t>Responsive Design – Adapts seamlessly to desktop, tablet, and mobile screens using CSS Grid and Flexbox.</a:t>
            </a:r>
            <a:endParaRPr b="1"/>
          </a:p>
          <a:p>
            <a:pPr>
              <a:buAutoNum type="arabicPeriod"/>
            </a:pPr>
            <a:endParaRPr b="1"/>
          </a:p>
          <a:p>
            <a:pPr indent="0">
              <a:buNone/>
            </a:pPr>
            <a:r>
              <a:rPr lang="en-US" b="1"/>
              <a:t>2.</a:t>
            </a:r>
            <a:r>
              <a:rPr b="1"/>
              <a:t>Dynamic Content Rendering – Projects and skills are populated dynamically with JavaScript for easy updates.</a:t>
            </a:r>
            <a:endParaRPr b="1"/>
          </a:p>
          <a:p>
            <a:pPr>
              <a:buAutoNum type="arabicPeriod"/>
            </a:pPr>
            <a:endParaRPr b="1"/>
          </a:p>
          <a:p>
            <a:pPr indent="0">
              <a:buNone/>
            </a:pPr>
            <a:r>
              <a:rPr lang="en-US" b="1"/>
              <a:t>3.</a:t>
            </a:r>
            <a:r>
              <a:rPr b="1"/>
              <a:t>Interactive Cards – Project and skill cards feature hover effects and smooth transitions for enhanced interactivity.</a:t>
            </a:r>
            <a:endParaRPr b="1"/>
          </a:p>
          <a:p>
            <a:pPr>
              <a:buAutoNum type="arabicPeriod"/>
            </a:pPr>
            <a:endParaRPr b="1"/>
          </a:p>
          <a:p>
            <a:pPr indent="0">
              <a:buNone/>
            </a:pPr>
            <a:r>
              <a:rPr lang="en-US" b="1"/>
              <a:t>4.</a:t>
            </a:r>
            <a:r>
              <a:rPr b="1"/>
              <a:t>Light/Dark Theme Toggle – Users can switch between themes for a personalized viewing experience.</a:t>
            </a:r>
            <a:endParaRPr b="1"/>
          </a:p>
          <a:p>
            <a:pPr>
              <a:buAutoNum type="arabicPeriod"/>
            </a:pPr>
            <a:endParaRPr b="1"/>
          </a:p>
          <a:p>
            <a:pPr indent="0">
              <a:buNone/>
            </a:pPr>
            <a:r>
              <a:rPr lang="en-US" b="1"/>
              <a:t>5.</a:t>
            </a:r>
            <a:r>
              <a:rPr b="1"/>
              <a:t>Sticky Navigation &amp; Smooth Scrolling – Enables easy navigation across sections without losing context.</a:t>
            </a:r>
            <a:endParaRPr b="1"/>
          </a:p>
          <a:p>
            <a:pPr>
              <a:buAutoNum type="arabicPeriod"/>
            </a:pPr>
            <a:endParaRPr b="1"/>
          </a:p>
          <a:p>
            <a:pPr indent="0">
              <a:buNone/>
            </a:pPr>
            <a:r>
              <a:rPr lang="en-US" b="1"/>
              <a:t>6.</a:t>
            </a:r>
            <a:r>
              <a:rPr b="1"/>
              <a:t>Animated Hero Section – Includes a floating avatar and subtle background effects for visual appeal.</a:t>
            </a:r>
            <a:endParaRPr b="1"/>
          </a:p>
          <a:p>
            <a:pPr>
              <a:buAutoNum type="arabicPeriod"/>
            </a:pPr>
            <a:endParaRPr b="1"/>
          </a:p>
          <a:p>
            <a:pPr indent="0">
              <a:buNone/>
            </a:pPr>
            <a:r>
              <a:rPr lang="en-US" b="1"/>
              <a:t>7.</a:t>
            </a:r>
            <a:r>
              <a:rPr b="1"/>
              <a:t>Contact Section – Provides email, phone number, and location for easy communication.</a:t>
            </a:r>
            <a:endParaRPr b="1"/>
          </a:p>
          <a:p>
            <a:pPr>
              <a:buAutoNum type="arabicPeriod"/>
            </a:pPr>
            <a:endParaRPr b="1"/>
          </a:p>
          <a:p>
            <a:pPr indent="0">
              <a:buNone/>
            </a:pPr>
            <a:r>
              <a:rPr lang="en-US" b="1"/>
              <a:t>8.</a:t>
            </a:r>
            <a:r>
              <a:rPr b="1"/>
              <a:t>Consistent Design – Uses CSS variables, shadows, gradients, and modular card layouts for a modern, cohesive look.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5170</Words>
  <Application>WPS Presentation</Application>
  <PresentationFormat>Widescreen</PresentationFormat>
  <Paragraphs>130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Calibri</vt:lpstr>
      <vt:lpstr>Arial</vt:lpstr>
      <vt:lpstr>Office Theme</vt:lpstr>
      <vt:lpstr>Digital Portfolio  </vt:lpstr>
      <vt:lpstr>PROJECT TITLE</vt:lpstr>
      <vt:lpstr>AGENDA</vt:lpstr>
      <vt:lpstr>PROBLEM	STATEMENT</vt:lpstr>
      <vt:lpstr>PROJECT	OVERVIEW</vt:lpstr>
      <vt:lpstr>WHO ARE THE END USERS?</vt:lpstr>
      <vt:lpstr>TOOLS AND TECHNIQUES</vt:lpstr>
      <vt:lpstr>PowerPoint 演示文稿</vt:lpstr>
      <vt:lpstr>FEATURES AND FUNCTIONALITY</vt:lpstr>
      <vt:lpstr>RESULTS AND SCREENSHOTS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Anagha Krishnanunni</cp:lastModifiedBy>
  <cp:revision>25</cp:revision>
  <dcterms:created xsi:type="dcterms:W3CDTF">2024-03-29T15:07:00Z</dcterms:created>
  <dcterms:modified xsi:type="dcterms:W3CDTF">2025-08-29T10:31:55Z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0EEEA3ABECDB4861958D7034109DA094_13</vt:lpwstr>
  </property>
  <property fmtid="{D5CDD505-2E9C-101B-9397-08002B2CF9AE}" pid="5" name="KSOProductBuildVer">
    <vt:lpwstr>1033-12.2.0.21931</vt:lpwstr>
  </property>
</Properties>
</file>