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for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Ecommerce Dataset | Queries + Output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Customers from India</a:t>
            </a:r>
          </a:p>
        </p:txBody>
      </p:sp>
      <p:pic>
        <p:nvPicPr>
          <p:cNvPr id="3" name="Picture 2" descr="select_customers_ind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59496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High-Value Orders (JOIN)</a:t>
            </a:r>
          </a:p>
        </p:txBody>
      </p:sp>
      <p:pic>
        <p:nvPicPr>
          <p:cNvPr id="3" name="Picture 2" descr="join_orders_custom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59496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Count by Country</a:t>
            </a:r>
          </a:p>
        </p:txBody>
      </p:sp>
      <p:pic>
        <p:nvPicPr>
          <p:cNvPr id="3" name="Picture 2" descr="group_by_coun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345353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Customer by Orders (Subquery)</a:t>
            </a:r>
          </a:p>
        </p:txBody>
      </p:sp>
      <p:pic>
        <p:nvPicPr>
          <p:cNvPr id="3" name="Picture 2" descr="subquery_top_custom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59496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Sales Summary (View)</a:t>
            </a:r>
          </a:p>
        </p:txBody>
      </p:sp>
      <p:pic>
        <p:nvPicPr>
          <p:cNvPr id="3" name="Picture 2" descr="view_customer_sales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3453533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