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75" r:id="rId4"/>
    <p:sldId id="273" r:id="rId5"/>
    <p:sldId id="281" r:id="rId6"/>
    <p:sldId id="282" r:id="rId7"/>
    <p:sldId id="272" r:id="rId8"/>
    <p:sldId id="271" r:id="rId9"/>
    <p:sldId id="270" r:id="rId10"/>
    <p:sldId id="267" r:id="rId11"/>
    <p:sldId id="262" r:id="rId12"/>
    <p:sldId id="259" r:id="rId13"/>
    <p:sldId id="260" r:id="rId14"/>
    <p:sldId id="277" r:id="rId15"/>
    <p:sldId id="268" r:id="rId16"/>
    <p:sldId id="266" r:id="rId17"/>
    <p:sldId id="261" r:id="rId18"/>
    <p:sldId id="265" r:id="rId19"/>
    <p:sldId id="264" r:id="rId20"/>
    <p:sldId id="263" r:id="rId21"/>
    <p:sldId id="269" r:id="rId22"/>
    <p:sldId id="283" r:id="rId23"/>
    <p:sldId id="279" r:id="rId24"/>
    <p:sldId id="276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8:34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5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24575,'0'998'-1365,"0"-953"-5461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5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1549 24575,'-42'-8'0,"19"2"0,-12-1 0,7 3 0,0-2 0,0 0 0,1-2 0,-46-20 0,64 21 0,1 1 0,0-1 0,0-1 0,0 0 0,1 0 0,0 0 0,0-1 0,1 0 0,0 0 0,-7-18 0,-25-33 0,-83-87 0,99 119 0,1-2 0,-21-41 0,34 54 0,0-1 0,1 0 0,1 0 0,1 0 0,1-1 0,-3-21 0,1-53 0,6-134 0,3 82 0,-4 84 0,-1 32 0,2 0 0,1 0 0,8-52 0,-7 72 0,1 1 0,-1 0 0,2 0 0,-1 0 0,1 0 0,0 1 0,0-1 0,1 1 0,0 0 0,1 0 0,-1 1 0,14-12 0,-9 10 0,1 1 0,0 0 0,0 0 0,0 1 0,1 0 0,0 1 0,22-6 0,5 3 0,1 1 0,-1 2 0,1 1 0,61 3 0,2 1 0,90 3 0,-171 1 0,0 1 0,-1 1 0,1 0 0,-2 2 0,1 0 0,-1 2 0,28 17 0,-27-16 0,-10-5 0,0 1 0,0 0 0,-1 1 0,0 0 0,-1 1 0,1 0 0,-2 1 0,1 0 0,-1 0 0,-1 0 0,0 1 0,10 21 0,-5-3 0,-1 0 0,-1 1 0,-2 0 0,5 33 0,1 5 0,-4-26 0,-3 1 0,4 66 0,-10-64 0,-5 203 0,3-237 0,-1-1 0,0 1 0,-1-1 0,0 0 0,0 0 0,-2 0 0,-7 14 0,-6 6 0,-21 26 0,7-11 0,17-24 0,-1-1 0,0 0 0,-1-1 0,-1-1 0,-1 0 0,-23 16 0,-14 16 0,45-39 0,0-1 0,0 0 0,-1 0 0,-25 15 0,5-9-1365,1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1:00:0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1446 1296 24575,'-16'14'0,"-1"0"0,0-1 0,-31 19 0,-14 9 0,10-2 0,-105 61 0,131-87 0,0-1 0,0-1 0,-2-1 0,1-2 0,-1-1 0,-47 7 0,-11-8 0,-1-3 0,-95-9 0,167 5 0,0 0 0,0-1 0,0-1 0,1-1 0,-1 0 0,1-1 0,0 0 0,0-1 0,0-1 0,1 0 0,0-1 0,0 0 0,1-1 0,0-1 0,1 0 0,0 0 0,1-1 0,0 0 0,0-1 0,1 0 0,1-1 0,-11-19 0,-95-217 0,99 215 0,2-1 0,2 0 0,1 0 0,1-2 0,3 1 0,0 0 0,3-1 0,1 0 0,1 0 0,2 0 0,8-44 0,-4 54 0,1 0 0,1 1 0,2 1 0,0-1 0,2 1 0,15-26 0,92-136 0,-111 177 0,15-23 0,37-51 0,-51 74 0,0 1 0,1 0 0,-1 1 0,2 0 0,-1 0 0,13-7 0,31-19 0,-38 23 0,0 1 0,1 0 0,1 1 0,-1 1 0,29-9 0,-17 10 0,1 1 0,0 2 0,47-1 0,91 8 0,-63 1 0,-86-2 0,0 0 0,0 2 0,0 0 0,0 1 0,0 0 0,29 15 0,15 4 0,-53-20 0,1 0 0,-1 1 0,0 0 0,0 1 0,0 0 0,14 14 0,43 47 0,-60-61 0,11 16 0,24 35 0,-9-9 0,-8-14 0,-2 1 0,-1 0 0,-2 2 0,-2 1 0,19 57 0,-11 13 0,-10-33 0,-6-32 0,-2 0 0,-2 0 0,-2 0 0,-1 0 0,-3 1 0,-1-1 0,-3 0 0,-1 0 0,-15 55 0,20-94 5,0 0-1,-1 0 0,1-1 0,-1 1 1,0 0-1,0-1 0,0 0 1,0 1-1,-1-1 0,1 0 1,-1 0-1,0 0 0,0-1 1,0 1-1,0-1 0,0 1 0,0-1 1,-1 0-1,1 0 0,-1-1 1,0 1-1,1-1 0,-8 2 1,-5 0-210,1-1 0,0 0 0,-1-2 1,-27-1-1,31 0-240,-21-1-6381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1:00:1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 2101 24575,'-11'-10'0,"-1"0"0,-1 1 0,0 0 0,-26-13 0,-25-18 0,-66-70 0,-5-5 0,-17 8 0,108 80 0,35 23 0,1 0 0,-1-1 0,1-1 0,0 1 0,1-1 0,-1 0 0,1-1 0,1 0 0,-9-11 0,-12-26 0,3-1 0,-28-74 0,43 96 0,-5-17 0,2-1 0,2 0 0,-7-59 0,8 45 0,4 17 0,2 0 0,2-1 0,1 1 0,2-1 0,2 1 0,1 0 0,2 0 0,24-73 0,-22 86 0,1 0 0,1 1 0,1 0 0,1 0 0,1 2 0,27-33 0,36-29 0,-22 26 0,-18 20 0,1 2 0,1 1 0,77-49 0,-91 68 0,2 1 0,0 2 0,1 1 0,0 1 0,1 1 0,0 2 0,0 1 0,46-5 0,19 4 0,129 6 0,-210 2 0,-1 1 0,0 1 0,-1 0 0,1 0 0,0 1 0,-1 1 0,1 0 0,-1 1 0,0 0 0,0 0 0,-1 1 0,1 1 0,13 10 0,10 8 0,62 58 0,-81-68 0,-1 1 0,-1 1 0,0 0 0,-1 0 0,-2 1 0,10 20 0,-12-23 0,1 1 0,16 19 0,11 19 0,-21-24 0,0 1 0,-1 0 0,-2 0 0,11 49 0,-10-27 0,-6-27 0,-2 0 0,4 38 0,-5 311 0,-6-218 0,0-124 0,-1 0 0,-16 61 0,8-42 0,6-37 0,0 1 0,-1-1 0,0-1 0,-1 1 0,-18 26 0,-10 21 0,17-20 0,7-18 0,0 0 0,-24 38 0,30-56 0,0 1 0,0-1 0,0 0 0,-1 0 0,1-1 0,-2 0 0,1 0 0,0 0 0,-1-1 0,0 0 0,0 0 0,0-1 0,-10 4 0,-2-1 0,-4 0 0,0 2 0,0 1 0,-38 21 0,30-13 0,-1-1 0,0-2 0,-1-1 0,-37 9 0,-50 6 0,63-14-1365,30-10-5461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1:00:2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1769 24575,'-106'1'0,"-121"-3"0,221 0 0,0 1 0,-1-1 0,1 0 0,0 0 0,0-1 0,0 0 0,1 0 0,-1 0 0,1-1 0,-1 1 0,1-2 0,1 1 0,-1 0 0,0-1 0,-5-7 0,-26-22 0,22 21 0,1 1 0,-1-2 0,2 0 0,0-1 0,1 0 0,0 0 0,2-1 0,-1-1 0,2 1 0,-11-31 0,9 24 0,0 0 0,0 0 0,1-1 0,1 0 0,2 0 0,0-1 0,-3-39 0,11-198 0,1 234 0,1 0 0,2 0 0,1 1 0,11-30 0,49-103 0,-38 95 0,40-107 0,19-42 0,-79 194 0,1 1 0,0 1 0,25-33 0,-29 44 0,-1 1 0,1 0 0,0 0 0,1 0 0,-1 1 0,1 0 0,0 1 0,0-1 0,1 1 0,0 1 0,-1-1 0,14-3 0,31-4 0,0 1 0,89-3 0,108 12 0,-126 3 0,-96-1 0,0 1 0,0 1 0,0 1 0,0 2 0,-1 0 0,0 2 0,0 1 0,-1 1 0,0 2 0,-1 0 0,0 1 0,32 25 0,-34-24 0,0 2 0,-1 0 0,-1 2 0,-1 0 0,22 27 0,1 5 0,-30-38 0,0 1 0,-1 0 0,-1 1 0,0 0 0,-1 0 0,-1 1 0,7 17 0,47 136 0,-54-146 0,-2 0 0,0 1 0,-2 0 0,0-1 0,0 30 0,-6 119 0,-1-69 0,4-17 0,-3 86 0,-2-152 0,0 1 0,-1-2 0,-1 1 0,-1-1 0,0 0 0,-2 0 0,0-1 0,-18 26 0,-18 38 0,24-37 0,-1-1 0,-3-1 0,-55 74 0,68-104 0,0 0 0,-1 0 0,0-2 0,0 1 0,-26 13 0,-82 35 0,46-24 0,56-26 0,-2-1 0,1-1 0,-1 0 0,0-2 0,0 0 0,-44 2 0,-133-8 0,84-2 0,91 2 0,0 0 0,1-2 0,-1-1 0,1 0 0,-1-2 0,-33-13 0,41 13 0,1 0 0,0-2 0,0 1 0,0-2 0,1 0 0,1 0 0,-1-1 0,1-1 0,1 0 0,-13-16 0,6 3-99,-47-58-1167,47 63-5560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0:58:48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304 630,'27'-1,"-1"-2,27-5,14-2,39 1,105-13,100-2,3 25,-166 1,1647 0,-989-3,-742 4,0 3,98 23,37 4,-164-27,-1 1,45 15,-1 0,15 3,110 48,-177-64,0-1,0-2,0 0,1-2,36 1,-3-4,80-9,-56-4,0-5,-2-3,88-33,-170 53,1 0,-1 0,0 0,1 0,-1 0,0 0,1 0,-1 0,0 0,1 0,-1 0,0-1,1 1,-1 0,0 0,1 0,-1 0,0-1,0 1,1 0,-1 0,0-1,0 1,1 0,-1 0,0-1,0 1,0 0,0 0,1-1,-1 1,0 0,0-1,0 1,-13-4,-25 3,36 1,-68-3,-113-19,126 14,-127-28,116 21,35 7,-51-5,50 9,1-2,0-1,0-1,-52-20,36 12,-2 2,0 3,0 1,-83-3,86 6,0-2,-78-25,-42-9,109 36,-95 1,42 3,84-1,0 0,0-2,0 0,-33-14,15 5,-106-17,123 24,0 3,0 0,-39 0,-92 5,77 2,-1523-1,1551 2,-86 15,88-10,-1 3,-57 18,13-2,47-19,0-2,-1-2,0-2,-52-6,9 2,-403 1,489 1,-1 0,0 1,1 0,-1 0,1 1,-1 0,1 1,-12 4,16-4,0 0,-1 1,1 0,0-1,1 2,-1-1,1 0,0 1,0 0,0 0,1 0,-1 0,1 1,-2 5,-5 15,1 0,2 0,0 1,2 0,1 0,1 0,1 0,2 1,5 50,-5-74,1-1,-1 0,1 1,0-1,0 0,0 0,1 1,-1-1,1 0,0 0,0-1,0 1,0 0,0 0,0-1,5 4,-2-3,-1 0,1 0,0 0,0-1,0 0,0 0,1 0,-1-1,9 1,6 0,1-1,0-1,-1-1,30-5,-39 5,-1-2,0 1,0-2,0 1,0-1,0-1,-1 0,0 0,0-1,0 0,-1 0,0-1,0 0,-1-1,0 0,0 0,-1 0,8-13,-9 14,0 1,1-1,0 1,0 0,0 0,0 1,1 0,0 0,0 1,1 0,-1 0,1 0,0 1,11-3,10-2,0 2,52-5,297 4,-215 10,2782-3,-2767-15,-53 1,538 5,-443 10,-167-3,77-14,13-2,-129 18,0-2,0 0,0 0,-1-2,1 0,-1 0,0-1,16-8,-23 9,0 1,-1-1,0 0,0 0,0 0,0-1,0 0,-1 0,0 0,0 0,0-1,-1 1,0-1,0 0,0 0,-1 0,0 0,0-1,2-10,-1-2,-1 1,-1-2,0 1,-5-36,4 51,-1-1,1 1,-1 0,0-1,-1 1,1 0,-1 0,0 0,0 0,0 0,0 0,-1 1,0-1,0 1,0 0,0-1,0 1,0 1,-1-1,0 0,1 1,-1 0,0 0,0 0,0 0,0 1,-5-2,-19-1,-1 1,1 2,-1 0,-45 6,6 0,-724-1,436-6,132-17,5 0,-12 21,-145-3,331-5,-1-1,2-3,0-1,-76-30,-32-10,123 44,1 1,-1 1,-45-1,-271 7,105 2,-426-3,639 2,1 1,0 1,0 2,-48 15,42-11,0-1,-48 7,-32 2,65-9,-57 3,76-8,0 1,0 1,1 2,0 0,1 2,-36 19,-3-2,56-22,0 0,1 0,-1 0,-13 13,15-12,0 0,0-1,-1 0,1-1,-1 1,-14 5,9-7,0 1,1 1,0 0,0 1,-13 8,21-11,0 0,0 1,1-1,-1 1,1 0,0 0,0 0,0 1,1-1,-1 1,1-1,0 1,0 0,1 0,0 0,-2 8,-4 21,4-22,0 1,1 0,0 0,1 0,0 0,2 16,-1-26,1-1,0 1,0-1,0 1,0-1,0 0,1 1,-1-1,1 0,-1 0,1 0,0 0,0 0,0-1,0 1,0 0,0-1,0 0,0 1,1-1,-1 0,1 0,-1 0,1 0,-1-1,5 1,6 2,1-2,1 1,22-2,-23 0,36 3,0 2,0 2,-1 3,57 18,-44-11,113 16,-152-29,0 2,0 0,-1 1,0 2,-1 0,28 17,-3-1,2-2,77 26,-76-34,1-2,1-2,-1-2,69 2,435-10,-256-4,-218 3,1-4,119-21,162-22,-323 42,0-1,-1-3,44-14,-49 14,0 1,1 2,-1 1,36 0,139 6,-91 2,26-1,204-4,-238-15,-6 2,282 10,-228 6,-124-1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0:58:55.2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853 451,'-40'-2,"1"-2,-39-8,-24-3,89 14,-93-7,92 8,0 0,0 1,0 1,0 0,-17 5,26-5,1 0,-1 0,1 0,0 1,0 0,0 0,0 0,0 0,0 0,1 1,0 0,0 0,0 0,0 0,1 0,-1 0,1 1,0-1,0 1,1 0,-1-1,1 1,-1 6,-1 12,1 1,0-1,4 39,-1-42,-1-12,0 0,1 0,0 0,0 0,1 0,0-1,1 1,0-1,0 1,0-1,7 9,-7-11,1-1,0 0,0 0,0 0,0 0,0-1,1 0,0 0,0 0,0 0,0-1,0 0,0 0,1 0,-1-1,0 1,7-1,33 4,0-3,69-5,-25 0,-82 3,0 0,0-1,0 1,-1-1,1-1,0 1,0-1,10-5,-14 6,0-1,-1 0,1 0,0 0,-1-1,1 1,-1 0,0-1,0 0,0 1,0-1,-1 0,1 0,-1 0,1 0,-1-1,0 1,0 0,-1 0,1-4,3-30,-1 0,-2 0,-6-54,0-4,6 31,1 43,-1-1,-1 1,-2-1,0 1,-6-29,4 41,-1 1,1-1,-1 1,-1 0,0 0,0 1,0 0,-1 0,-15-12,-7-9,21 20,-1 1,0 0,0 1,0 0,-1 0,0 1,0 0,-1 0,1 2,-1-1,0 1,0 1,0 0,0 0,0 1,0 0,-1 1,1 1,0 0,0 0,-1 1,1 0,1 1,-1 1,-11 4,17-5,-1 1,1-1,0 1,0 1,0-1,1 1,0-1,-7 10,-27 47,33-52,-37 62,-49 89,34-29,53-121,2-4,0 0,1 0,0 0,0 0,0 0,0 0,1 1,0-1,1 0,-1 0,1 0,0 0,1 0,0 0,0 0,0 0,0 0,1-1,0 1,0-1,1 0,-1 0,1 0,0 0,0-1,7 6,-1-1,0-1,0 0,1-1,0 0,0-1,0 0,1 0,0-1,0-1,0 0,25 4,80-3,-82-5,0 2,36 5,-53-3,3 0,0 0,0-1,1-2,32 0,-48-2,-1 1,1-1,0-1,-1 1,0-1,1 0,-1 0,0 0,0-1,0 1,0-1,0-1,-1 1,1-1,-1 1,0-1,0-1,0 1,-1 0,0-1,1 0,2-6,65-154,-64 148,-1 1,-1-1,-1-1,0 1,-1-1,1-24,-6-112,-1 67,3 79,-1 0,0 1,0-1,0 0,-1 1,0-1,0 1,-1 0,0-1,0 1,-1 1,0-1,0 0,-1 1,1 0,-1 0,-1 0,1 1,-1 0,0 0,0 0,-1 1,1-1,-1 2,0-1,-13-4,-4 2,0 1,1 1,-1 1,0 2,0 0,-46 5,11-2,-56-2,-81 3,187-1,-1-1,1 1,0 1,0 0,1 0,-1 1,1 0,-1 0,1 1,0 0,1 0,-1 1,1 0,0 0,-8 11,-4 6,1 1,1 1,-20 40,32-54,0 0,1 1,0-1,1 1,0 0,1 0,-1 19,2-3,1 0,5 31,-4-45,1-1,0-1,1 1,1 0,0-1,1 1,0-1,1 0,0-1,1 1,0-2,1 1,0-1,0 0,1 0,1-1,0 0,0-1,1 0,-1-1,2 0,22 11,-1-7,1-2,-1 0,2-3,39 4,34 5,-58-6,70 2,-106-10,1-1,0-1,-1-1,1 0,-1 0,17-6,-23 5,-1 0,0-1,0 1,0-1,0-1,-1 1,0-1,0 0,0-1,0 1,-1-1,0-1,5-7,2-3,-1-1,-1 0,0 0,-1-1,-1 0,7-27,-11 28,9-30,10-86,-21 101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0:59:02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1948 113,'-36'0,"-111"4,124-2,0 2,0 0,0 1,-29 12,-173 60,-8 4,211-73,-1-2,-1 0,1-1,-1-2,-28 2,-125-7,82-1,-575 2,1619 1,-906 3,-1 2,1 1,44 14,-85-20,58 17,-39-11,1 0,-1-1,34 2,290-8,-340 1,-1 0,0-1,1 0,-1 0,1 0,-1 0,0 0,0-1,0 0,0 0,0 0,0 0,0-1,-1 1,1-1,-1 0,1 0,-1 0,0-1,-1 1,1-1,-1 0,1 0,-1 1,0-1,0-1,-1 1,1 0,-1 0,0-1,0 1,0 0,-1-1,0-7,2-7,-1 0,-1 1,-4-32,3 44,0 0,0 0,-1 0,1 1,-1-1,-1 1,1-1,-1 1,0 0,0 0,0 0,-1 1,0-1,0 1,-8-8,-6 0,-1 0,1 1,-2 1,1 1,-1 0,-35-9,24 11,0 1,0 1,-62 0,-683 6,269 1,383-2,91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0:59:08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0,'687'0,"-662"1,0 1,-1 1,0 1,30 9,92 37,-105-33,2-2,0-2,78 13,22-17,163-10,-157-2,-122 2,-25 1,-6 0,-41 0,39 0,-18 1,-1-1,1-1,0-1,0-1,0-1,0-2,-26-8,17 2,-1 1,0 2,-55-7,8 2,34 6,-82-5,-467 12,269 3,312-1,0 1,0 1,0 0,0 1,1 1,-1 0,1 1,0 0,1 1,0 1,0 0,0 1,-12 11,24-19,-1 1,1-1,0 0,0 0,0 1,0-1,0 1,0-1,0 1,0-1,0 1,1 0,-1-1,1 1,-1 0,1-1,0 4,0-4,0 1,0-1,1 0,-1 0,1 0,-1 1,1-1,-1 0,1 0,0 0,0 0,-1 0,1 0,0 0,0 0,0-1,0 1,2 1,6 3,0-1,0 0,0-1,0 1,12 1,-8-2,14 4,0-1,0-2,43 2,85-8,-57-1,-74 4,-1-1,1-1,0-1,-1-1,0-2,0 0,44-16,-20 3,1 2,67-13,-60 21,1 2,0 2,99 7,-41 0,-112-3,20 0,39-4,-54 2,1 1,-1-1,0 0,0-1,0 0,0 0,0 0,11-9,-1-1,1 2,0 0,25-12,-13 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2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24575,'0'19'0,"0"25"0,0 11 0,0 9 0,0-1 0,0-4 0,0-6 0,0-6 0,0-5 0,0 4 0,0 6 0,0 0 0,0 4 0,0-1 0,0-3 0,0-12-8191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3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24575,'0'-14'0,"1"0"0,0 1 0,1-1 0,0 0 0,1 0 0,1 1 0,0 0 0,1 0 0,0 0 0,1 0 0,1 1 0,0 0 0,0 0 0,15-16 0,13-19 0,-24 32 0,0 1 0,1 0 0,14-14 0,-21 24 0,1-1 0,0 1 0,0 0 0,0 0 0,0 1 0,1 0 0,-1 0 0,1 1 0,0-1 0,0 2 0,11-3 0,-6 2 0,1 0 0,0 1 0,-1 1 0,1 0 0,0 1 0,21 3 0,-27-2 0,0 0 0,0 0 0,-1 1 0,1 0 0,-1 0 0,1 1 0,-1 0 0,0 0 0,0 0 0,-1 1 0,0 0 0,1 0 0,4 7 0,-3-4 0,-1 1 0,1 0 0,-2 0 0,0 1 0,0-1 0,0 1 0,-2 0 0,1 0 0,-1 1 0,0-1 0,-1 1 0,-1 0 0,1-1 0,-2 1 0,0 12 0,-1-9 0,0 0 0,-1 0 0,-1 0 0,-1 0 0,0 0 0,0-1 0,-2 0 0,1 0 0,-2 0 0,-15 23 0,16-27 0,-62 83 0,58-81 0,-1-1 0,0 0 0,0 0 0,-1-1 0,-22 13 0,10-8 0,1 0 0,-35 29 0,2-5 0,42-30 0,1 1 0,-21 17 0,30-23 0,1 1 0,-1 0 0,1 0 0,0 0 0,0 0 0,0 0 0,0 1 0,1 0 0,0-1 0,0 1 0,0 0 0,-1 7 0,0 5 0,0 0 0,2 0 0,0 28 0,0-39 0,2-1 0,-1 1 0,1 0 0,0-1 0,0 1 0,0 0 0,1-1 0,0 1 0,0-1 0,0 0 0,1 0 0,-1 0 0,1 0 0,5 6 0,-5-8 0,-1-1 0,1-1 0,-1 1 0,1 0 0,0-1 0,0 1 0,-1-1 0,1 0 0,0 0 0,0 0 0,0 0 0,0-1 0,0 1 0,1-1 0,-1 0 0,0 0 0,0 0 0,0 0 0,0 0 0,0-1 0,6-1 0,6-2 0,0-1 0,-1-1 0,20-10 0,-21 9 0,0 1 0,22-7 0,-11 8 0,0 2 0,44-1 0,-45 4 0,1-2 0,0 0 0,25-7 0,-4 0-341,-1 3 0,1 1-1,83 3 1,-91 2-6485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4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24575,'518'0'0,"-509"0"0,0 1 0,1-1 0,-1 2 0,0-1 0,16 6 0,-23-6 0,0-1 0,-1 1 0,1-1 0,0 1 0,-1 0 0,1-1 0,0 1 0,-1 0 0,1 0 0,-1 1 0,1-1 0,-1 0 0,0 0 0,0 1 0,1-1 0,-1 0 0,0 1 0,0-1 0,0 1 0,0 0 0,-1-1 0,1 1 0,0 0 0,-1-1 0,1 1 0,-1 0 0,0 0 0,1-1 0,-1 1 0,0 0 0,0 0 0,0 0 0,0 0 0,-1-1 0,1 1 0,0 0 0,-2 3 0,-2 3 0,-1 1 0,0-1 0,0 0 0,-1 0 0,0 0 0,-9 8 0,-1 3 0,5-7 0,-1-1 0,-25 20 0,-14 13 0,36-28 0,-1-1 0,0 0 0,-1-1 0,-1-1 0,0-1 0,0 0 0,-33 14 0,2-3 0,49-23 0,0 0 0,0 0 0,1 0 0,-1 0 0,0 0 0,0 0 0,1 0 0,-1 0 0,0 0 0,0 0 0,1 0 0,-1 0 0,0 0 0,0 0 0,0 0 0,1 0 0,-1 1 0,0-1 0,0 0 0,0 0 0,1 0 0,-1 0 0,0 0 0,0 1 0,0-1 0,0 0 0,1 0 0,-1 0 0,0 1 0,0-1 0,0 0 0,0 0 0,0 0 0,0 1 0,0-1 0,0 0 0,0 0 0,0 1 0,0-1 0,0 0 0,0 0 0,0 0 0,0 1 0,0-1 0,0 0 0,0 0 0,0 1 0,0-1 0,0 0 0,0 0 0,0 1 0,0-1 0,0 0 0,0 0 0,-1 0 0,1 1 0,0-1 0,0 0 0,0 0 0,0 0 0,-1 0 0,1 0 0,0 1 0,0-1 0,-1 0 0,23 2 0,-21-2 0,40 1 0,-23-1 0,-1 0 0,28 5 0,-39-4 0,0 1 0,0-1 0,0 2 0,0-1 0,0 1 0,0-1 0,0 2 0,-1-1 0,1 1 0,7 7 0,13 10 0,-16-13 0,-1 0 0,1 1 0,-1 0 0,-1 0 0,8 12 0,9 15 0,-17-26 0,0 0 0,-1 1 0,0 0 0,-1 0 0,0 0 0,-1 1 0,0 0 0,-1 0 0,4 20 0,-6-17 0,0 0 0,-1 0 0,-1 0 0,-1 0 0,0 0 0,-1-1 0,0 1 0,-1 0 0,-1-1 0,-1 0 0,0 0 0,-10 22 0,12-32 0,-1 0 0,1-1 0,0 1 0,-1 0 0,0-1 0,0 0 0,0 0 0,0 0 0,0 0 0,0-1 0,-1 0 0,1 0 0,-9 3 0,-7 0 0,0 0 0,-23 2 0,-17 5 0,42-6 0,1 1 0,-26 15 0,30-15 0,-1 0 0,1-1 0,-1 0 0,0-1 0,-19 3 0,-1-3-682,-58-1-1,56-4-6143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4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 24575,'0'2'0,"-1"-1"0,0 1 0,1 0 0,-1 0 0,0 0 0,0-1 0,0 1 0,0-1 0,0 1 0,0 0 0,0-1 0,0 0 0,-1 1 0,1-1 0,-3 2 0,-6 7 0,-40 57 0,-31 35 0,39-52 0,2 1 0,-51 85 0,37-55 0,-10 14 0,-4 9 0,67-103 0,0 0 0,1 0 0,-1 0 0,0 0 0,1 0 0,-1 0 0,1 0 0,-1 1 0,1-1 0,0 0 0,-1 0 0,1 0 0,0 1 0,0-1 0,0 0 0,0 0 0,0 1 0,0-1 0,0 0 0,0 0 0,0 1 0,1-1 0,-1 0 0,1 0 0,-1 0 0,0 1 0,1-1 0,0 0 0,-1 0 0,1 0 0,0 0 0,0 0 0,-1 0 0,1 0 0,0 0 0,0-1 0,0 1 0,0 0 0,0 0 0,0-1 0,0 1 0,1-1 0,-1 1 0,0-1 0,0 1 0,0-1 0,0 0 0,1 0 0,0 1 0,10 1 0,-1 0 0,1 0 0,-1-1 0,15-1 0,-21 0 0,331-3 0,-69 0 0,-70 3-1365,-158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9C87-9EEA-4E8C-970B-39E9482F5685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3AA7B-9FAE-495D-95BB-1CB7D0A31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2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3AA7B-9FAE-495D-95BB-1CB7D0A3196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3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1279-2E9D-8047-F548-27AD38075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F233-1EAA-AF62-72CF-F2F1EF512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C451-86C0-C206-EB6C-6CF8B0BC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9873-F7DB-AB37-A3F8-65A46536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41F1B-53D8-48D4-3A03-55F3BC62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8FB8-0521-A6B5-D660-ADF02BC8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87BE-DCC2-B03E-F621-8EB69F21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97D2-60EE-A392-60D7-87B5411C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B662-4904-2A8A-5E0A-3D3CEBE0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EFB69-3367-8B24-982B-FBC24ADB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12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AF484-8012-768D-6AE9-A1CFE7F1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D652C-9519-5780-F837-5289DC69B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B02D-77EC-C1D6-FDE1-52217C3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2EDED-63F6-6871-DD38-D5FAC6CC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62DD-D942-F5C6-B910-E4B417A2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BC96-BC8D-1BFC-49AF-40AE4D1A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6864-EA9C-3080-B307-6AACF5CD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C6C9-70CE-140A-8B67-511C8DB2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2316-577A-C1F4-59EC-0ABFD14D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01FB-C285-EF82-88A0-207F41AF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1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124-52B3-CFAA-DDCF-7075E358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EC29E-FF1E-0856-EF07-CCF41017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EA3E-064F-2391-B803-F7B3ECA6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B5C4-0035-DF47-9E41-35F1CF04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6681-804B-170F-C0E6-C97A9F3F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8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3DF7-C6EB-FBB2-705C-282E9F47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F696-F828-3812-0490-B36202CA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9D563-6DF8-7828-9D1E-06AD54D2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13F0-2880-907D-5B1A-4CBB78F4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FA40-E5CE-C44C-1DF1-8513327F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6B779-2B60-5BBC-E82D-27BDB21D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9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353C-C7EB-1AEC-EEF6-B707D123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2D0E-C4D4-613C-B239-5CC99BFE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6EF61-135A-7EB4-F9FC-5DB038199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F015B-A3E4-FCD1-2397-EBC806DF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A4260-3213-13D0-3614-4B214700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26FED-9BB3-F633-321E-E10A5895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1E2C7-CA4C-0878-CF7B-D052E45C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858C7-0A9D-AE0D-A4F8-E0B1D97E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D65B-87E2-773E-F5DC-DAA8A778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E91A7-9092-7072-70A6-BE293DC8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8826-B22C-8472-E77B-1E15526E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0AD64-5BF1-B5DF-B993-5E9D7BE4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4BC35-2310-D001-1502-3425AA1A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F324D-171E-CA43-3A45-325F59E6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C463-355B-EB1F-893E-135DEDEC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D133-0F11-1F6A-7FCD-0A59EC8D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379D-21DC-B4E0-9201-AE228022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5F37-F84C-66FC-3522-56304763C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48123-F879-D4D7-A562-2F2EBD3D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A7388-549B-FB72-2ED4-D783A3AC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FFE4-7FA3-6A51-84FF-512F881B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C0D3-7059-F8A4-44EB-39C6208D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BD821-9CAB-16B4-CC6C-BBA49FCA5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BF4E8-5438-0348-CA3A-FE655CCA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ADDA2-457F-F9A9-11EE-3AD5B756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9553F-BDF1-94CE-E368-667A6161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FD5A-C069-2F60-49EE-4DBF465B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6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DA57F-48D9-F6A8-B634-17BF5F06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214AB-ECC7-F7E0-D50D-FDFF345A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2976-EBA1-3D97-24E2-8BD29BB3D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0576-4B71-4396-97D3-432F76FC01BA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F0CE-05E2-81CB-350F-C6927BE8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903C-C54B-5E08-6580-935BBEDE2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ba.com/html-text-editor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ma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D8B6-CCC5-C6DC-1FDB-2BFE8C0CB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IFRAME</a:t>
            </a:r>
            <a:r>
              <a:rPr lang="en-IN"/>
              <a:t>,TABLE, MARQUEE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AD5C0-D026-1163-73AB-4BB4697AE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197301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5AA6-FD70-926D-9E59-BADA523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Table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3CB0-002E-5E21-263E-9F7F1097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 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&lt;table&gt;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tag is used to create a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In HTML, a table is considered as a group of rows containing each group of cells.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There can be many columns in a row.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HTML tables should be used for tabular data only, but they are also used for creating layout web pages.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If we build HTML tables without any styles or attributes in the browser, they will be displayed without any border.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 tag : &lt;TABLE&gt; &lt;/TABLE&gt;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content which we write between these tags will be displayed within the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22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DAA8-1D82-0AF1-31AA-5171E18F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&lt;</a:t>
            </a:r>
            <a:r>
              <a:rPr lang="en-IN" dirty="0" err="1"/>
              <a:t>thead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FE81-8D37-773B-6EB3-1B697A7C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 &lt;</a:t>
            </a: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defines a set of rows defining the head of the columns of the table.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</a:t>
            </a:r>
          </a:p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	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064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5ABB-206A-2B45-2546-1207C1AA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&lt;</a:t>
            </a:r>
            <a:r>
              <a:rPr lang="en-IN" dirty="0" err="1"/>
              <a:t>tbody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D49C-0FC5-A98B-AF43-BC9B5C73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group the body content in the HTML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can contain more than one body; in some tables, in the other case, the table can contain only one body; in those cases, 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can be removed.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with one body will have an implicit body.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 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 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71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6683-FB6E-494B-2A2E-61F0840F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&lt;</a:t>
            </a:r>
            <a:r>
              <a:rPr lang="en-IN" dirty="0" err="1"/>
              <a:t>tfoot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1FAE-9D94-4DE6-EB8A-0598754F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contains rows that represent a footer or summary.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 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432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823F-FA0B-3D55-7D6A-72094B80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970E7-2437-4FC3-1CBA-C3BD43F19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356" y="1782325"/>
            <a:ext cx="4345858" cy="188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152D5-646D-CE12-B90D-35ED7E1C4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62" y="3271064"/>
            <a:ext cx="3559517" cy="20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A537-3D48-7D4C-6EA7-D2D4217E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&lt;tr&gt; Tag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C20A-2B83-E50A-323B-CF38BBB5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&lt;tr&gt; tag is used to define a row in the HTML table.</a:t>
            </a:r>
          </a:p>
          <a:p>
            <a:r>
              <a:rPr lang="en-GB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tarts the row with the beginning by &lt;TR&gt; row tag and then build the row by creating each cell, and when finish all the cells for a row, then close the row with the ending row tag &lt;/TR&gt;.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Row tag : &lt;TR&gt; &lt;/TR&gt;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17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6327-0102-57E3-273E-6DAEDB81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&lt;</a:t>
            </a:r>
            <a:r>
              <a:rPr lang="en-IN" dirty="0" err="1"/>
              <a:t>th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A181-3BD2-F209-DC04-6B44F70C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th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define the header cell in an HTML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header cell in the table is used to provide information for the remaining cells of the column.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Header tag : &lt;TH&gt; &lt;/TH&gt;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240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1B4F-43CB-ED60-337E-945F96FB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&lt;td&gt; Tag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E4E7-A91B-374A-47BE-598C9B65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&lt;td&gt; tag is used to define the data for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cell in the HTML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We will create each cell with the beginning cell tag &lt;TD&gt; and then add the content or data to the cell and then close the cell with the ending cell tag &lt;/TD&gt;.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Cell tag : &lt;TD&gt; &lt;/TD&gt;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02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23BA-D90D-93EA-EFB5-FBB3365D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&lt;</a:t>
            </a:r>
            <a:r>
              <a:rPr lang="en-IN" dirty="0" err="1"/>
              <a:t>bgcolor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7B31-F14C-1B32-4716-99614ABF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specify the background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of the table.</a:t>
            </a: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+mj-lt"/>
              </a:rPr>
              <a:t>Syntax: 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&lt;table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= "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color_name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"&gt;</a:t>
            </a:r>
            <a:endParaRPr lang="en-GB" dirty="0">
              <a:solidFill>
                <a:schemeClr val="tx1"/>
              </a:solidFill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For the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name, we can directly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provide the </a:t>
            </a: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 name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for the background.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	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For example &lt;table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=”Red”&gt;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925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1DD0-24FF-FE88-707C-4DCA31D9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&lt;caption&gt;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4C16-8584-BC8F-451E-CB225A69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&lt;caption&gt; tag is used to provide the caption to the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is placed or used immediately after the &lt;table&gt; tag.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By default, the table caption will be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center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-aligned above the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Caption tag : &lt;caption&gt; &lt;/caption&gt;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23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9B25-FF23-6E84-19DD-E4AA624F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B332-586D-EE85-3EA0-AB542BF7B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HTML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is used to display a web page within a web page.</a:t>
            </a: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HTML &lt;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&gt; tag specifies an inline frame.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inline frame is used to embed another document within the current HTML document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Syntax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src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="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url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" title="description"&gt;&lt;/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en-IN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85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F32A-100D-247D-6F09-01C1B308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Cell Spanning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5251-7631-6EDB-270B-28DE61B2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Spanning is nothing but combining two or more adjacent cells in the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consists of col span and row span.</a:t>
            </a:r>
          </a:p>
          <a:p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Col span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: The col span attribute specifies the number of columns a table cell should span.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&lt;td col span = “number”&gt;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always takes an integer value.</a:t>
            </a:r>
          </a:p>
          <a:p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Row span: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The row span attribute specifies the number of rows a table cell should span.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&lt;td row span = “number”&gt;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always takes an integer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99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54A5-C5FD-D5AD-020E-876B3CAA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40" y="957340"/>
            <a:ext cx="8761413" cy="7069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9D49983-4872-6B58-8012-5C373637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4"/>
          <a:stretch/>
        </p:blipFill>
        <p:spPr bwMode="auto">
          <a:xfrm>
            <a:off x="714703" y="588579"/>
            <a:ext cx="9911256" cy="53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6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1FD5-74C8-1DC1-0774-900C5438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MARQUEE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9BB7-8B89-C9E3-953C-3C2D566E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HTML marquee is a scrolling piece of text displayed either horizontally across or vertically down your webpage depending on the settings. This is created by using HTML &lt;marquees&gt; tag.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&lt;marquee </a:t>
            </a:r>
            <a:r>
              <a:rPr lang="en-GB" sz="1800" dirty="0" err="1">
                <a:solidFill>
                  <a:srgbClr val="FF0000"/>
                </a:solidFill>
              </a:rPr>
              <a:t>attribute_name</a:t>
            </a:r>
            <a:r>
              <a:rPr lang="en-GB" sz="1800" dirty="0">
                <a:solidFill>
                  <a:srgbClr val="FF0000"/>
                </a:solidFill>
              </a:rPr>
              <a:t> = "</a:t>
            </a:r>
            <a:r>
              <a:rPr lang="en-GB" sz="1800" dirty="0" err="1">
                <a:solidFill>
                  <a:srgbClr val="FF0000"/>
                </a:solidFill>
              </a:rPr>
              <a:t>attribute_value</a:t>
            </a:r>
            <a:r>
              <a:rPr lang="en-GB" sz="1800" dirty="0">
                <a:solidFill>
                  <a:srgbClr val="FF0000"/>
                </a:solidFill>
              </a:rPr>
              <a:t>"....more attributes&gt; One or more lines or text message or image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&lt;/marquee&gt;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8BD9-DBD4-B078-E44D-47612632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FF015E-8B5B-68A5-0896-039091F4B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350" y="1818885"/>
            <a:ext cx="9065341" cy="39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0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A556-BACF-660C-1A8F-6D89B277F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8971" y="546418"/>
            <a:ext cx="8180388" cy="70802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TASK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F6A49-A0D5-D94C-B15B-946C03042B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7" r="59603" b="6979"/>
          <a:stretch/>
        </p:blipFill>
        <p:spPr>
          <a:xfrm>
            <a:off x="3724230" y="1569266"/>
            <a:ext cx="8180387" cy="4179888"/>
          </a:xfrm>
        </p:spPr>
      </p:pic>
    </p:spTree>
    <p:extLst>
      <p:ext uri="{BB962C8B-B14F-4D97-AF65-F5344CB8AC3E}">
        <p14:creationId xmlns:p14="http://schemas.microsoft.com/office/powerpoint/2010/main" val="145490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D10E-4623-3AEB-2EBA-654D76A5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92" y="865716"/>
            <a:ext cx="8761413" cy="706964"/>
          </a:xfrm>
        </p:spPr>
        <p:txBody>
          <a:bodyPr/>
          <a:lstStyle/>
          <a:p>
            <a:r>
              <a:rPr lang="en-IN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27E5-2E10-925A-548A-4D40332F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1FD5D30-4C94-36DD-280F-3965AE294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658611"/>
              </p:ext>
            </p:extLst>
          </p:nvPr>
        </p:nvGraphicFramePr>
        <p:xfrm>
          <a:off x="185738" y="2582863"/>
          <a:ext cx="11388725" cy="304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676880" imgH="446040" progId="Package">
                  <p:embed/>
                </p:oleObj>
              </mc:Choice>
              <mc:Fallback>
                <p:oleObj name="Packager Shell Object" showAsIcon="1" r:id="rId2" imgW="1676880" imgH="446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5738" y="2582863"/>
                        <a:ext cx="11388725" cy="304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6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B57C-B78D-AEFF-2297-F9BACBF5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Width and Height of </a:t>
            </a:r>
            <a:r>
              <a:rPr lang="en-GB" dirty="0" err="1"/>
              <a:t>iframe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36F5-0C3E-C987-1AA8-CF76AF24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To </a:t>
            </a:r>
            <a:r>
              <a:rPr lang="en-GB" i="0" dirty="0">
                <a:effectLst/>
                <a:latin typeface="+mj-lt"/>
              </a:rPr>
              <a:t>set the width and height of </a:t>
            </a:r>
            <a:r>
              <a:rPr lang="en-GB" i="0" dirty="0" err="1">
                <a:effectLst/>
                <a:latin typeface="+mj-lt"/>
              </a:rPr>
              <a:t>iframe</a:t>
            </a:r>
            <a:r>
              <a:rPr lang="en-GB" i="0" dirty="0">
                <a:effectLst/>
                <a:latin typeface="+mj-lt"/>
              </a:rPr>
              <a:t> by using "width" and "height" attributes. </a:t>
            </a:r>
          </a:p>
          <a:p>
            <a:r>
              <a:rPr lang="en-GB" dirty="0">
                <a:latin typeface="+mj-lt"/>
              </a:rPr>
              <a:t>B</a:t>
            </a:r>
            <a:r>
              <a:rPr lang="en-GB" i="0" dirty="0">
                <a:effectLst/>
                <a:latin typeface="+mj-lt"/>
              </a:rPr>
              <a:t>y default, the attributes values are specified in pixels but you can also set them in percent. i.e. 50%, 60% etc.</a:t>
            </a: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Eg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:   &lt;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iframe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src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+mj-lt"/>
              </a:rPr>
              <a:t>"https://www.facebook.com/"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 style=</a:t>
            </a:r>
            <a:r>
              <a:rPr lang="en-IN" b="0" i="0" dirty="0">
                <a:solidFill>
                  <a:srgbClr val="0000FF"/>
                </a:solidFill>
                <a:effectLst/>
                <a:latin typeface="+mj-lt"/>
              </a:rPr>
              <a:t>"height:300px;width:400px"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&gt;&lt;/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iframe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&gt;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0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54A0-B37F-E6E0-7CFD-89F5784A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 YouTube video using </a:t>
            </a:r>
            <a:r>
              <a:rPr lang="en-GB" dirty="0" err="1"/>
              <a:t>iframe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EF1C-9A87-C01D-F8FA-1BB4AAF6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 err="1">
                <a:solidFill>
                  <a:srgbClr val="000000"/>
                </a:solidFill>
                <a:effectLst/>
              </a:rPr>
              <a:t>Goto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 YouTube video which you want to embed.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Click on SHARE ➦ under the video.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Click on Embed &lt;&gt; option.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Copy HTML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Paste the code in your HTML file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Change height, width, and other properties (as per requirement).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26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9BC9-E65A-7BB6-EC6F-076076A3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Embed Google map in HTML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07-1024-68AB-9252-502C5AA6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Open </a:t>
            </a:r>
            <a:r>
              <a:rPr lang="en-IN" b="0" i="0" u="none" strike="noStrike" dirty="0">
                <a:solidFill>
                  <a:srgbClr val="0B57D0"/>
                </a:solidFill>
                <a:effectLst/>
                <a:latin typeface="+mj-lt"/>
                <a:hlinkClick r:id="rId2"/>
              </a:rPr>
              <a:t>Google Maps</a:t>
            </a: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1F1F1F"/>
                </a:solidFill>
                <a:latin typeface="+mj-lt"/>
              </a:rPr>
              <a:t>Search your location</a:t>
            </a:r>
            <a:r>
              <a:rPr lang="en-GB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solidFill>
                  <a:srgbClr val="1F1F1F"/>
                </a:solidFill>
                <a:effectLst/>
                <a:latin typeface="+mj-lt"/>
              </a:rPr>
              <a:t>Click </a:t>
            </a:r>
            <a:r>
              <a:rPr lang="en-GB" b="1" i="0" dirty="0">
                <a:solidFill>
                  <a:srgbClr val="1F1F1F"/>
                </a:solidFill>
                <a:effectLst/>
                <a:latin typeface="+mj-lt"/>
              </a:rPr>
              <a:t>Share Icon</a:t>
            </a:r>
            <a:endParaRPr lang="en-GB" b="0" i="0" dirty="0">
              <a:solidFill>
                <a:srgbClr val="1F1F1F"/>
              </a:solidFill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Click </a:t>
            </a:r>
            <a:r>
              <a:rPr lang="en-IN" b="1" i="0" dirty="0">
                <a:solidFill>
                  <a:srgbClr val="1F1F1F"/>
                </a:solidFill>
                <a:effectLst/>
                <a:latin typeface="+mj-lt"/>
              </a:rPr>
              <a:t>Embed map</a:t>
            </a: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solidFill>
                  <a:srgbClr val="1F1F1F"/>
                </a:solidFill>
                <a:effectLst/>
                <a:latin typeface="+mj-lt"/>
              </a:rPr>
              <a:t>Copy the text in the box. Paste it into the HTML of your website or blog.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83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2C6B70-AA5D-ACF8-3931-5BECD4FC0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 b="53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96E0A5-F387-9536-40A9-61B3AC44E9CD}"/>
                  </a:ext>
                </a:extLst>
              </p14:cNvPr>
              <p14:cNvContentPartPr/>
              <p14:nvPr/>
            </p14:nvContentPartPr>
            <p14:xfrm>
              <a:off x="450454" y="-60933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96E0A5-F387-9536-40A9-61B3AC44E9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134" y="-61365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37DC18-D08F-A67F-EA00-6B99A86966B3}"/>
                  </a:ext>
                </a:extLst>
              </p14:cNvPr>
              <p14:cNvContentPartPr/>
              <p14:nvPr/>
            </p14:nvContentPartPr>
            <p14:xfrm>
              <a:off x="407614" y="422426"/>
              <a:ext cx="2160720" cy="334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37DC18-D08F-A67F-EA00-6B99A86966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974" y="314786"/>
                <a:ext cx="22683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0ECF9E-2BF5-C271-109C-F694FA775EED}"/>
                  </a:ext>
                </a:extLst>
              </p14:cNvPr>
              <p14:cNvContentPartPr/>
              <p14:nvPr/>
            </p14:nvContentPartPr>
            <p14:xfrm>
              <a:off x="2555374" y="3508346"/>
              <a:ext cx="361080" cy="297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0ECF9E-2BF5-C271-109C-F694FA775E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1374" y="3400706"/>
                <a:ext cx="4687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10CAA8-7719-DE56-C62B-C8A94D6101B3}"/>
                  </a:ext>
                </a:extLst>
              </p14:cNvPr>
              <p14:cNvContentPartPr/>
              <p14:nvPr/>
            </p14:nvContentPartPr>
            <p14:xfrm>
              <a:off x="4559854" y="1151786"/>
              <a:ext cx="701640" cy="147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10CAA8-7719-DE56-C62B-C8A94D6101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05854" y="1044146"/>
                <a:ext cx="8092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88ADAC-88D0-D46C-9C7F-8F3F64B29B1E}"/>
                  </a:ext>
                </a:extLst>
              </p14:cNvPr>
              <p14:cNvContentPartPr/>
              <p14:nvPr/>
            </p14:nvContentPartPr>
            <p14:xfrm>
              <a:off x="7894894" y="1722746"/>
              <a:ext cx="672840" cy="8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88ADAC-88D0-D46C-9C7F-8F3F64B29B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41254" y="1614746"/>
                <a:ext cx="7804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4C6AD3C-2568-2DBD-830C-D1E55609424B}"/>
                  </a:ext>
                </a:extLst>
              </p14:cNvPr>
              <p14:cNvContentPartPr/>
              <p14:nvPr/>
            </p14:nvContentPartPr>
            <p14:xfrm>
              <a:off x="2915374" y="543026"/>
              <a:ext cx="360" cy="288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4C6AD3C-2568-2DBD-830C-D1E5560942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6734" y="534386"/>
                <a:ext cx="18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7523A1-3A65-1415-4717-94430A44083B}"/>
                  </a:ext>
                </a:extLst>
              </p14:cNvPr>
              <p14:cNvContentPartPr/>
              <p14:nvPr/>
            </p14:nvContentPartPr>
            <p14:xfrm>
              <a:off x="2584174" y="4026026"/>
              <a:ext cx="288360" cy="359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7523A1-3A65-1415-4717-94430A4408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75534" y="4017386"/>
                <a:ext cx="3060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3EBD87F-B19D-3100-3902-AB71A7D46E27}"/>
                  </a:ext>
                </a:extLst>
              </p14:cNvPr>
              <p14:cNvContentPartPr/>
              <p14:nvPr/>
            </p14:nvContentPartPr>
            <p14:xfrm>
              <a:off x="5473174" y="1099586"/>
              <a:ext cx="226800" cy="385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3EBD87F-B19D-3100-3902-AB71A7D46E2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64174" y="1090946"/>
                <a:ext cx="2444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FF357F-6993-F311-90DB-FE4CBBE54191}"/>
                  </a:ext>
                </a:extLst>
              </p14:cNvPr>
              <p14:cNvContentPartPr/>
              <p14:nvPr/>
            </p14:nvContentPartPr>
            <p14:xfrm>
              <a:off x="7934134" y="1152866"/>
              <a:ext cx="339480" cy="28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FF357F-6993-F311-90DB-FE4CBBE541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25494" y="1144226"/>
                <a:ext cx="3571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30CAEE-C906-5156-1077-41A825F6FA00}"/>
                  </a:ext>
                </a:extLst>
              </p14:cNvPr>
              <p14:cNvContentPartPr/>
              <p14:nvPr/>
            </p14:nvContentPartPr>
            <p14:xfrm>
              <a:off x="8150134" y="1139906"/>
              <a:ext cx="360" cy="375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30CAEE-C906-5156-1077-41A825F6FA0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41494" y="1130906"/>
                <a:ext cx="180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C42C109-9B38-D5EC-9F36-92589A3A407C}"/>
                  </a:ext>
                </a:extLst>
              </p14:cNvPr>
              <p14:cNvContentPartPr/>
              <p14:nvPr/>
            </p14:nvContentPartPr>
            <p14:xfrm>
              <a:off x="2728174" y="383186"/>
              <a:ext cx="426960" cy="557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C42C109-9B38-D5EC-9F36-92589A3A407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19534" y="374546"/>
                <a:ext cx="4446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DCFA1EF-4021-EED5-7F29-339C128FB90B}"/>
                  </a:ext>
                </a:extLst>
              </p14:cNvPr>
              <p14:cNvContentPartPr/>
              <p14:nvPr/>
            </p14:nvContentPartPr>
            <p14:xfrm>
              <a:off x="2395174" y="3919826"/>
              <a:ext cx="588600" cy="588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DCFA1EF-4021-EED5-7F29-339C128FB9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86174" y="3911186"/>
                <a:ext cx="6062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4DBAAF3-F58A-6527-BA25-04A0B8BFBD2D}"/>
                  </a:ext>
                </a:extLst>
              </p14:cNvPr>
              <p14:cNvContentPartPr/>
              <p14:nvPr/>
            </p14:nvContentPartPr>
            <p14:xfrm>
              <a:off x="5301454" y="860546"/>
              <a:ext cx="623160" cy="768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4DBAAF3-F58A-6527-BA25-04A0B8BFBD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92814" y="851906"/>
                <a:ext cx="64080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4F20885-ADB0-4B06-6978-2A22FD1302B3}"/>
                  </a:ext>
                </a:extLst>
              </p14:cNvPr>
              <p14:cNvContentPartPr/>
              <p14:nvPr/>
            </p14:nvContentPartPr>
            <p14:xfrm>
              <a:off x="7751974" y="927146"/>
              <a:ext cx="651960" cy="731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4F20885-ADB0-4B06-6978-2A22FD1302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43334" y="918146"/>
                <a:ext cx="669600" cy="7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37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07CF-F400-81A1-CE04-7B62D62E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Iframes</a:t>
            </a:r>
            <a:r>
              <a:rPr lang="en-IN" dirty="0"/>
              <a:t> Tag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8B8B-2812-26BF-4891-9A02B7E2D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Src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attribute is used to insert a file that needs to be included in the frame. URL specifies the target webpage to be loaded within an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iframe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Name: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Name is an attribute used to give some identification name to the frame. It’s most useful where you are creating one link to open another webpage.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allowfullscreen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attribute allows you to display your frame in the full-width format. So we have to set the value true to happen this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Frameborder: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is a helpful attribute that allows you to show a border or not to show the border to the frame. Value 1 is to show border &amp; 0 not to show border to the frame.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78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4B29-24B8-0DF0-FF0B-06CC42FB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Iframes</a:t>
            </a:r>
            <a:r>
              <a:rPr lang="en-IN" dirty="0"/>
              <a:t> Tag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5E7E-C20E-C089-517C-D4530A17E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Marginwidth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Allows you to define space between the left &amp; right sides of the frame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Marginheight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allows you to define space between the top &amp; bottom of the frame.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Scrolling: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These attributes control whether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the scrollbar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will show or not to the frame. The values included are ‘yes’, ‘ no,’ or ‘auto.’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Height: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It is used to define the height of the frame. Whether in % or pixels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Width: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It is used to define the width of the frame.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Wether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in % or pixels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Longdesc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With the help of this attribute, you can link another page with a lengthy description of the contents of your frame.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49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801E-C405-F7C6-9590-CDDA8D77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753B-CD47-49FD-EC68-991B95212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table is one of the most useful constructs.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are all over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the web application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The main use of the table is that they are used to structure the pieces of information and structure the information on the web page.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An HTML table is a table-based page layout.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32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1269</Words>
  <Application>Microsoft Office PowerPoint</Application>
  <PresentationFormat>Widescreen</PresentationFormat>
  <Paragraphs>103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Nunito Sans</vt:lpstr>
      <vt:lpstr>Times New Roman</vt:lpstr>
      <vt:lpstr>Office Theme</vt:lpstr>
      <vt:lpstr>Packager Shell Object</vt:lpstr>
      <vt:lpstr>IFRAME,TABLE, MARQUEE</vt:lpstr>
      <vt:lpstr>IFRAMES</vt:lpstr>
      <vt:lpstr>Set Width and Height of iframe</vt:lpstr>
      <vt:lpstr>Embed YouTube video using iframe</vt:lpstr>
      <vt:lpstr> Embed Google map in HTML </vt:lpstr>
      <vt:lpstr>PowerPoint Presentation</vt:lpstr>
      <vt:lpstr>Iframes Tag Attribute</vt:lpstr>
      <vt:lpstr>Iframes Tag Attribute</vt:lpstr>
      <vt:lpstr>TABLE</vt:lpstr>
      <vt:lpstr> Table tags</vt:lpstr>
      <vt:lpstr>1. &lt;thead&gt; Tag</vt:lpstr>
      <vt:lpstr>2. &lt;tbody&gt; Tag</vt:lpstr>
      <vt:lpstr>3. &lt;tfoot&gt; Tag</vt:lpstr>
      <vt:lpstr>PowerPoint Presentation</vt:lpstr>
      <vt:lpstr>4. &lt;tr&gt; Tag </vt:lpstr>
      <vt:lpstr>6. &lt;th&gt; Tag</vt:lpstr>
      <vt:lpstr>5. &lt;td&gt; Tag </vt:lpstr>
      <vt:lpstr>7. &lt;bgcolor&gt; Tag</vt:lpstr>
      <vt:lpstr>8. &lt;caption&gt; Tag</vt:lpstr>
      <vt:lpstr>9. Cell Spanning</vt:lpstr>
      <vt:lpstr>PowerPoint Presentation</vt:lpstr>
      <vt:lpstr>MARQUEE</vt:lpstr>
      <vt:lpstr>TASK 1</vt:lpstr>
      <vt:lpstr>TASK 2</vt:lpstr>
      <vt:lpstr>TASK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IFRAME_IMAGE_TABLE</dc:title>
  <dc:creator>Luminar Technolab</dc:creator>
  <cp:lastModifiedBy>Luminar Technolab</cp:lastModifiedBy>
  <cp:revision>12</cp:revision>
  <dcterms:created xsi:type="dcterms:W3CDTF">2022-12-18T17:01:48Z</dcterms:created>
  <dcterms:modified xsi:type="dcterms:W3CDTF">2023-11-22T05:10:29Z</dcterms:modified>
</cp:coreProperties>
</file>