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5" r:id="rId8"/>
    <p:sldId id="287" r:id="rId9"/>
    <p:sldId id="288" r:id="rId10"/>
    <p:sldId id="289" r:id="rId11"/>
    <p:sldId id="263" r:id="rId12"/>
    <p:sldId id="262" r:id="rId13"/>
    <p:sldId id="265" r:id="rId14"/>
    <p:sldId id="264" r:id="rId15"/>
    <p:sldId id="266" r:id="rId16"/>
    <p:sldId id="269" r:id="rId17"/>
    <p:sldId id="268" r:id="rId18"/>
    <p:sldId id="284" r:id="rId19"/>
    <p:sldId id="267" r:id="rId20"/>
    <p:sldId id="273" r:id="rId21"/>
    <p:sldId id="272" r:id="rId22"/>
    <p:sldId id="276" r:id="rId23"/>
    <p:sldId id="279" r:id="rId24"/>
    <p:sldId id="278" r:id="rId25"/>
    <p:sldId id="29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01EE-B18A-448C-6925-5FCA75F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347F-6563-A30B-6C2A-A128DF30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890-FFD5-ED81-A883-B7C3313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052-7D34-8955-253E-6651EB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833E-F98F-942C-940F-BDC6978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797-8A27-B654-57D8-348CFC37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C8E0-3498-EBEA-92AC-D4591EB1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787-9844-BBD9-3EE8-68AEE883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1533-2D52-A787-EECC-E7B7EB6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B9BA-CC87-5859-79BD-6367712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D5F4-DB04-507A-D142-45A3D9B2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06ED-62D0-E40B-5460-393261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848-61BE-404C-FFEA-809D6E9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8FC-3531-E7CF-8467-E66112D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E159-13DC-ACEB-1B3B-694D40C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9B3-911A-3A89-FC9A-EAE5C5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A5D-7FAA-C9CA-3060-93D4295C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366-86B8-A7CA-D8C1-44907E0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B250-A7BC-C57C-76B8-596A26E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AF8-F96F-2669-62DD-5ABE178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19E-A539-971C-2B26-469C825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5593-E03D-3551-BA6A-0CFE10B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C5E-ADDE-C663-8F75-DEDAAE57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82EE-E05E-2620-AA0C-DE446BC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548-8B9E-9E63-1D32-4F056A5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4EA-7043-4A44-8148-3522411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11D-B5AB-3E06-331A-1F9AF82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E84D-B4E9-F25B-B01B-40786172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11F-DCC9-C6D2-6A43-20757AB6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BBF1-9FEA-6A56-9E5D-F8E2D89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2B0-CE64-F85F-1236-1DFC062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F238-46A8-8ADE-C80B-57341E24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355C-1DD3-0335-06E5-6CBD11C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EE28-5A46-8AC6-1D42-5B754F46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E656-47EA-FD40-FD8C-0232B4A0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1DD4-F5D3-8DB9-7A09-03866826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860AC-D02B-9129-E9BF-8BBE883A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2E6F-E602-654D-808A-1AE80AD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3E5B9-BCB0-A895-5F49-4DE9F7E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891-AA5F-62AC-E44B-AB196F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A213-E1D2-17C8-7654-A082AB90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6A80-FD17-69D4-0689-3A3BD1E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6C3A-4DF6-19FC-9574-BD4054F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6D4E-225E-87DC-02F4-EF5A643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0F6-A467-909C-DF0E-DBF035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C29-5300-7802-401B-9F3E0635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186-2A20-90E1-9A6B-694D5480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391-6A71-5EC3-83C3-AB947C58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352-E2A5-0E86-10A1-1E4AD9E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D7E8-CBF7-FA56-E13C-606F0AF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F8B6-5789-E9B8-04AF-A7CDF5F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BF1-7C0D-9A08-3078-6A8A333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0C-A317-942C-2353-7DF06A6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0C09-60EF-5F32-3358-DF5500C0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1BF-09D9-2445-5085-79A9D860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D513-BACF-0E36-99D0-066D96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6B9-3F40-29E2-12E9-CA3F457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0888-A4A0-8E04-7EEE-0960715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283D-3207-4E8F-459B-01E876B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E9F-B165-F5C4-634C-BC5A8EF1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721F-6E28-6E24-9BCB-8003DBFF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986D-6BE4-E5D9-6A44-D70198B1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F2C-2BF9-64D2-57FF-EFFD801A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craft.io/code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full-stack-develop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389-D827-1F03-8C95-04E5583C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MERN(A)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23A6-3E8D-B75A-B48A-8EF1AD53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243-E873-217D-5AE1-C5671633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64D3-6FBA-645A-07F9-BAC4191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0A32-309C-80A3-0B77-2C42CDD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A7B-0FDE-EF26-F8A3-E74B3A09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8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6E5-958D-37B0-3F2B-B36FC3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735-CEA2-4754-62A5-EA919DB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7D2-4061-3260-5DE9-0C25084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4566-3153-5A23-CAEA-DA7BB877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514B-6679-A73F-AE6C-58501EFE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075-F3FB-2170-6F7D-49AB9FC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94D-4A28-EBCC-1971-5BA80636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1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4CA-F2BB-A6D9-88C3-51C873B3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FE4-BE7C-7B01-F4FC-758A137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9B6-0EE0-44A5-018B-7438C71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97BE-BF02-32C8-860F-8583F031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4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7C1-0A6D-C64C-8F42-27BD784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BA-B510-B6F0-416D-6FD9A73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8F3-3415-98E1-0808-966C097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7E5-3CFC-17A6-946B-8457845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DB05-B1B7-5ABC-5E8D-130A8F39112B}"/>
              </a:ext>
            </a:extLst>
          </p:cNvPr>
          <p:cNvSpPr txBox="1"/>
          <p:nvPr/>
        </p:nvSpPr>
        <p:spPr>
          <a:xfrm>
            <a:off x="915026" y="4069561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9BB-8EBB-0A58-6796-8FF74B6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75D9-5336-A197-DDDB-366A3A37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61000" t="4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E8C-E509-7FE7-4E9A-FA497A9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MERN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055-3F63-B18F-0185-2FB3C5A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stack is a software stack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set of the technology layers that make up a modern application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built entirely in JavaScript.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AEE-5379-3889-1027-E18B71E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8C3-1F97-05D9-4D39-64EE95F0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F536-E818-AEA7-5E2F-C2E8EA5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BDB-C4E0-85F6-DB8E-E5C6DE9E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7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Ctrl+/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341-CB96-7EA8-B812-A2EE143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F0-3B49-5BD4-0C75-27EE619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92" y="14137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Heading - &lt;h1&gt;&lt;h1&gt; to &lt;h6&gt;&lt;/h6&gt;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Paragraph - &lt;p&gt;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&lt;b&gt; and &lt;strong&gt; Tags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i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and 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em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Tags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&lt;pre&gt;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&lt;mark&gt;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&lt;small&gt; Tag - &lt;big&gt;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&lt;sup&gt;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&lt;sub&gt;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&lt;del&gt; Tag</a:t>
            </a: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FCE3-8885-9497-55DE-CF84C14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63525"/>
            <a:ext cx="10515600" cy="1325563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10-B427-70F0-A449-CF514D41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7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D97-7306-82C8-54D3-98D3CC3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8F0-6B4A-6A08-D004-FC20DD1F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5E4E-1B92-5F0B-5D9C-E036374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9AF-1B80-6CDD-51D7-E46220A7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List out the features of HTML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Difference between html and html5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formatting in HTML?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HTML elements and tags?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you make text appear in a monospace font in HTML?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AA-D607-4633-2709-9A07EF7B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2" y="1622855"/>
            <a:ext cx="8761413" cy="39047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Thank You 😊</a:t>
            </a:r>
          </a:p>
        </p:txBody>
      </p:sp>
    </p:spTree>
    <p:extLst>
      <p:ext uri="{BB962C8B-B14F-4D97-AF65-F5344CB8AC3E}">
        <p14:creationId xmlns:p14="http://schemas.microsoft.com/office/powerpoint/2010/main" val="21759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9EF-B81D-36A4-D595-5CBE3DB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E30F-AE01-9D6D-CC18-FE855B6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B6AA1-A930-B009-9F96-F329FF0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4" y="4447633"/>
            <a:ext cx="3756152" cy="1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2E-7E0C-DFF9-55F2-002DACD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30-CE9F-D38F-3A33-AAA40BE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use to build server-side applications, but it does not know how to perform serving files, handling requests, and handling HTTP methods, so this is where express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comes 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CF64-6260-9CB1-F92D-73854C4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51" y="3938393"/>
            <a:ext cx="3501081" cy="22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242-7138-B4A7-B67C-763DC5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DC5-BF11-8E13-AAA8-1E666DB0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JS is a Node.js framework designed to build API's web applications cross-platform mobile apps quickly and make node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It's a layer built on the top of the Node </a:t>
            </a:r>
            <a:r>
              <a:rPr lang="en-GB" sz="1800" dirty="0" err="1">
                <a:latin typeface="Times New Roman" panose="02020603050405020304"/>
                <a:cs typeface="Times New Roman" panose="02020603050405020304"/>
              </a:rPr>
              <a:t>js</a:t>
            </a: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 that helps manage servers and routes.</a:t>
            </a:r>
            <a:endParaRPr lang="en-IN"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E16E-6809-AB72-D3C7-8B5F58E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A20-3529-73C0-0FF5-8CEBE7F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8EDB-B7BC-E21A-F1A9-56CA88A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0165-502D-F1EC-ECA8-C453AC49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22" y="1825625"/>
            <a:ext cx="2899370" cy="2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7A7-F9B9-4F41-1F18-744A948F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8CC-B335-ABCD-B6F3-5998BA5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1C11-709D-AC70-CC27-04ACF43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54" y="2134829"/>
            <a:ext cx="2656513" cy="2193980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326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73-1A63-B5D8-C074-5ED99F95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D5B3-CD54-20EF-FCC6-83839FE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30"/>
            <a:ext cx="10515600" cy="4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6639-C42E-205C-CC20-A567023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B08-7AEC-F37B-7E9A-8DFCF7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1161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Nunito</vt:lpstr>
      <vt:lpstr>Times New Roman</vt:lpstr>
      <vt:lpstr>Office Theme</vt:lpstr>
      <vt:lpstr>      MERN(A) </vt:lpstr>
      <vt:lpstr>MERN STACK</vt:lpstr>
      <vt:lpstr>MONGO DB</vt:lpstr>
      <vt:lpstr>  NodeJS (back-end runtime environment) </vt:lpstr>
      <vt:lpstr>ExpressJS (back-end web framework) </vt:lpstr>
      <vt:lpstr>Angular (front-end framework)    </vt:lpstr>
      <vt:lpstr>REACT (Frontend Library)</vt:lpstr>
      <vt:lpstr>Computer Languages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    COMMENTING TAG </vt:lpstr>
      <vt:lpstr>TEXT TAGS </vt:lpstr>
      <vt:lpstr>SEMANTIC TAGS </vt:lpstr>
      <vt:lpstr>NON-SEMANTIC TAGS </vt:lpstr>
      <vt:lpstr>TASK</vt:lpstr>
      <vt:lpstr>Thank You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Luminar Technolab</cp:lastModifiedBy>
  <cp:revision>12</cp:revision>
  <dcterms:created xsi:type="dcterms:W3CDTF">2022-12-15T02:35:33Z</dcterms:created>
  <dcterms:modified xsi:type="dcterms:W3CDTF">2023-11-17T05:30:33Z</dcterms:modified>
</cp:coreProperties>
</file>