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1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7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7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2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2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6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4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3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8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319B76-0C22-4B49-A03C-A27DEA805B8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24B64A-DB35-448F-BEC9-1033B2940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8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82E3-23CC-8DC2-E890-24CAAEAAA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4AAED-EDDD-3A93-F2ED-8746F7053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	Greater than: true if left operand is greater than the right operand	              x &gt;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&gt;=	Greater than or equal to: true if left operand is greater than or equal          x &gt;= y     	          to the right operand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	Less than: true if the left operand is less than the right operand	                x &lt;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&lt;=	Less than or equal to: true if the left operand is less than or equal to            x &lt;= y           the right operand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3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operators perform logical operations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5, y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 &lt; 6) &amp;&amp; (y &lt; 5); //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&amp;&amp; is the logical operator AND. Since both x &lt; 6 and y &lt; 5 are true, the result is true.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&amp;&amp;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AND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both the operands are true, else returns false	            x &amp;&amp;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||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OR: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if either of the operands is true; returns false                    x ||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both are false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	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Logical NOT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if the operand is false and vice-versa.	                           !x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1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		Bitwise AND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		Bitwise OR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^		Bitwise XOR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~		Bitwise NOT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&lt;&lt;		Left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&gt;&gt;		Sign-propagating right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&gt;&gt;&gt;		Zero-fill right shift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0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Other 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Evaluates multiple operands and returns the value  of the last operand.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   let a = (1, 3 , 4); // 4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?: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value based on the condition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 (5 &gt; 3) ? 'success' : 'error'; // "success"</a:t>
            </a:r>
            <a:endParaRPr lang="en-IN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deletes an object's property, or an element of an array	 	           e.g.: delete 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a string indicating the data type	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e.g.: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3; // "number"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void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discards the expression's return value	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e.g.: void(x)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returns true if the specified property is in the object	                                              			e.g.: prop in object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returns true if the specified object is of the specified object type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e.g.: object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object_type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8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an operator is a special symbol used to perform operations on operands (values and variables). </a:t>
            </a:r>
          </a:p>
          <a:p>
            <a:r>
              <a:rPr lang="en-GB" dirty="0"/>
              <a:t>For example,</a:t>
            </a:r>
          </a:p>
          <a:p>
            <a:r>
              <a:rPr lang="en-GB" dirty="0"/>
              <a:t>2 + 3; // 5</a:t>
            </a:r>
          </a:p>
          <a:p>
            <a:r>
              <a:rPr lang="en-GB" dirty="0"/>
              <a:t>Here + is an operator that performs addition, and 2 and 3 are operands.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2406316"/>
            <a:ext cx="8825659" cy="47885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Assignment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Arithmetic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Comparison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Logical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Bitwise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Other Operators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9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Assignment operators are used to assign values to variables.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= 5;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= operator is used to assign value 5 to variable x.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40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Shorthands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+=	Addition assignment	            a += 5;                    // a = a + 5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-=	Subtraction Assignment	            a -= 2;                   // a = a - 2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*=	Multiplication Assignment	      a *= 3;                  // a = a * 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/=	Division Assignment	            a /= 2;                  // a = a /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%=	Remainder Assignment	               a %= 2;                 // a = a %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**=	Exponentiation Assignment	         a **= 2;               // a = a**2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8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Arithmetic operators are used to perform arithmetic calculations.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number = 3 + 5; // 8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+ operator is used to add two operands.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	                                                                 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	                        Addition                                   x + y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				     Subtraction	                            x - y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				     Multiplication					   x 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				     Division	                                  x / y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	                	     Remainder	                            x % y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				     Increment (increments by 1)		         ++x or x++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				     Decrement (decrements by 1)	               --x or x--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				     Exponentiation (Power)			         x **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6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Comparison Operators (Relational operator)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Comparison operators compare two values and return a Boolean value, either true or false. 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= 3, b = 2;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 (a &gt; b); // true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the comparison operator &gt; is used to compare whether a is greater than b.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1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33E-DAA0-6FDE-2E08-7012166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A97-7E43-1160-8EF4-9E36205B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	Equal to: returns true if the operands are equal	                                x==y                      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	Not equal to: returns true if the operands are not equal	                          x !=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===	Strict equal to: true if the operands are equal and of the same type	            x ===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!==	Strict not equal to: true if the operands are equal but of different type          x !== 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or not equal at all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1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</TotalTime>
  <Words>963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3</vt:lpstr>
      <vt:lpstr>Ion Boardroom</vt:lpstr>
      <vt:lpstr>OPERATORS </vt:lpstr>
      <vt:lpstr>What is an Operator?</vt:lpstr>
      <vt:lpstr>Operator Types</vt:lpstr>
      <vt:lpstr>1 Assignment Operators</vt:lpstr>
      <vt:lpstr>Shorthands</vt:lpstr>
      <vt:lpstr>2 Arithmetic Operators</vt:lpstr>
      <vt:lpstr>Operators                                                                        Example</vt:lpstr>
      <vt:lpstr>3 Comparison Operators (Relational operator)</vt:lpstr>
      <vt:lpstr>PowerPoint Presentation</vt:lpstr>
      <vt:lpstr>PowerPoint Presentation</vt:lpstr>
      <vt:lpstr>4 Logical Operators</vt:lpstr>
      <vt:lpstr>PowerPoint Presentation</vt:lpstr>
      <vt:lpstr>5 Bitwise Operators</vt:lpstr>
      <vt:lpstr>6 Other JavaScript Operators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</dc:title>
  <dc:creator>Luminar Technolab</dc:creator>
  <cp:lastModifiedBy>Luminar Technolab</cp:lastModifiedBy>
  <cp:revision>2</cp:revision>
  <dcterms:created xsi:type="dcterms:W3CDTF">2023-01-12T05:45:04Z</dcterms:created>
  <dcterms:modified xsi:type="dcterms:W3CDTF">2023-05-12T06:14:02Z</dcterms:modified>
</cp:coreProperties>
</file>