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0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9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3E02-BAF7-3FFD-D1DE-480DA2D9F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E8140-52E3-F794-E6C4-BFBBA9A1C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0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 quotes: 'Hello'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 quotes: "Hello"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Backticks: `Hello`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//strings example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name1 = "ram";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name2 = '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hari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 `The names are ${name1} and ${name2}`);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is used to store text. In JavaScript, strings are surrounded by quotes: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Single quotes and double quotes are practically the same and you can use either of them.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Backticks are generally used when you need to include variables or expressions into a string. This is done by wrapping variables or expressions with ${variable or expression} as shown above.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5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represents integer and floating numbers (decimals and exponentials).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 = 3.433;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n3 = 3e5                       // 3 * 10^5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console.log(n1, n2, n3);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9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data type represents logical entities. </a:t>
            </a:r>
          </a:p>
          <a:p>
            <a:r>
              <a:rPr lang="en-GB" dirty="0"/>
              <a:t>Boolean represents one of two values: true or false. </a:t>
            </a:r>
          </a:p>
          <a:p>
            <a:r>
              <a:rPr lang="en-GB" dirty="0"/>
              <a:t>It is easier to think of it as a yes/no switch.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dataChecked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true;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valueCounted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false;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undefined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undefined data type represents value that is not assigned. If a variable is declared but the value is not assigned, then the value of that variable will be undefined.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let name1;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console.log(name1); // undefined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4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null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JavaScript, null is a special value that represents empty or unknown value.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ea typeface="Times New Roman" panose="02020603050405020304" pitchFamily="18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number =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An object is a complex data type that allows us to store collections of data.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student = {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'ram',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null,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class: 10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};console.log(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student.class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can hold many values under a single name, and you can access the values by referring to an index number.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7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Its a block of code designed to perform a particular task.</a:t>
            </a:r>
          </a:p>
          <a:p>
            <a:r>
              <a:rPr lang="en-GB" dirty="0"/>
              <a:t>A  function is executed when "something" invokes it</a:t>
            </a:r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      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}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70" y="2205096"/>
            <a:ext cx="8825659" cy="46703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Name="Max";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age=34;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//display console as "Hi...My name is Max...34 years old..."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//Write a program to swap two numbers together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//before swap n1=6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//After swap n1=7 n2=6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named memory location</a:t>
            </a:r>
          </a:p>
          <a:p>
            <a:r>
              <a:rPr lang="en-GB" dirty="0"/>
              <a:t>A variable is only a name given to a memory location, all the operations done on the variable effects that memory location.</a:t>
            </a:r>
            <a:endParaRPr lang="en-IN" dirty="0"/>
          </a:p>
          <a:p>
            <a:r>
              <a:rPr lang="en-GB" dirty="0"/>
              <a:t>The value stored in a variable can be changed during program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68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FB2-20E0-BAAC-466A-C79A0715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4BA4-AE45-431D-7F55-80C38590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JavaScript's primary role in web development?</a:t>
            </a:r>
          </a:p>
          <a:p>
            <a:r>
              <a:rPr lang="en-GB" dirty="0"/>
              <a:t>Name some non-browser environments that use JavaScript?</a:t>
            </a:r>
          </a:p>
          <a:p>
            <a:r>
              <a:rPr lang="en-IN" dirty="0"/>
              <a:t>Describe JavaScript as a prototype-based language.?</a:t>
            </a:r>
          </a:p>
          <a:p>
            <a:r>
              <a:rPr lang="en-GB" dirty="0"/>
              <a:t>In what sense is JavaScript considered a multi-paradigm language?</a:t>
            </a:r>
          </a:p>
          <a:p>
            <a:r>
              <a:rPr lang="en-GB" dirty="0"/>
              <a:t>Explain the term "dynamic language" in the context of JavaScript.?</a:t>
            </a:r>
          </a:p>
          <a:p>
            <a:r>
              <a:rPr lang="en-GB" dirty="0"/>
              <a:t>What is the role of ECMAScript in defining JavaScript standards?</a:t>
            </a:r>
          </a:p>
          <a:p>
            <a:r>
              <a:rPr lang="en-GB" dirty="0"/>
              <a:t>Why is it mentioned that JavaScript is a single-threaded language?</a:t>
            </a:r>
          </a:p>
          <a:p>
            <a:r>
              <a:rPr lang="en-GB" dirty="0"/>
              <a:t>Differentiate between imperative and declarative programming styles in JavaScript.?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5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 determines the accessibility or visibility of variables to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There are three types of scope in JavaScript: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(local)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Block scope (new with ES6)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Variables declared outside a function are in the global scope.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Global variables can be accessed and changed in any other 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(local)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defined within a function are in local scope and are not accessible in other functions. </a:t>
            </a:r>
          </a:p>
          <a:p>
            <a:r>
              <a:rPr lang="en-GB" dirty="0"/>
              <a:t>Each function, when invoked, creates a new scope, therefore variables with the same name can be used in different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scope (new with ES6)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 scope includes if statements and loops, or any other code wrapped in {}.</a:t>
            </a:r>
          </a:p>
          <a:p>
            <a:r>
              <a:rPr lang="en-GB" dirty="0"/>
              <a:t>When invoked, they don’t create a new scope.</a:t>
            </a:r>
          </a:p>
          <a:p>
            <a:r>
              <a:rPr lang="en-GB" dirty="0"/>
              <a:t>Variables declared inside a block scope will remain in the scope they were already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4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88F60-AAE4-3E87-20D6-7452B039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4" y="442767"/>
            <a:ext cx="9124150" cy="597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different data types to hold different types of values. </a:t>
            </a:r>
          </a:p>
          <a:p>
            <a:r>
              <a:rPr lang="en-GB" dirty="0"/>
              <a:t>There are two types of data types in JavaScript.</a:t>
            </a:r>
          </a:p>
          <a:p>
            <a:pPr>
              <a:buFont typeface="+mj-lt"/>
              <a:buAutoNum type="arabicPeriod"/>
            </a:pPr>
            <a:r>
              <a:rPr lang="en-GB" dirty="0"/>
              <a:t>Primitive data type</a:t>
            </a:r>
          </a:p>
          <a:p>
            <a:pPr>
              <a:buFont typeface="+mj-lt"/>
              <a:buAutoNum type="arabicPeriod"/>
            </a:pPr>
            <a:r>
              <a:rPr lang="en-GB" dirty="0"/>
              <a:t>Non-primitive (reference) data type</a:t>
            </a:r>
          </a:p>
          <a:p>
            <a:r>
              <a:rPr lang="en-GB" dirty="0"/>
              <a:t>JavaScript is a dynamic type language, means you don't need to specify type of the variable because it is dynamically used by JavaScript engine. </a:t>
            </a:r>
          </a:p>
        </p:txBody>
      </p:sp>
    </p:spTree>
    <p:extLst>
      <p:ext uri="{BB962C8B-B14F-4D97-AF65-F5344CB8AC3E}">
        <p14:creationId xmlns:p14="http://schemas.microsoft.com/office/powerpoint/2010/main" val="17673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259B5-3B78-D22D-9891-9886F9E4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1587"/>
            <a:ext cx="8648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1157</TotalTime>
  <Words>874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Verdana</vt:lpstr>
      <vt:lpstr>Wingdings 3</vt:lpstr>
      <vt:lpstr>Ion Boardroom</vt:lpstr>
      <vt:lpstr>Variables</vt:lpstr>
      <vt:lpstr>Variables</vt:lpstr>
      <vt:lpstr> Scope</vt:lpstr>
      <vt:lpstr>Global scope</vt:lpstr>
      <vt:lpstr>Function (local) scope</vt:lpstr>
      <vt:lpstr>Block scope (new with ES6)</vt:lpstr>
      <vt:lpstr>PowerPoint Presentation</vt:lpstr>
      <vt:lpstr>Datatypes</vt:lpstr>
      <vt:lpstr>PowerPoint Presentation</vt:lpstr>
      <vt:lpstr>1 String</vt:lpstr>
      <vt:lpstr>1 String</vt:lpstr>
      <vt:lpstr>2 Number</vt:lpstr>
      <vt:lpstr>3 Boolean</vt:lpstr>
      <vt:lpstr>4 undefined </vt:lpstr>
      <vt:lpstr>5 null </vt:lpstr>
      <vt:lpstr>7 Object </vt:lpstr>
      <vt:lpstr>Array</vt:lpstr>
      <vt:lpstr>Function</vt:lpstr>
      <vt:lpstr>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Luminar Technolab</dc:creator>
  <cp:lastModifiedBy>Luminar Technolab</cp:lastModifiedBy>
  <cp:revision>8</cp:revision>
  <dcterms:created xsi:type="dcterms:W3CDTF">2023-01-11T01:37:34Z</dcterms:created>
  <dcterms:modified xsi:type="dcterms:W3CDTF">2023-12-27T04:34:39Z</dcterms:modified>
</cp:coreProperties>
</file>