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1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12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5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8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4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7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1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7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B6E5F9-88A0-4BA2-B343-EE8F125B213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A2F7-67D8-6BDC-3D6C-03CFEC2F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B06E-054F-6399-286E-D520BEEE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0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Use logical operators to find whether the age of a person lies between 10 and 20?</a:t>
            </a:r>
          </a:p>
          <a:p>
            <a:r>
              <a:rPr lang="en-GB" dirty="0"/>
              <a:t>2 Demonstrate the  use of switch case statements in </a:t>
            </a:r>
            <a:r>
              <a:rPr lang="en-GB" dirty="0" err="1"/>
              <a:t>js</a:t>
            </a:r>
            <a:endParaRPr lang="en-GB" dirty="0"/>
          </a:p>
          <a:p>
            <a:r>
              <a:rPr lang="en-GB" dirty="0"/>
              <a:t>3 Find whether a number is divisible by 2 and 3</a:t>
            </a:r>
          </a:p>
          <a:p>
            <a:r>
              <a:rPr lang="en-GB" dirty="0"/>
              <a:t>4 Find whether a number is divisible by either 2 or 3</a:t>
            </a:r>
          </a:p>
          <a:p>
            <a:r>
              <a:rPr lang="en-GB" dirty="0"/>
              <a:t>5 Print "You can Drive" or "You can't Drive" based on age being greater than 18 using ternary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5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46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Statements/Decision making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JavaScript, there are three forms of the if...else statement.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statement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if...else statement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   if...else if...else statement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syntax of the if statement is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if (condition)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// the body of if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check if the number is positive.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D209D-79AD-F2BA-C44E-A298D93B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if statement evaluates the condition inside the parenthesis ().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true, the code inside the body of if is executed.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false, the code inside the body of if is skipped.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851DE-5029-3B1D-E258-6175F20F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9448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if...else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499"/>
            <a:ext cx="4825158" cy="3416301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if statement can have an optional else clause. The syntax of the if...else statement is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if (condition)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// block of code if condition is true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// block of code if condition is false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</a:rPr>
              <a:t>Eg</a:t>
            </a:r>
            <a:r>
              <a:rPr lang="en-GB" dirty="0">
                <a:solidFill>
                  <a:srgbClr val="002060"/>
                </a:solidFill>
              </a:rPr>
              <a:t>: program to check if the number is even or odd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607A-C661-33A9-1CC9-D067077DD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0112" y="2603499"/>
            <a:ext cx="5444972" cy="4023443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if..else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statement evaluates the condition inside the parenthesis. If the condition is evaluated to true,	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if is executed 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else is skipped from execution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false,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else is executed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if is skipped from execution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67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9E2CD-8B28-0777-3358-CD37F2BB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9150"/>
            <a:ext cx="9448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if...else if statement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BCE27-DFCE-47C5-A519-A0B75D66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if...else statement is used to execute a block of code among two alternatives. However, if you need to make a choice between more than two alternatives, if...else if...else can be used.</a:t>
            </a:r>
          </a:p>
          <a:p>
            <a:pPr marL="0" indent="0">
              <a:buNone/>
            </a:pPr>
            <a:r>
              <a:rPr lang="en-IN" dirty="0"/>
              <a:t>if (condition1) {</a:t>
            </a:r>
          </a:p>
          <a:p>
            <a:pPr marL="0" indent="0">
              <a:buNone/>
            </a:pPr>
            <a:r>
              <a:rPr lang="en-IN" dirty="0"/>
              <a:t>    // code block 1</a:t>
            </a:r>
          </a:p>
          <a:p>
            <a:pPr marL="0" indent="0">
              <a:buNone/>
            </a:pPr>
            <a:r>
              <a:rPr lang="en-IN" dirty="0"/>
              <a:t>} else if (condition2){</a:t>
            </a:r>
          </a:p>
          <a:p>
            <a:pPr marL="0" indent="0">
              <a:buNone/>
            </a:pPr>
            <a:r>
              <a:rPr lang="en-IN" dirty="0"/>
              <a:t>    // code block 2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/>
              <a:t>    // code block 3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F747-F172-7959-4D03-0674BCD0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•	If condition1 evaluates to true, the code block 1 is executed.</a:t>
            </a:r>
          </a:p>
          <a:p>
            <a:pPr marL="0" indent="0">
              <a:buNone/>
            </a:pPr>
            <a:r>
              <a:rPr lang="en-GB" dirty="0"/>
              <a:t>•	If condition1 evaluates to false, then condition2 is evaluated or If the condition2 is true, the code block 2 is executed.</a:t>
            </a:r>
          </a:p>
          <a:p>
            <a:pPr marL="0" indent="0">
              <a:buNone/>
            </a:pPr>
            <a:r>
              <a:rPr lang="en-GB" dirty="0"/>
              <a:t>•	If the condition2 is false, the code block 3 is executed.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0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of if-else ladder statement in JavaScript">
            <a:extLst>
              <a:ext uri="{FF2B5EF4-FFF2-40B4-BE49-F238E27FC236}">
                <a16:creationId xmlns:a16="http://schemas.microsoft.com/office/drawing/2014/main" id="{EF6811BB-6CAE-9DFD-A419-16CAA4A6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075"/>
            <a:ext cx="12192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 Nested if...else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56" y="2387190"/>
            <a:ext cx="8825659" cy="42102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if...else statement inside of an if...else statement. This is known as nested if...else statement.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(condition1) 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if (condition2){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		else 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else{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}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8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</TotalTime>
  <Words>517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 3</vt:lpstr>
      <vt:lpstr>Ion Boardroom</vt:lpstr>
      <vt:lpstr>Conditional Statements</vt:lpstr>
      <vt:lpstr>Conditional Statements/Decision making statements</vt:lpstr>
      <vt:lpstr>1 if Statement</vt:lpstr>
      <vt:lpstr>PowerPoint Presentation</vt:lpstr>
      <vt:lpstr>2 if...else statement</vt:lpstr>
      <vt:lpstr>PowerPoint Presentation</vt:lpstr>
      <vt:lpstr>3 if...else if statement</vt:lpstr>
      <vt:lpstr>PowerPoint Presentation</vt:lpstr>
      <vt:lpstr>4 Nested if...else Statement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Luminar Technolab</dc:creator>
  <cp:lastModifiedBy>Luminar Technolab</cp:lastModifiedBy>
  <cp:revision>3</cp:revision>
  <dcterms:created xsi:type="dcterms:W3CDTF">2023-01-13T06:40:36Z</dcterms:created>
  <dcterms:modified xsi:type="dcterms:W3CDTF">2023-01-16T12:07:24Z</dcterms:modified>
</cp:coreProperties>
</file>