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72" r:id="rId3"/>
    <p:sldId id="273" r:id="rId4"/>
    <p:sldId id="274" r:id="rId5"/>
    <p:sldId id="257" r:id="rId6"/>
    <p:sldId id="275" r:id="rId7"/>
    <p:sldId id="271" r:id="rId8"/>
    <p:sldId id="268" r:id="rId9"/>
    <p:sldId id="267" r:id="rId10"/>
    <p:sldId id="266" r:id="rId11"/>
    <p:sldId id="265" r:id="rId12"/>
    <p:sldId id="264" r:id="rId13"/>
    <p:sldId id="263" r:id="rId14"/>
    <p:sldId id="262" r:id="rId15"/>
    <p:sldId id="259" r:id="rId16"/>
    <p:sldId id="258" r:id="rId17"/>
    <p:sldId id="260" r:id="rId18"/>
    <p:sldId id="269" r:id="rId19"/>
    <p:sldId id="270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936" autoAdjust="0"/>
    <p:restoredTop sz="94660"/>
  </p:normalViewPr>
  <p:slideViewPr>
    <p:cSldViewPr snapToGrid="0">
      <p:cViewPr varScale="1">
        <p:scale>
          <a:sx n="61" d="100"/>
          <a:sy n="61" d="100"/>
        </p:scale>
        <p:origin x="62" y="5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F7CF4-FCFF-F3A0-BA3A-D6780F30F5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51B83A-62E7-6F4D-3C16-341D0BFB6E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6665C7-8458-5DF3-1547-3FB1B3ECF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EB594-58A0-4ABA-BA4B-0EA684240AA5}" type="datetimeFigureOut">
              <a:rPr lang="en-IN" smtClean="0"/>
              <a:t>20-11-2023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3CF410-84C4-BF6E-672D-96882A066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8C998D-9315-EA19-DEF8-88C6BF2B5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7807C-8C47-462C-AF53-9EE084E19C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600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BFD8E-4673-8D80-DB39-443547985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DBADE2-69F1-770E-059E-7634DA515E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5BE693-17D2-5772-27C9-19399A4FE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EB594-58A0-4ABA-BA4B-0EA684240AA5}" type="datetimeFigureOut">
              <a:rPr lang="en-IN" smtClean="0"/>
              <a:t>20-11-2023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44F9E1-B716-0E11-7E2F-4AFDF8A09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0A8B6E-5EBD-2865-D179-12AEFFB79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7807C-8C47-462C-AF53-9EE084E19C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5689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6DD085-E9C2-B959-B758-02956451A9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D863BF-65AA-4A69-0FA6-8BD737D130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E29B33-6847-175E-C05F-2175529BA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EB594-58A0-4ABA-BA4B-0EA684240AA5}" type="datetimeFigureOut">
              <a:rPr lang="en-IN" smtClean="0"/>
              <a:t>20-11-2023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54D08-CAEA-0EBE-0BBD-B9995C986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6394-1B22-2B85-75A6-B0B6AC1B6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7807C-8C47-462C-AF53-9EE084E19C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7376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DF7F5-8EA6-323B-8880-67BF5BDD8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7DF6DA-0CA2-B6D7-96B0-4EAFD57811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26C5D5-FDFD-A518-3C7E-8ED454515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EB594-58A0-4ABA-BA4B-0EA684240AA5}" type="datetimeFigureOut">
              <a:rPr lang="en-IN" smtClean="0"/>
              <a:t>20-11-2023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C90637-FAB3-F2BE-A647-BF6A8837E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7214A5-B58B-7285-E968-A30D52BCD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7807C-8C47-462C-AF53-9EE084E19C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6888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760EE-B535-6201-AEE8-502E6657B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ACA29D-E64E-A15A-5BE3-0502A45844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C193D6-3A24-7F36-53B2-6C88D37E2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EB594-58A0-4ABA-BA4B-0EA684240AA5}" type="datetimeFigureOut">
              <a:rPr lang="en-IN" smtClean="0"/>
              <a:t>20-11-2023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8B1C39-958D-9DD0-B013-345EA070A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EDD6B-5C72-2E74-C197-4EE06213B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7807C-8C47-462C-AF53-9EE084E19C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7267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83918-5B55-631F-50A8-9EF2F8F5A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6D964D-D8E3-135A-0F89-575B0EE102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8526E8-1F6E-D423-5980-27678E51AC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C8B26-01F3-FB8A-95FB-F5A93BE5C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EB594-58A0-4ABA-BA4B-0EA684240AA5}" type="datetimeFigureOut">
              <a:rPr lang="en-IN" smtClean="0"/>
              <a:t>20-11-2023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BC637B-E52C-8405-8558-1322739C1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503EFC-425A-4F2D-2718-97AA6C1D9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7807C-8C47-462C-AF53-9EE084E19C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478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ED7FD-58DE-5565-C64A-C981B6BB0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A18599-7CEA-6EC2-83DD-74A16F552A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02E79B-4C12-406E-9F72-1A4689EB26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2D9DD6-8845-5996-B327-FF9CECF2B8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78866D-1DAE-16F9-E906-1157C647AD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E0A8CC-5D33-0AC0-64E3-37F77952B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EB594-58A0-4ABA-BA4B-0EA684240AA5}" type="datetimeFigureOut">
              <a:rPr lang="en-IN" smtClean="0"/>
              <a:t>20-11-2023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203CC4-CB9E-3EF6-FF74-09E74D91C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9CF629-84FE-E93F-0F06-F2592250B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7807C-8C47-462C-AF53-9EE084E19C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371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6C2E0-D6F3-A155-EAF6-0018C0285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529745-39C3-B36C-CC27-D250D8E72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EB594-58A0-4ABA-BA4B-0EA684240AA5}" type="datetimeFigureOut">
              <a:rPr lang="en-IN" smtClean="0"/>
              <a:t>20-11-2023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6123C0-15F6-9C89-6886-B893C8CD6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56FB3-145F-19C2-B80F-5414314CB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7807C-8C47-462C-AF53-9EE084E19C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1567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B21A49-548C-50A9-5D9F-96E7AFFCC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EB594-58A0-4ABA-BA4B-0EA684240AA5}" type="datetimeFigureOut">
              <a:rPr lang="en-IN" smtClean="0"/>
              <a:t>20-11-2023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2B7F11-9362-D8AC-9C0D-5AC8894CB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8B644E-5A3C-0839-6BCB-02CCCFCB6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7807C-8C47-462C-AF53-9EE084E19C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4409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A5D6E-064C-FCE4-5E2E-58E7AB8F6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A06622-2C05-4399-659A-1C17D08F2C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E5F6B4-3282-1698-6314-1EFF1B2C31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765238-8F44-4C15-DC08-2D55D5B57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EB594-58A0-4ABA-BA4B-0EA684240AA5}" type="datetimeFigureOut">
              <a:rPr lang="en-IN" smtClean="0"/>
              <a:t>20-11-2023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6FCF6C-B148-3F37-5248-15A9D23D7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3BAE0E-31C7-A420-CED5-F949A5D10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7807C-8C47-462C-AF53-9EE084E19C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5442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CFC57-3A62-4870-2348-058B3A8DC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96E602-EA0D-07E9-30C5-913E0EFAE5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9DB18D-3D04-5DBB-1504-4030CAC49E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C4845B-EC31-A404-D9F0-4B688178D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EB594-58A0-4ABA-BA4B-0EA684240AA5}" type="datetimeFigureOut">
              <a:rPr lang="en-IN" smtClean="0"/>
              <a:t>20-11-2023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02AF6B-AC74-B0E2-FA6A-2B3183D32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7E60DA-B0E8-09AC-3636-74B0123AE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7807C-8C47-462C-AF53-9EE084E19C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0726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3A0517-45E0-6C97-BA99-96F722C4C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81B167-64A0-1DC9-BDD5-DDC2A93887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CD904A-281A-0C34-AF90-4C2BA6AC37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7EB594-58A0-4ABA-BA4B-0EA684240AA5}" type="datetimeFigureOut">
              <a:rPr lang="en-IN" smtClean="0"/>
              <a:t>20-11-2023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F4E9EF-2AD7-11DA-B803-4CFC4EA869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C25E47-BBA3-089C-0E3D-3574C395EF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F7807C-8C47-462C-AF53-9EE084E19C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1465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A3B14-04EA-9B4A-833C-4EF5CB67F3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IMAGES,LINKS &amp; LISTS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8B4845-0934-B342-A117-04BF000209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47958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CD477-5187-C907-636A-0DA888E75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LIST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D0DDB0-F496-C127-E67F-B872048212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There are three different types of HTML lists:</a:t>
            </a:r>
          </a:p>
          <a:p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+mj-lt"/>
              <a:buAutoNum type="arabicPeriod"/>
            </a:pPr>
            <a:r>
              <a:rPr lang="en-GB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Ordered List or Numbered List (</a:t>
            </a:r>
            <a:r>
              <a:rPr lang="en-GB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ol</a:t>
            </a:r>
            <a:r>
              <a:rPr lang="en-GB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>
              <a:buFont typeface="+mj-lt"/>
              <a:buAutoNum type="arabicPeriod"/>
            </a:pPr>
            <a:r>
              <a:rPr lang="en-GB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Unordered List or Bulleted List (</a:t>
            </a:r>
            <a:r>
              <a:rPr lang="en-GB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GB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>
              <a:buFont typeface="+mj-lt"/>
              <a:buAutoNum type="arabicPeriod"/>
            </a:pPr>
            <a:r>
              <a:rPr lang="en-GB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Description List or Definition List (dl)</a:t>
            </a:r>
          </a:p>
          <a:p>
            <a:pPr>
              <a:buFont typeface="+mj-lt"/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687472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DC784-34B6-6F62-984D-115E312C5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ORDERED LIST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F7C12D-7A5E-D01C-C4FE-DBA216575F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ordered HTML lists, all the list items are marked with numbers by default.</a:t>
            </a:r>
          </a:p>
          <a:p>
            <a:r>
              <a:rPr lang="en-GB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 is known as numbered list also. </a:t>
            </a:r>
          </a:p>
          <a:p>
            <a:r>
              <a:rPr lang="en-GB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ordered list starts with &lt;</a:t>
            </a:r>
            <a:r>
              <a:rPr lang="en-GB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</a:t>
            </a:r>
            <a:r>
              <a:rPr lang="en-GB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tag and the list items start with &lt;li&gt; tag.</a:t>
            </a:r>
          </a:p>
          <a:p>
            <a:r>
              <a:rPr lang="en-GB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 can be reversed also available &lt;</a:t>
            </a:r>
            <a:r>
              <a:rPr lang="en-GB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</a:t>
            </a:r>
            <a:r>
              <a:rPr lang="en-GB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reversed&gt;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Eg</a:t>
            </a:r>
            <a:r>
              <a:rPr lang="en-I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9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ol</a:t>
            </a:r>
            <a:r>
              <a:rPr lang="en-US" sz="1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&gt;</a:t>
            </a:r>
            <a:endParaRPr lang="en-IN" sz="19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	  &lt;li&gt;Coffee&lt;/li&gt;</a:t>
            </a:r>
            <a:endParaRPr lang="en-IN" sz="19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	  &lt;li&gt;Tea&lt;/li&gt;</a:t>
            </a:r>
            <a:endParaRPr lang="en-IN" sz="19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	  &lt;li&gt;Milk&lt;/li&gt;</a:t>
            </a:r>
            <a:endParaRPr lang="en-IN" sz="19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&lt;/</a:t>
            </a:r>
            <a:r>
              <a:rPr lang="en-US" sz="19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ol</a:t>
            </a:r>
            <a:r>
              <a:rPr lang="en-US" sz="1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IN" sz="19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366317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5E948-B2D2-F9CF-B45D-28F0E067D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ORDERED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6E3E1A-641C-D520-0C35-2D7950EDF2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GB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There can be different types of numbered list: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Numeric Number (1, 2, 3)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Capital Roman Number (I II III)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Small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Romal</a:t>
            </a:r>
            <a:r>
              <a:rPr lang="en-GB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Number (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ii iii)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Capital Alphabet (A B C)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Small Alphabet (a b c)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938107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E0AC0-AD57-36C0-8EC5-46FA0149F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TYPES OF ODERES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8FB076A-80E0-558A-F8C0-AA4BF84C69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78" t="40716" r="27574" b="27822"/>
          <a:stretch/>
        </p:blipFill>
        <p:spPr>
          <a:xfrm>
            <a:off x="859386" y="1807779"/>
            <a:ext cx="9352547" cy="4761463"/>
          </a:xfrm>
        </p:spPr>
      </p:pic>
    </p:spTree>
    <p:extLst>
      <p:ext uri="{BB962C8B-B14F-4D97-AF65-F5344CB8AC3E}">
        <p14:creationId xmlns:p14="http://schemas.microsoft.com/office/powerpoint/2010/main" val="24148701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CC7D7-F200-79C1-F709-37C176673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b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2.UNORDERD LIST</a:t>
            </a:r>
            <a:b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B82601-8405-6207-4D1F-7D9648AD5E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1690688"/>
            <a:ext cx="8825659" cy="4886575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 unordered list starts with the &lt;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 tag. 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list items will be marked with bullets (small black circles) by default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&lt;h1&gt;I love these drinks...!&lt;/h1&gt;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&lt;li&gt;Coffee&lt;/li&gt;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&lt;li&gt;Tea&lt;/li&gt;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&lt;li&gt;Milk&lt;/li&gt;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&lt;/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576670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05A2B-1E6F-0AE6-6AA6-A386BDD69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UNODERES LIST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8FC3DEA-F792-EDC7-3F86-2A1C137642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43" t="45412" r="27045" b="27822"/>
          <a:stretch/>
        </p:blipFill>
        <p:spPr>
          <a:xfrm>
            <a:off x="641132" y="2679031"/>
            <a:ext cx="11117732" cy="2903621"/>
          </a:xfrm>
        </p:spPr>
      </p:pic>
    </p:spTree>
    <p:extLst>
      <p:ext uri="{BB962C8B-B14F-4D97-AF65-F5344CB8AC3E}">
        <p14:creationId xmlns:p14="http://schemas.microsoft.com/office/powerpoint/2010/main" val="14460895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6D7B9-F43E-1403-34E6-48AEDF26B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3.DEFINITION LIST/DESCRIPTION LIST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65AF94-56FA-6EC4-A7C4-873FCCCA51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description list is a list of terms, with a description of each term.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&lt;dl&gt; tag defines the description list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&lt;dt&gt; tag defines the term (name)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&lt;dd&gt; tag describes each term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779326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3C033-9528-0379-FCD1-2AE32281C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57069F-5471-96B9-5126-78EF08A9F6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&lt;dl&gt;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&lt;dt&gt;Coffee&lt;/dt&gt;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&lt;dd&gt;- black hot drink&lt;/dd&gt;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&lt;dt&gt;Milk&lt;/dt&gt;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&lt;dd&gt;- white cold drink&lt;/dd&gt;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&lt;/dl&gt;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974523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F406C-1ADB-A706-3DC3-660FE26D7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 2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6D395CD-2F22-9255-AACA-B79E141EB3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768" y="1586185"/>
            <a:ext cx="4691951" cy="39823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427522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C0F1B-063C-86D2-D4B4-1A7DEED9B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07D85-4EC7-3F81-29DE-4BF9A0C842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IN" sz="5400" dirty="0"/>
          </a:p>
          <a:p>
            <a:pPr marL="0" indent="0" algn="ctr">
              <a:buNone/>
            </a:pPr>
            <a:r>
              <a:rPr lang="en-IN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652908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62D43-68CA-D4F8-3BF4-B3F809A08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42A0FC-41DC-5C08-096D-945D4854E9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HTML &lt;</a:t>
            </a:r>
            <a:r>
              <a:rPr lang="en-GB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tag is used to embed an image in a web page.</a:t>
            </a:r>
          </a:p>
          <a:p>
            <a:pPr>
              <a:lnSpc>
                <a:spcPct val="100000"/>
              </a:lnSpc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Images are not technically inserted into a web page; images are linked to web pages. </a:t>
            </a:r>
          </a:p>
          <a:p>
            <a:pPr>
              <a:lnSpc>
                <a:spcPct val="100000"/>
              </a:lnSpc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&lt;</a:t>
            </a:r>
            <a:r>
              <a:rPr lang="en-GB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tag is empty, it contains attributes only, and does not have a closing tag.</a:t>
            </a:r>
          </a:p>
          <a:p>
            <a:pPr>
              <a:lnSpc>
                <a:spcPct val="100000"/>
              </a:lnSpc>
            </a:pPr>
            <a:endParaRPr lang="en-GB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&lt;</a:t>
            </a:r>
            <a:r>
              <a:rPr lang="en-GB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tag has two required attributes:</a:t>
            </a:r>
          </a:p>
          <a:p>
            <a:pPr>
              <a:lnSpc>
                <a:spcPct val="100000"/>
              </a:lnSpc>
            </a:pPr>
            <a:r>
              <a:rPr lang="en-GB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Specifies the path to the image</a:t>
            </a:r>
          </a:p>
          <a:p>
            <a:pPr>
              <a:lnSpc>
                <a:spcPct val="100000"/>
              </a:lnSpc>
            </a:pPr>
            <a:r>
              <a:rPr lang="en-GB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alt </a:t>
            </a: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Specifies an alternate text for the image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6238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54F26-CBD2-5D62-9225-D224124F6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Image Size - Width and Height</a:t>
            </a:r>
            <a:br>
              <a:rPr lang="en-GB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3572AB-1B27-AC40-F04F-E4C7549525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 can use the width and height attributes:</a:t>
            </a:r>
          </a:p>
          <a:p>
            <a:r>
              <a:rPr lang="en-GB" dirty="0"/>
              <a:t>The width and height attributes always define the width and height of the image in pixels.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   &lt;</a:t>
            </a:r>
            <a:r>
              <a:rPr lang="en-GB" b="1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GB" b="1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1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GB" b="1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="img_girl.jpg"</a:t>
            </a:r>
            <a:r>
              <a:rPr lang="en-GB" b="1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alt</a:t>
            </a:r>
            <a:r>
              <a:rPr lang="en-GB" b="1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="Girl in a   jacket"</a:t>
            </a:r>
            <a:r>
              <a:rPr lang="en-GB" b="1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width</a:t>
            </a:r>
            <a:r>
              <a:rPr lang="en-GB" b="1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="500"</a:t>
            </a:r>
            <a:r>
              <a:rPr lang="en-GB" b="1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height</a:t>
            </a:r>
            <a:r>
              <a:rPr lang="en-GB" b="1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="600"&gt;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41601174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8B03C-97C6-C142-0F58-2E6D490CF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Common Image Format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216FB98-81F6-191E-9DFD-B6B934E610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05" t="45966" r="17527" b="17320"/>
          <a:stretch/>
        </p:blipFill>
        <p:spPr>
          <a:xfrm>
            <a:off x="567560" y="2311367"/>
            <a:ext cx="9722068" cy="3034404"/>
          </a:xfrm>
        </p:spPr>
      </p:pic>
    </p:spTree>
    <p:extLst>
      <p:ext uri="{BB962C8B-B14F-4D97-AF65-F5344CB8AC3E}">
        <p14:creationId xmlns:p14="http://schemas.microsoft.com/office/powerpoint/2010/main" val="2792889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0933C-20AE-9781-1002-C9EF7A33B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C72952-625A-6559-F362-450443EF94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Links are found in nearly all web pages. Links allow users to click their way from page to page.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HTML links are hyperlinks.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&lt;a&gt; tag defines a hyperlink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Syntax : 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GB" b="1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GB" b="1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GB" b="1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1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GB" b="1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GB" b="1" i="1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GB" b="1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"&gt;</a:t>
            </a:r>
            <a:r>
              <a:rPr lang="en-GB" b="1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link text</a:t>
            </a:r>
            <a:r>
              <a:rPr lang="en-GB" b="1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GB" b="1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/a</a:t>
            </a:r>
            <a:r>
              <a:rPr lang="en-GB" b="1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58291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72418-31AD-D992-40D1-C290BDDC6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 Attribute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AA0BD0-DC07-2340-DA7B-B8B151679B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target attribute specifies where to open the linked document.</a:t>
            </a:r>
          </a:p>
          <a:p>
            <a:pPr marL="0" indent="0">
              <a:buNone/>
            </a:pPr>
            <a:r>
              <a:rPr lang="en-IN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Syntax</a:t>
            </a:r>
          </a:p>
          <a:p>
            <a:r>
              <a:rPr lang="en-GB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&lt;a target="_blank|_self|_parent|_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top|</a:t>
            </a:r>
            <a:r>
              <a:rPr lang="en-GB" b="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framename</a:t>
            </a:r>
            <a:r>
              <a:rPr lang="en-GB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01AC4C-18C6-B0AB-6775-286B3CBFD8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651" y="3429000"/>
            <a:ext cx="9419136" cy="281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1480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448E6-8078-53AF-2550-4E3F02125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 1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F5290F9-9A52-4EB4-4A01-E5AB24EE9E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507" y="1803355"/>
            <a:ext cx="8373978" cy="59355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640101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3569A-5D23-B6BB-60B1-93782ADEA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Links with Images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78F7D6-F871-4B5A-64ED-B033D5B3EE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="default.asp"&gt;</a:t>
            </a:r>
            <a:br>
              <a:rPr lang="en-IN" dirty="0"/>
            </a:b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=“sun.png"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alt</a:t>
            </a: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=“</a:t>
            </a:r>
            <a:r>
              <a:rPr lang="en-IN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sunimage</a:t>
            </a: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style</a:t>
            </a: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="width:42px;height:42px;"&gt;</a:t>
            </a:r>
            <a:br>
              <a:rPr lang="en-IN" dirty="0"/>
            </a:b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/a</a:t>
            </a: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endParaRPr lang="en-IN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 unvisited link is underlined and blue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visited link is underlined and purple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 active link is underlined and red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569384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607A5-FFCD-C065-1D78-AC4565DC3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1291BF-C142-91E0-CAD5-AE055A8862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HTML Lists are used to specify lists of information.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All lists may contain one or more list elements.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 allow web developers to group a set of related items in lists.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Each list item starts with the &lt;li&gt; tag.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371028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520</TotalTime>
  <Words>705</Words>
  <Application>Microsoft Office PowerPoint</Application>
  <PresentationFormat>Widescreen</PresentationFormat>
  <Paragraphs>87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Calibri Light</vt:lpstr>
      <vt:lpstr>Consolas</vt:lpstr>
      <vt:lpstr>Segoe UI</vt:lpstr>
      <vt:lpstr>Times New Roman</vt:lpstr>
      <vt:lpstr>Office Theme</vt:lpstr>
      <vt:lpstr>IMAGES,LINKS &amp; LISTS</vt:lpstr>
      <vt:lpstr>IMAGES</vt:lpstr>
      <vt:lpstr>Image Size - Width and Height </vt:lpstr>
      <vt:lpstr>Common Image Format</vt:lpstr>
      <vt:lpstr>LINKS</vt:lpstr>
      <vt:lpstr>Target Attribute</vt:lpstr>
      <vt:lpstr>TASK 1</vt:lpstr>
      <vt:lpstr>Links with Images</vt:lpstr>
      <vt:lpstr>LIST</vt:lpstr>
      <vt:lpstr>TYPES OF LIST</vt:lpstr>
      <vt:lpstr>1. ORDERED LIST</vt:lpstr>
      <vt:lpstr>ORDERED LIST</vt:lpstr>
      <vt:lpstr>DIFFERENT TYPES OF ODERES</vt:lpstr>
      <vt:lpstr>  2.UNORDERD LIST </vt:lpstr>
      <vt:lpstr>TYPES OF UNODERES LIST</vt:lpstr>
      <vt:lpstr>3.DEFINITION LIST/DESCRIPTION LIST</vt:lpstr>
      <vt:lpstr> </vt:lpstr>
      <vt:lpstr>TASK 2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LINKS &amp; LISTS</dc:title>
  <dc:creator>Luminar Technolab</dc:creator>
  <cp:lastModifiedBy>Luminar Technolab</cp:lastModifiedBy>
  <cp:revision>6</cp:revision>
  <dcterms:created xsi:type="dcterms:W3CDTF">2022-12-16T02:02:29Z</dcterms:created>
  <dcterms:modified xsi:type="dcterms:W3CDTF">2023-11-20T05:39:17Z</dcterms:modified>
</cp:coreProperties>
</file>