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4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6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9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9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9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1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64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5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6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9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EDA60A-F18B-4E89-A493-E1DC804943C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E82514-C3AB-4F9C-8F84-B66F6341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F26C-B293-CC02-4EAC-94415E906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Objects In </a:t>
            </a:r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D74FE-FD70-7425-4F67-871A6336C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1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574" y="244269"/>
            <a:ext cx="8761413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774F9-FC21-72EE-121D-7B6DC4DCC1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3096" y="1402867"/>
            <a:ext cx="10389703" cy="4891916"/>
          </a:xfrm>
        </p:spPr>
      </p:pic>
    </p:spTree>
    <p:extLst>
      <p:ext uri="{BB962C8B-B14F-4D97-AF65-F5344CB8AC3E}">
        <p14:creationId xmlns:p14="http://schemas.microsoft.com/office/powerpoint/2010/main" val="15556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fundamental data type that allows you to store and organize data as key-value pairs. </a:t>
            </a:r>
          </a:p>
          <a:p>
            <a:r>
              <a:rPr lang="en-GB" dirty="0"/>
              <a:t>Objects can represent real-world entities or abstract concepts and are used extensively in JavaScript programming. </a:t>
            </a:r>
          </a:p>
          <a:p>
            <a:r>
              <a:rPr lang="en-GB" dirty="0"/>
              <a:t>Each value in an object is associated with a unique key, and you can access, modify, and delete values using these keys.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39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Creating an Object: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JavaScript using curly braces {} and defining its properties as key-value pairs.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02784-192F-0C3D-ABB9-B5B37CA4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3429000"/>
            <a:ext cx="5804452" cy="26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3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72B3-5B7F-97DD-5477-1E8AB6E0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new keyword with Object constructor: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75AAD7-9972-AF5E-AF6D-E8D53C2C8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2" y="2623931"/>
            <a:ext cx="8524888" cy="3472069"/>
          </a:xfrm>
        </p:spPr>
      </p:pic>
    </p:spTree>
    <p:extLst>
      <p:ext uri="{BB962C8B-B14F-4D97-AF65-F5344CB8AC3E}">
        <p14:creationId xmlns:p14="http://schemas.microsoft.com/office/powerpoint/2010/main" val="260390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Accessing Object Properties: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object properties using dot notation or square brackets.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EBC62-9902-5D11-2BFD-3CC604CF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3140766"/>
            <a:ext cx="7805724" cy="28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Modifying Object Properties: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modify the value of an object property by assigning a new value to it.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9B4D-10E6-2F8E-7BAE-AC35F689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40" y="3429000"/>
            <a:ext cx="530172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Adding New Properties: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new properties to an object even after it has been created.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32477-A4FD-FEC7-ECEB-CA5DDA91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29000"/>
            <a:ext cx="6444122" cy="16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Nested Objects: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r>
              <a:rPr lang="en-GB" dirty="0"/>
              <a:t>Objects can also contain other objects as properties, creating a hierarchical structure.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C82CF-A1A0-837C-9DC1-40D7700A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32" y="3090279"/>
            <a:ext cx="628325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6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EF-C0BF-890A-4DBC-6E9876E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Deleting Properties: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5DB-6D66-B865-36AD-62C9ECFC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remove properties from an object using the delete keyword.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1B10D-8FC2-439F-9891-CB3B810F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2" y="3535018"/>
            <a:ext cx="6934573" cy="17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184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Times New Roman</vt:lpstr>
      <vt:lpstr>Wingdings 3</vt:lpstr>
      <vt:lpstr>Ion Boardroom</vt:lpstr>
      <vt:lpstr>Objects In Javascript</vt:lpstr>
      <vt:lpstr>Objects</vt:lpstr>
      <vt:lpstr>Creating an Object:</vt:lpstr>
      <vt:lpstr>Using new keyword with Object constructor:</vt:lpstr>
      <vt:lpstr>Accessing Object Properties:</vt:lpstr>
      <vt:lpstr>Modifying Object Properties:</vt:lpstr>
      <vt:lpstr>Adding New Properties:</vt:lpstr>
      <vt:lpstr>Nested Objects:</vt:lpstr>
      <vt:lpstr>Deleting Properties: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In Javascript</dc:title>
  <dc:creator>Luminar Technolab</dc:creator>
  <cp:lastModifiedBy>Luminar Technolab</cp:lastModifiedBy>
  <cp:revision>1</cp:revision>
  <dcterms:created xsi:type="dcterms:W3CDTF">2023-08-08T05:40:30Z</dcterms:created>
  <dcterms:modified xsi:type="dcterms:W3CDTF">2023-08-08T06:39:10Z</dcterms:modified>
</cp:coreProperties>
</file>