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6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97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3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4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9274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6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0014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079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8911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271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907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6A43F-9A71-42BD-BFEC-3E44D67F4B8B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20E32-E83C-48E2-BA05-73A52474C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083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AE2F-9279-B862-E670-B279781F6D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Socket Communication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F3CD4-DFD0-87D6-B307-0B8D1351B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CAVLI C10QM MODULE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118B2-8FA6-29EF-C742-270D8584D968}"/>
              </a:ext>
            </a:extLst>
          </p:cNvPr>
          <p:cNvSpPr txBox="1"/>
          <p:nvPr/>
        </p:nvSpPr>
        <p:spPr>
          <a:xfrm>
            <a:off x="8088086" y="4980543"/>
            <a:ext cx="2579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Anagha Dinesh</a:t>
            </a:r>
          </a:p>
        </p:txBody>
      </p:sp>
    </p:spTree>
    <p:extLst>
      <p:ext uri="{BB962C8B-B14F-4D97-AF65-F5344CB8AC3E}">
        <p14:creationId xmlns:p14="http://schemas.microsoft.com/office/powerpoint/2010/main" val="2169096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60211-EAAD-7628-6785-18FFD0208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7909" y="214802"/>
            <a:ext cx="3976182" cy="1369069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644A6-C1A7-1680-01A0-957295A13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Socket communication is a method to exchange data between devices and servers over TCP/UDP.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Used in IoT modules to connect sensors or devices to cloud platforms.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Controlled via AT commands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725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3A9F4-F8FA-4673-9827-91FF6386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CAVLI C10QM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FDB50F-0D79-BFBB-9C4F-DA1133102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LTE Cat 1 module with full TCP/IP stack for internet data transfer. Supports AT+QIOPEN and AT+QISEND for opening and sending data over TCP/UDP sockets.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dirty="0"/>
              <a:t>Integrated GNSS and support for multiple Internet protocols for IoT/M2M applications. An optional </a:t>
            </a:r>
            <a:r>
              <a:rPr lang="en-IN" dirty="0" err="1"/>
              <a:t>eSIM</a:t>
            </a:r>
            <a:r>
              <a:rPr lang="en-IN" dirty="0"/>
              <a:t> with the </a:t>
            </a:r>
            <a:r>
              <a:rPr lang="en-IN" dirty="0" err="1"/>
              <a:t>Cavli</a:t>
            </a:r>
            <a:r>
              <a:rPr lang="en-IN" dirty="0"/>
              <a:t> Hubble platform enables global connectivity.</a:t>
            </a:r>
          </a:p>
        </p:txBody>
      </p:sp>
    </p:spTree>
    <p:extLst>
      <p:ext uri="{BB962C8B-B14F-4D97-AF65-F5344CB8AC3E}">
        <p14:creationId xmlns:p14="http://schemas.microsoft.com/office/powerpoint/2010/main" val="1558209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C18AF-63D7-8AA6-F616-5073646A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PDP Context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E386-7284-17F3-FD2B-6246A4020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Socket operations need active data connectivity.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Key commands</a:t>
            </a:r>
          </a:p>
          <a:p>
            <a:pPr marL="457200" lvl="1" indent="0">
              <a:buNone/>
            </a:pPr>
            <a:r>
              <a:rPr lang="en-IN" dirty="0"/>
              <a:t>AT+CGDCONT=1,"IP","internet"   </a:t>
            </a:r>
            <a:r>
              <a:rPr lang="en-IN" i="1" dirty="0"/>
              <a:t>// Define APN</a:t>
            </a:r>
          </a:p>
          <a:p>
            <a:pPr marL="457200" lvl="1" indent="0">
              <a:buNone/>
            </a:pPr>
            <a:r>
              <a:rPr lang="en-IN" dirty="0"/>
              <a:t>AT+CGATT=1                                     </a:t>
            </a:r>
            <a:r>
              <a:rPr lang="en-IN" i="1" dirty="0"/>
              <a:t>// Attach to network</a:t>
            </a:r>
          </a:p>
          <a:p>
            <a:pPr marL="457200" lvl="1" indent="0">
              <a:buNone/>
            </a:pPr>
            <a:r>
              <a:rPr lang="en-IN" dirty="0"/>
              <a:t>AT+CGACT=1,1                                 </a:t>
            </a:r>
            <a:r>
              <a:rPr lang="en-IN" i="1" dirty="0"/>
              <a:t>// Activate PDP context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Sets up PDP context: APN, IP type, and session activation.</a:t>
            </a:r>
          </a:p>
        </p:txBody>
      </p:sp>
    </p:spTree>
    <p:extLst>
      <p:ext uri="{BB962C8B-B14F-4D97-AF65-F5344CB8AC3E}">
        <p14:creationId xmlns:p14="http://schemas.microsoft.com/office/powerpoint/2010/main" val="1818500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D097C-606A-E2AF-334B-91A938E1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AT+CIPMUX – Multiple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57A38-CAA4-B924-F939-62CECBB7A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single or multiple TCP/UDP connections</a:t>
            </a:r>
            <a:endParaRPr lang="en-IN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Command</a:t>
            </a:r>
          </a:p>
          <a:p>
            <a:pPr marL="457200" lvl="1" indent="0">
              <a:buNone/>
            </a:pPr>
            <a:r>
              <a:rPr lang="en-IN" dirty="0"/>
              <a:t> AT+CIPMUX=&lt;</a:t>
            </a:r>
            <a:r>
              <a:rPr lang="en-IN" dirty="0" err="1"/>
              <a:t>connection_mode</a:t>
            </a:r>
            <a:r>
              <a:rPr lang="en-IN" dirty="0"/>
              <a:t>&gt;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0 – Single connection.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1 – Multi-connection </a:t>
            </a:r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7287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6D72D-AE87-9B1C-6413-5E12C6313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AT+CIPSTART - Open TCP Socket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D53DA-1528-8DB0-66A9-874F0C989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20586"/>
            <a:ext cx="10668000" cy="543741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Establish a TCP or UDP connection to a server.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</a:t>
            </a:r>
          </a:p>
          <a:p>
            <a:pPr marL="457200" lvl="1" indent="0">
              <a:buNone/>
            </a:pPr>
            <a:r>
              <a:rPr lang="en-US" dirty="0"/>
              <a:t>AT+CIPSTART=&lt;mode&gt;, &lt;"ip_address"|"</a:t>
            </a:r>
            <a:r>
              <a:rPr lang="en-US" dirty="0" err="1"/>
              <a:t>domain_name</a:t>
            </a:r>
            <a:r>
              <a:rPr lang="en-US" dirty="0"/>
              <a:t>"&gt;,&lt;port&gt;,[</a:t>
            </a:r>
            <a:r>
              <a:rPr lang="en-US" dirty="0" err="1"/>
              <a:t>ssl_flag</a:t>
            </a:r>
            <a:r>
              <a:rPr lang="en-US" dirty="0"/>
              <a:t>], [</a:t>
            </a:r>
            <a:r>
              <a:rPr lang="en-US" dirty="0" err="1"/>
              <a:t>ca_cert_id</a:t>
            </a:r>
            <a:r>
              <a:rPr lang="en-US" dirty="0"/>
              <a:t>],[</a:t>
            </a:r>
            <a:r>
              <a:rPr lang="en-US" dirty="0" err="1"/>
              <a:t>client_cert_id</a:t>
            </a:r>
            <a:r>
              <a:rPr lang="en-US" dirty="0"/>
              <a:t>],[</a:t>
            </a:r>
            <a:r>
              <a:rPr lang="en-US" dirty="0" err="1"/>
              <a:t>prv_key_i</a:t>
            </a:r>
            <a:r>
              <a:rPr lang="en-US" dirty="0"/>
              <a:t> d]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46FB2B-AB37-4106-79E4-06F52FC53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46998"/>
              </p:ext>
            </p:extLst>
          </p:nvPr>
        </p:nvGraphicFramePr>
        <p:xfrm>
          <a:off x="1533525" y="3238623"/>
          <a:ext cx="8972550" cy="33699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60789">
                  <a:extLst>
                    <a:ext uri="{9D8B030D-6E8A-4147-A177-3AD203B41FA5}">
                      <a16:colId xmlns:a16="http://schemas.microsoft.com/office/drawing/2014/main" val="2154629801"/>
                    </a:ext>
                  </a:extLst>
                </a:gridCol>
                <a:gridCol w="7011761">
                  <a:extLst>
                    <a:ext uri="{9D8B030D-6E8A-4147-A177-3AD203B41FA5}">
                      <a16:colId xmlns:a16="http://schemas.microsoft.com/office/drawing/2014/main" val="4247973568"/>
                    </a:ext>
                  </a:extLst>
                </a:gridCol>
              </a:tblGrid>
              <a:tr h="2452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&lt;mode&gt;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Connection type: "TCP" for TCP, "UDP" for UDP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0972187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&lt;"</a:t>
                      </a:r>
                      <a:r>
                        <a:rPr lang="en-US" dirty="0" err="1"/>
                        <a:t>ip_address</a:t>
                      </a:r>
                      <a:r>
                        <a:rPr lang="en-US" dirty="0"/>
                        <a:t>“&gt;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Remote server's IP address.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306137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&lt;"</a:t>
                      </a:r>
                      <a:r>
                        <a:rPr lang="en-US" dirty="0" err="1"/>
                        <a:t>domain_name</a:t>
                      </a:r>
                      <a:r>
                        <a:rPr lang="en-US" dirty="0"/>
                        <a:t>"&gt;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Remote server's domain name (alternative to IP).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4170540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&lt;port&gt;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Server port number (1–65535).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218496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ssl_flag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– disabled, 1 – enabled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787531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ca_cert_id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 certificate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3693036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client_cert_id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Client certificate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5509"/>
                  </a:ext>
                </a:extLst>
              </a:tr>
              <a:tr h="429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[</a:t>
                      </a:r>
                      <a:r>
                        <a:rPr lang="en-US" dirty="0" err="1"/>
                        <a:t>prv_key_i</a:t>
                      </a:r>
                      <a:r>
                        <a:rPr lang="en-US" dirty="0"/>
                        <a:t> d]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Private key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197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3022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5EFE-F2B8-3EBB-D6E2-CDA162DCA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AT+CIPSEND - Send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C8B7B-6741-DB1C-F93D-DA6CF7B5D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Transmit data through the open socket.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Command</a:t>
            </a:r>
          </a:p>
          <a:p>
            <a:pPr marL="457200" lvl="1" indent="0">
              <a:buNone/>
            </a:pPr>
            <a:r>
              <a:rPr lang="en-IN" dirty="0"/>
              <a:t>AT+CIPSEND=&lt;</a:t>
            </a:r>
            <a:r>
              <a:rPr lang="en-IN" dirty="0" err="1"/>
              <a:t>connection_number</a:t>
            </a:r>
            <a:r>
              <a:rPr lang="en-IN" dirty="0"/>
              <a:t>&gt;.[&lt;length&gt;] &gt; Your message</a:t>
            </a:r>
            <a:endParaRPr lang="en-US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en-IN" dirty="0"/>
              <a:t>&lt;length&gt;]   -  </a:t>
            </a:r>
            <a:r>
              <a:rPr lang="en-US" dirty="0"/>
              <a:t>A numeric parameter which indicates the length of sending data, it must be less than &lt;size&gt; (1-65536)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8634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DA78B-3BE5-5FD7-84E5-17D7BDF93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Socket Communication Flow (sample)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6BA6-1298-49D4-AD23-AB3E04889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Define PDP context: AT+CGDCONT=1,"IP","internet".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Attach to network: AT+CGATT=1.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Activate context: AT+CGACT=1,1.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Set single-socket mode: AT+CIPMUX=0.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Open TCP socket: AT+CIPSTART="TCP","server.com",6800.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Send data: AT+CIPSEND &gt; &lt;message&gt; CTRL+Z.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Close socket: AT+CIPCLOSE.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Shut down stack: AT+CIPSHUT.</a:t>
            </a:r>
          </a:p>
        </p:txBody>
      </p:sp>
    </p:spTree>
    <p:extLst>
      <p:ext uri="{BB962C8B-B14F-4D97-AF65-F5344CB8AC3E}">
        <p14:creationId xmlns:p14="http://schemas.microsoft.com/office/powerpoint/2010/main" val="788869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478D9-8E08-8AF9-C525-D5D8994C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BD58F-A3D1-CB80-4E07-7C84AC6A9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dirty="0" err="1"/>
              <a:t>Cavli</a:t>
            </a:r>
            <a:r>
              <a:rPr lang="en-IN" dirty="0"/>
              <a:t> C10QM </a:t>
            </a:r>
            <a:r>
              <a:rPr lang="en-US" dirty="0"/>
              <a:t>AT Command Manual ERV 1.9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12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500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Wingdings</vt:lpstr>
      <vt:lpstr>Office Theme</vt:lpstr>
      <vt:lpstr>Socket Communication </vt:lpstr>
      <vt:lpstr>INTRODUCTION</vt:lpstr>
      <vt:lpstr>CAVLI C10QM</vt:lpstr>
      <vt:lpstr>PDP Context Setup</vt:lpstr>
      <vt:lpstr>AT+CIPMUX – Multiple Connections</vt:lpstr>
      <vt:lpstr>AT+CIPSTART - Open TCP Socket</vt:lpstr>
      <vt:lpstr>AT+CIPSEND - Send Data</vt:lpstr>
      <vt:lpstr>Socket Communication Flow (sample)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Anagha Dinesh</dc:creator>
  <cp:lastModifiedBy>Anagha Dinesh</cp:lastModifiedBy>
  <cp:revision>1</cp:revision>
  <dcterms:created xsi:type="dcterms:W3CDTF">2025-07-18T10:24:26Z</dcterms:created>
  <dcterms:modified xsi:type="dcterms:W3CDTF">2025-07-18T11:41:17Z</dcterms:modified>
</cp:coreProperties>
</file>