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64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77747"/>
  </p:normalViewPr>
  <p:slideViewPr>
    <p:cSldViewPr snapToGrid="0" snapToObjects="1">
      <p:cViewPr varScale="1">
        <p:scale>
          <a:sx n="92" d="100"/>
          <a:sy n="92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17E4-0BFF-F64E-ABEF-1465EBDE23C7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9212C-AB9C-8846-A783-5C7445026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 smtClean="0"/>
              <a:t> No. of respondents: 842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 smtClean="0"/>
              <a:t> 60%</a:t>
            </a:r>
            <a:r>
              <a:rPr lang="en-US" baseline="0" dirty="0" smtClean="0"/>
              <a:t> Female and 40% Male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baseline="0" dirty="0" smtClean="0"/>
              <a:t> 90% Android Users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n-US" baseline="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9212C-AB9C-8846-A783-5C74450266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9212C-AB9C-8846-A783-5C74450266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Ways to improve</a:t>
            </a:r>
            <a:r>
              <a:rPr lang="en-US" baseline="0" dirty="0" smtClean="0"/>
              <a:t> this analysis: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sampling method(stratified sampling) and higher sample size.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Including questions related to income group and comparing it to total Indian population.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Improving the questions with more description about the product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Automated method to pick location/</a:t>
            </a:r>
            <a:r>
              <a:rPr lang="en-US" baseline="0" dirty="0" err="1" smtClean="0"/>
              <a:t>ip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Research focused on hypothesis of panic event.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Experiments to improve response rate/ positions of the questions.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9212C-AB9C-8846-A783-5C74450266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7FDE3A-58D6-FB4A-BAEE-43DED6C9472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0516B7-7338-E14D-A6F4-8F138D85B4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</a:p>
          <a:p>
            <a:r>
              <a:rPr lang="en-US" sz="1100" dirty="0" smtClean="0"/>
              <a:t>Feb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64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Wearable Device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 </a:t>
            </a:r>
            <a:r>
              <a:rPr lang="en-US" b="1" dirty="0" smtClean="0"/>
              <a:t>Goal of the Research was </a:t>
            </a:r>
            <a:r>
              <a:rPr lang="en-US" b="1" smtClean="0"/>
              <a:t>to:</a:t>
            </a:r>
            <a:endParaRPr lang="en-US" b="1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 smtClean="0"/>
              <a:t>To </a:t>
            </a:r>
            <a:r>
              <a:rPr lang="en-US" dirty="0" smtClean="0"/>
              <a:t>check the overall acceptance and willingness to buy a safety wearable device in India.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 smtClean="0"/>
              <a:t> Understand the target market in terms of demographics.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Price people are willing to pay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 smtClean="0"/>
              <a:t>Test the ’Panic Experience’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6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36" y="411911"/>
            <a:ext cx="10058400" cy="1450757"/>
          </a:xfrm>
        </p:spPr>
        <p:txBody>
          <a:bodyPr/>
          <a:lstStyle/>
          <a:p>
            <a:r>
              <a:rPr lang="en-US" dirty="0" smtClean="0"/>
              <a:t>Overall Response and Price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Overall response was positive, 99% people were willing to buy the product.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 smtClean="0"/>
              <a:t> “Rs. 1000-1999 ($15-$30)” was the most popular price range - 33% of survey population.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 smtClean="0"/>
              <a:t> A good baseline - None of the product features were mentioned in the survey.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67" y="3418114"/>
            <a:ext cx="5664024" cy="2736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8459" y="6110868"/>
            <a:ext cx="5419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Note: Price ranges are in Indian National Rupee(INR)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695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Age Range and Motive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57" y="2280955"/>
            <a:ext cx="5170714" cy="38770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US" sz="1800" dirty="0" smtClean="0"/>
              <a:t> ‘Parents’, ‘Self’, ‘Children’ are popular reasons to buy the product.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US" sz="1800" dirty="0" smtClean="0"/>
              <a:t> Age range 31-40 is our ‘sweet spot’. They show a tendency to buy the product for parents and for their children.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endParaRPr lang="en-US" sz="1800" dirty="0" smtClean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1800" dirty="0" smtClean="0"/>
              <a:t> A safer age range would be 25-49.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39" y="2644372"/>
            <a:ext cx="4806548" cy="3663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6776" y="3307546"/>
            <a:ext cx="66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22%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53333" y="3295695"/>
            <a:ext cx="475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20%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67115" y="3308221"/>
            <a:ext cx="55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28%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70476" y="3307546"/>
            <a:ext cx="651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15%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04566" y="3307546"/>
            <a:ext cx="538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14%</a:t>
            </a:r>
            <a:endParaRPr lang="en-US" sz="1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789" y="2020764"/>
            <a:ext cx="4366396" cy="5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‘Panic Experience’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4142" y="1966005"/>
            <a:ext cx="6121538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1743" y="2177143"/>
            <a:ext cx="4152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Hypothesis: People who have experienced ‘panic’ situation have higher tendency to buy/ pay more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Results: The market research did not show any such indication.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Distribution of responses by price range are almost identical in those who have experienced panic situation vs those who have not.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could be a random chance as the sample set was small.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6795" y="5948984"/>
            <a:ext cx="5419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Note: Price ranges are in Indian National Rupee(INR)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9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Product Design: </a:t>
            </a:r>
          </a:p>
          <a:p>
            <a:pPr marL="120650" indent="0">
              <a:buFont typeface="Wingdings" charset="2"/>
              <a:buChar char="Ø"/>
            </a:pPr>
            <a:r>
              <a:rPr lang="en-US" dirty="0" smtClean="0"/>
              <a:t>  Product design should also consider ‘parents’ and ‘children’ as factor to buy the products.</a:t>
            </a:r>
          </a:p>
          <a:p>
            <a:pPr marL="120650" indent="0">
              <a:buFont typeface="Wingdings" charset="2"/>
              <a:buChar char="Ø"/>
            </a:pPr>
            <a:r>
              <a:rPr lang="en-US" dirty="0" smtClean="0"/>
              <a:t> The  clip-on should be friendly for children’s  use.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Production &amp; Marketing: </a:t>
            </a:r>
            <a:endParaRPr lang="en-US" dirty="0"/>
          </a:p>
          <a:p>
            <a:pPr marL="90488" indent="373063">
              <a:buFont typeface="Wingdings" charset="2"/>
              <a:buChar char="Ø"/>
            </a:pPr>
            <a:r>
              <a:rPr lang="en-US" dirty="0"/>
              <a:t>Cost of production should consider the price range (Rs. 1000-1999) for profitability</a:t>
            </a:r>
            <a:r>
              <a:rPr lang="en-US" dirty="0" smtClean="0"/>
              <a:t>.</a:t>
            </a:r>
          </a:p>
          <a:p>
            <a:pPr marL="90488" indent="373063">
              <a:buFont typeface="Wingdings" charset="2"/>
              <a:buChar char="Ø"/>
            </a:pPr>
            <a:r>
              <a:rPr lang="en-US" dirty="0"/>
              <a:t>Need to include product features in marketing, to get a lift over the baseline price range (Rs. 1000-1999</a:t>
            </a:r>
            <a:r>
              <a:rPr lang="en-US" dirty="0" smtClean="0"/>
              <a:t>).</a:t>
            </a:r>
          </a:p>
          <a:p>
            <a:pPr marL="90488" indent="373063">
              <a:buFont typeface="Wingdings" charset="2"/>
              <a:buChar char="Ø"/>
            </a:pPr>
            <a:r>
              <a:rPr lang="en-US" dirty="0" smtClean="0"/>
              <a:t>Marketing should include target </a:t>
            </a:r>
            <a:r>
              <a:rPr lang="en-US" dirty="0"/>
              <a:t>age range ‘25-49’.</a:t>
            </a:r>
          </a:p>
          <a:p>
            <a:pPr marL="120650" indent="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584003" y="2570565"/>
            <a:ext cx="4757110" cy="79710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017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</TotalTime>
  <Words>451</Words>
  <Application>Microsoft Macintosh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Market Research</vt:lpstr>
      <vt:lpstr>Safety Wearable Device Research</vt:lpstr>
      <vt:lpstr>Overall Response and Price Range</vt:lpstr>
      <vt:lpstr>Target Age Range and Motive</vt:lpstr>
      <vt:lpstr>Motivation of ‘Panic Experience’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</dc:title>
  <dc:creator>Microsoft Office User</dc:creator>
  <cp:lastModifiedBy>Microsoft Office User</cp:lastModifiedBy>
  <cp:revision>29</cp:revision>
  <dcterms:created xsi:type="dcterms:W3CDTF">2017-02-09T06:47:52Z</dcterms:created>
  <dcterms:modified xsi:type="dcterms:W3CDTF">2017-02-23T00:21:11Z</dcterms:modified>
</cp:coreProperties>
</file>