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85" r:id="rId2"/>
    <p:sldId id="286" r:id="rId3"/>
  </p:sldIdLst>
  <p:sldSz cx="8999538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317"/>
  </p:normalViewPr>
  <p:slideViewPr>
    <p:cSldViewPr snapToGrid="0">
      <p:cViewPr varScale="1">
        <p:scale>
          <a:sx n="131" d="100"/>
          <a:sy n="131" d="100"/>
        </p:scale>
        <p:origin x="184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94DF3-3AE8-A74F-82C5-FB557C0717D5}" type="datetimeFigureOut">
              <a:rPr lang="en-US" smtClean="0"/>
              <a:t>7/7/23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17588" y="1143000"/>
            <a:ext cx="48228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9E3D1-8999-7148-9B27-E0C6F4F18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0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7646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1pPr>
    <a:lvl2pPr marL="368823" algn="l" defTabSz="737646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2pPr>
    <a:lvl3pPr marL="737646" algn="l" defTabSz="737646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3pPr>
    <a:lvl4pPr marL="1106470" algn="l" defTabSz="737646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4pPr>
    <a:lvl5pPr marL="1475293" algn="l" defTabSz="737646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5pPr>
    <a:lvl6pPr marL="1844116" algn="l" defTabSz="737646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6pPr>
    <a:lvl7pPr marL="2212939" algn="l" defTabSz="737646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7pPr>
    <a:lvl8pPr marL="2581763" algn="l" defTabSz="737646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8pPr>
    <a:lvl9pPr marL="2950586" algn="l" defTabSz="737646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17588" y="1143000"/>
            <a:ext cx="48228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We also test our method on a dataset we capture using our prototype lidar system. The dataset consists of 6 scenes captured from 20 different viewpoints each using the prototype single-photon lidar.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E9531-8F6F-C040-BACE-39047EB0AD8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97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17588" y="1143000"/>
            <a:ext cx="48228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We also test our method on a dataset we capture using our prototype lidar system. The dataset consists of 6 scenes captured from 20 different viewpoints each using the prototype single-photon lidar.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E9531-8F6F-C040-BACE-39047EB0AD8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835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942" y="942577"/>
            <a:ext cx="6749654" cy="2005142"/>
          </a:xfrm>
        </p:spPr>
        <p:txBody>
          <a:bodyPr anchor="b"/>
          <a:lstStyle>
            <a:lvl1pPr algn="ctr">
              <a:defRPr sz="44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3025045"/>
            <a:ext cx="6749654" cy="1390533"/>
          </a:xfrm>
        </p:spPr>
        <p:txBody>
          <a:bodyPr/>
          <a:lstStyle>
            <a:lvl1pPr marL="0" indent="0" algn="ctr">
              <a:buNone/>
              <a:defRPr sz="1772"/>
            </a:lvl1pPr>
            <a:lvl2pPr marL="337505" indent="0" algn="ctr">
              <a:buNone/>
              <a:defRPr sz="1476"/>
            </a:lvl2pPr>
            <a:lvl3pPr marL="675010" indent="0" algn="ctr">
              <a:buNone/>
              <a:defRPr sz="1329"/>
            </a:lvl3pPr>
            <a:lvl4pPr marL="1012515" indent="0" algn="ctr">
              <a:buNone/>
              <a:defRPr sz="1181"/>
            </a:lvl4pPr>
            <a:lvl5pPr marL="1350020" indent="0" algn="ctr">
              <a:buNone/>
              <a:defRPr sz="1181"/>
            </a:lvl5pPr>
            <a:lvl6pPr marL="1687525" indent="0" algn="ctr">
              <a:buNone/>
              <a:defRPr sz="1181"/>
            </a:lvl6pPr>
            <a:lvl7pPr marL="2025030" indent="0" algn="ctr">
              <a:buNone/>
              <a:defRPr sz="1181"/>
            </a:lvl7pPr>
            <a:lvl8pPr marL="2362535" indent="0" algn="ctr">
              <a:buNone/>
              <a:defRPr sz="1181"/>
            </a:lvl8pPr>
            <a:lvl9pPr marL="2700040" indent="0" algn="ctr">
              <a:buNone/>
              <a:defRPr sz="118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41F0-29CE-5D49-BEB2-2304DFCB509C}" type="datetimeFigureOut">
              <a:rPr lang="en-US" smtClean="0"/>
              <a:t>7/7/23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7067-C84B-674C-805C-3E7756CB8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33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41F0-29CE-5D49-BEB2-2304DFCB509C}" type="datetimeFigureOut">
              <a:rPr lang="en-US" smtClean="0"/>
              <a:t>7/7/23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7067-C84B-674C-805C-3E7756CB8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87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306637"/>
            <a:ext cx="1940525" cy="48808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8" y="306637"/>
            <a:ext cx="5709082" cy="488086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41F0-29CE-5D49-BEB2-2304DFCB509C}" type="datetimeFigureOut">
              <a:rPr lang="en-US" smtClean="0"/>
              <a:t>7/7/23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7067-C84B-674C-805C-3E7756CB8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7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41F0-29CE-5D49-BEB2-2304DFCB509C}" type="datetimeFigureOut">
              <a:rPr lang="en-US" smtClean="0"/>
              <a:t>7/7/23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7067-C84B-674C-805C-3E7756CB8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91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1435864"/>
            <a:ext cx="7762102" cy="2395771"/>
          </a:xfrm>
        </p:spPr>
        <p:txBody>
          <a:bodyPr anchor="b"/>
          <a:lstStyle>
            <a:lvl1pPr>
              <a:defRPr sz="44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3854300"/>
            <a:ext cx="7762102" cy="1259879"/>
          </a:xfrm>
        </p:spPr>
        <p:txBody>
          <a:bodyPr/>
          <a:lstStyle>
            <a:lvl1pPr marL="0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1pPr>
            <a:lvl2pPr marL="337505" indent="0">
              <a:buNone/>
              <a:defRPr sz="1476">
                <a:solidFill>
                  <a:schemeClr val="tx1">
                    <a:tint val="75000"/>
                  </a:schemeClr>
                </a:solidFill>
              </a:defRPr>
            </a:lvl2pPr>
            <a:lvl3pPr marL="675010" indent="0">
              <a:buNone/>
              <a:defRPr sz="1329">
                <a:solidFill>
                  <a:schemeClr val="tx1">
                    <a:tint val="75000"/>
                  </a:schemeClr>
                </a:solidFill>
              </a:defRPr>
            </a:lvl3pPr>
            <a:lvl4pPr marL="1012515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4pPr>
            <a:lvl5pPr marL="1350020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5pPr>
            <a:lvl6pPr marL="1687525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6pPr>
            <a:lvl7pPr marL="2025030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7pPr>
            <a:lvl8pPr marL="2362535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8pPr>
            <a:lvl9pPr marL="2700040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41F0-29CE-5D49-BEB2-2304DFCB509C}" type="datetimeFigureOut">
              <a:rPr lang="en-US" smtClean="0"/>
              <a:t>7/7/23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7067-C84B-674C-805C-3E7756CB8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5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1533187"/>
            <a:ext cx="3824804" cy="36543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1533187"/>
            <a:ext cx="3824804" cy="36543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41F0-29CE-5D49-BEB2-2304DFCB509C}" type="datetimeFigureOut">
              <a:rPr lang="en-US" smtClean="0"/>
              <a:t>7/7/23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7067-C84B-674C-805C-3E7756CB8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46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306638"/>
            <a:ext cx="7762102" cy="111322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1411865"/>
            <a:ext cx="3807226" cy="691934"/>
          </a:xfrm>
        </p:spPr>
        <p:txBody>
          <a:bodyPr anchor="b"/>
          <a:lstStyle>
            <a:lvl1pPr marL="0" indent="0">
              <a:buNone/>
              <a:defRPr sz="1772" b="1"/>
            </a:lvl1pPr>
            <a:lvl2pPr marL="337505" indent="0">
              <a:buNone/>
              <a:defRPr sz="1476" b="1"/>
            </a:lvl2pPr>
            <a:lvl3pPr marL="675010" indent="0">
              <a:buNone/>
              <a:defRPr sz="1329" b="1"/>
            </a:lvl3pPr>
            <a:lvl4pPr marL="1012515" indent="0">
              <a:buNone/>
              <a:defRPr sz="1181" b="1"/>
            </a:lvl4pPr>
            <a:lvl5pPr marL="1350020" indent="0">
              <a:buNone/>
              <a:defRPr sz="1181" b="1"/>
            </a:lvl5pPr>
            <a:lvl6pPr marL="1687525" indent="0">
              <a:buNone/>
              <a:defRPr sz="1181" b="1"/>
            </a:lvl6pPr>
            <a:lvl7pPr marL="2025030" indent="0">
              <a:buNone/>
              <a:defRPr sz="1181" b="1"/>
            </a:lvl7pPr>
            <a:lvl8pPr marL="2362535" indent="0">
              <a:buNone/>
              <a:defRPr sz="1181" b="1"/>
            </a:lvl8pPr>
            <a:lvl9pPr marL="2700040" indent="0">
              <a:buNone/>
              <a:defRPr sz="11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2103799"/>
            <a:ext cx="3807226" cy="309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6" y="1411865"/>
            <a:ext cx="3825976" cy="691934"/>
          </a:xfrm>
        </p:spPr>
        <p:txBody>
          <a:bodyPr anchor="b"/>
          <a:lstStyle>
            <a:lvl1pPr marL="0" indent="0">
              <a:buNone/>
              <a:defRPr sz="1772" b="1"/>
            </a:lvl1pPr>
            <a:lvl2pPr marL="337505" indent="0">
              <a:buNone/>
              <a:defRPr sz="1476" b="1"/>
            </a:lvl2pPr>
            <a:lvl3pPr marL="675010" indent="0">
              <a:buNone/>
              <a:defRPr sz="1329" b="1"/>
            </a:lvl3pPr>
            <a:lvl4pPr marL="1012515" indent="0">
              <a:buNone/>
              <a:defRPr sz="1181" b="1"/>
            </a:lvl4pPr>
            <a:lvl5pPr marL="1350020" indent="0">
              <a:buNone/>
              <a:defRPr sz="1181" b="1"/>
            </a:lvl5pPr>
            <a:lvl6pPr marL="1687525" indent="0">
              <a:buNone/>
              <a:defRPr sz="1181" b="1"/>
            </a:lvl6pPr>
            <a:lvl7pPr marL="2025030" indent="0">
              <a:buNone/>
              <a:defRPr sz="1181" b="1"/>
            </a:lvl7pPr>
            <a:lvl8pPr marL="2362535" indent="0">
              <a:buNone/>
              <a:defRPr sz="1181" b="1"/>
            </a:lvl8pPr>
            <a:lvl9pPr marL="2700040" indent="0">
              <a:buNone/>
              <a:defRPr sz="11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6" y="2103799"/>
            <a:ext cx="3825976" cy="309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41F0-29CE-5D49-BEB2-2304DFCB509C}" type="datetimeFigureOut">
              <a:rPr lang="en-US" smtClean="0"/>
              <a:t>7/7/23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7067-C84B-674C-805C-3E7756CB8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23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41F0-29CE-5D49-BEB2-2304DFCB509C}" type="datetimeFigureOut">
              <a:rPr lang="en-US" smtClean="0"/>
              <a:t>7/7/23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7067-C84B-674C-805C-3E7756CB8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13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41F0-29CE-5D49-BEB2-2304DFCB509C}" type="datetimeFigureOut">
              <a:rPr lang="en-US" smtClean="0"/>
              <a:t>7/7/23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7067-C84B-674C-805C-3E7756CB8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8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383963"/>
            <a:ext cx="2902585" cy="1343872"/>
          </a:xfrm>
        </p:spPr>
        <p:txBody>
          <a:bodyPr anchor="b"/>
          <a:lstStyle>
            <a:lvl1pPr>
              <a:defRPr sz="23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829255"/>
            <a:ext cx="4556016" cy="4092942"/>
          </a:xfrm>
        </p:spPr>
        <p:txBody>
          <a:bodyPr/>
          <a:lstStyle>
            <a:lvl1pPr>
              <a:defRPr sz="2362"/>
            </a:lvl1pPr>
            <a:lvl2pPr>
              <a:defRPr sz="2067"/>
            </a:lvl2pPr>
            <a:lvl3pPr>
              <a:defRPr sz="1772"/>
            </a:lvl3pPr>
            <a:lvl4pPr>
              <a:defRPr sz="1476"/>
            </a:lvl4pPr>
            <a:lvl5pPr>
              <a:defRPr sz="1476"/>
            </a:lvl5pPr>
            <a:lvl6pPr>
              <a:defRPr sz="1476"/>
            </a:lvl6pPr>
            <a:lvl7pPr>
              <a:defRPr sz="1476"/>
            </a:lvl7pPr>
            <a:lvl8pPr>
              <a:defRPr sz="1476"/>
            </a:lvl8pPr>
            <a:lvl9pPr>
              <a:defRPr sz="14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727835"/>
            <a:ext cx="2902585" cy="3201028"/>
          </a:xfrm>
        </p:spPr>
        <p:txBody>
          <a:bodyPr/>
          <a:lstStyle>
            <a:lvl1pPr marL="0" indent="0">
              <a:buNone/>
              <a:defRPr sz="1181"/>
            </a:lvl1pPr>
            <a:lvl2pPr marL="337505" indent="0">
              <a:buNone/>
              <a:defRPr sz="1033"/>
            </a:lvl2pPr>
            <a:lvl3pPr marL="675010" indent="0">
              <a:buNone/>
              <a:defRPr sz="886"/>
            </a:lvl3pPr>
            <a:lvl4pPr marL="1012515" indent="0">
              <a:buNone/>
              <a:defRPr sz="738"/>
            </a:lvl4pPr>
            <a:lvl5pPr marL="1350020" indent="0">
              <a:buNone/>
              <a:defRPr sz="738"/>
            </a:lvl5pPr>
            <a:lvl6pPr marL="1687525" indent="0">
              <a:buNone/>
              <a:defRPr sz="738"/>
            </a:lvl6pPr>
            <a:lvl7pPr marL="2025030" indent="0">
              <a:buNone/>
              <a:defRPr sz="738"/>
            </a:lvl7pPr>
            <a:lvl8pPr marL="2362535" indent="0">
              <a:buNone/>
              <a:defRPr sz="738"/>
            </a:lvl8pPr>
            <a:lvl9pPr marL="2700040" indent="0">
              <a:buNone/>
              <a:defRPr sz="7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41F0-29CE-5D49-BEB2-2304DFCB509C}" type="datetimeFigureOut">
              <a:rPr lang="en-US" smtClean="0"/>
              <a:t>7/7/23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7067-C84B-674C-805C-3E7756CB8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20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383963"/>
            <a:ext cx="2902585" cy="1343872"/>
          </a:xfrm>
        </p:spPr>
        <p:txBody>
          <a:bodyPr anchor="b"/>
          <a:lstStyle>
            <a:lvl1pPr>
              <a:defRPr sz="23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829255"/>
            <a:ext cx="4556016" cy="4092942"/>
          </a:xfrm>
        </p:spPr>
        <p:txBody>
          <a:bodyPr anchor="t"/>
          <a:lstStyle>
            <a:lvl1pPr marL="0" indent="0">
              <a:buNone/>
              <a:defRPr sz="2362"/>
            </a:lvl1pPr>
            <a:lvl2pPr marL="337505" indent="0">
              <a:buNone/>
              <a:defRPr sz="2067"/>
            </a:lvl2pPr>
            <a:lvl3pPr marL="675010" indent="0">
              <a:buNone/>
              <a:defRPr sz="1772"/>
            </a:lvl3pPr>
            <a:lvl4pPr marL="1012515" indent="0">
              <a:buNone/>
              <a:defRPr sz="1476"/>
            </a:lvl4pPr>
            <a:lvl5pPr marL="1350020" indent="0">
              <a:buNone/>
              <a:defRPr sz="1476"/>
            </a:lvl5pPr>
            <a:lvl6pPr marL="1687525" indent="0">
              <a:buNone/>
              <a:defRPr sz="1476"/>
            </a:lvl6pPr>
            <a:lvl7pPr marL="2025030" indent="0">
              <a:buNone/>
              <a:defRPr sz="1476"/>
            </a:lvl7pPr>
            <a:lvl8pPr marL="2362535" indent="0">
              <a:buNone/>
              <a:defRPr sz="1476"/>
            </a:lvl8pPr>
            <a:lvl9pPr marL="2700040" indent="0">
              <a:buNone/>
              <a:defRPr sz="14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727835"/>
            <a:ext cx="2902585" cy="3201028"/>
          </a:xfrm>
        </p:spPr>
        <p:txBody>
          <a:bodyPr/>
          <a:lstStyle>
            <a:lvl1pPr marL="0" indent="0">
              <a:buNone/>
              <a:defRPr sz="1181"/>
            </a:lvl1pPr>
            <a:lvl2pPr marL="337505" indent="0">
              <a:buNone/>
              <a:defRPr sz="1033"/>
            </a:lvl2pPr>
            <a:lvl3pPr marL="675010" indent="0">
              <a:buNone/>
              <a:defRPr sz="886"/>
            </a:lvl3pPr>
            <a:lvl4pPr marL="1012515" indent="0">
              <a:buNone/>
              <a:defRPr sz="738"/>
            </a:lvl4pPr>
            <a:lvl5pPr marL="1350020" indent="0">
              <a:buNone/>
              <a:defRPr sz="738"/>
            </a:lvl5pPr>
            <a:lvl6pPr marL="1687525" indent="0">
              <a:buNone/>
              <a:defRPr sz="738"/>
            </a:lvl6pPr>
            <a:lvl7pPr marL="2025030" indent="0">
              <a:buNone/>
              <a:defRPr sz="738"/>
            </a:lvl7pPr>
            <a:lvl8pPr marL="2362535" indent="0">
              <a:buNone/>
              <a:defRPr sz="738"/>
            </a:lvl8pPr>
            <a:lvl9pPr marL="2700040" indent="0">
              <a:buNone/>
              <a:defRPr sz="7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41F0-29CE-5D49-BEB2-2304DFCB509C}" type="datetimeFigureOut">
              <a:rPr lang="en-US" smtClean="0"/>
              <a:t>7/7/23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7067-C84B-674C-805C-3E7756CB8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30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306638"/>
            <a:ext cx="7762102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1533187"/>
            <a:ext cx="7762102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5338158"/>
            <a:ext cx="2024896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341F0-29CE-5D49-BEB2-2304DFCB509C}" type="datetimeFigureOut">
              <a:rPr lang="en-US" smtClean="0"/>
              <a:t>7/7/23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5338158"/>
            <a:ext cx="3037344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5338158"/>
            <a:ext cx="2024896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A7067-C84B-674C-805C-3E7756CB8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0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75010" rtl="0" eaLnBrk="1" latinLnBrk="0" hangingPunct="1">
        <a:lnSpc>
          <a:spcPct val="90000"/>
        </a:lnSpc>
        <a:spcBef>
          <a:spcPct val="0"/>
        </a:spcBef>
        <a:buNone/>
        <a:defRPr sz="32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753" indent="-168753" algn="l" defTabSz="67501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067" kern="1200">
          <a:solidFill>
            <a:schemeClr val="tx1"/>
          </a:solidFill>
          <a:latin typeface="+mn-lt"/>
          <a:ea typeface="+mn-ea"/>
          <a:cs typeface="+mn-cs"/>
        </a:defRPr>
      </a:lvl1pPr>
      <a:lvl2pPr marL="50625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4376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476" kern="1200">
          <a:solidFill>
            <a:schemeClr val="tx1"/>
          </a:solidFill>
          <a:latin typeface="+mn-lt"/>
          <a:ea typeface="+mn-ea"/>
          <a:cs typeface="+mn-cs"/>
        </a:defRPr>
      </a:lvl3pPr>
      <a:lvl4pPr marL="118126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4pPr>
      <a:lvl5pPr marL="151877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5pPr>
      <a:lvl6pPr marL="185627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6pPr>
      <a:lvl7pPr marL="219378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7pPr>
      <a:lvl8pPr marL="253128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8pPr>
      <a:lvl9pPr marL="286879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1pPr>
      <a:lvl2pPr marL="337505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2pPr>
      <a:lvl3pPr marL="67501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3pPr>
      <a:lvl4pPr marL="1012515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4pPr>
      <a:lvl5pPr marL="135002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5pPr>
      <a:lvl6pPr marL="1687525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6pPr>
      <a:lvl7pPr marL="202503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7pPr>
      <a:lvl8pPr marL="2362535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8pPr>
      <a:lvl9pPr marL="270004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ketch, building, window, black and white&#10;&#10;Description automatically generated">
            <a:extLst>
              <a:ext uri="{FF2B5EF4-FFF2-40B4-BE49-F238E27FC236}">
                <a16:creationId xmlns:a16="http://schemas.microsoft.com/office/drawing/2014/main" id="{9F1EF4F7-E59D-81E5-F1B9-DA815FB25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754" y="2324516"/>
            <a:ext cx="2683970" cy="2683970"/>
          </a:xfrm>
          <a:prstGeom prst="rect">
            <a:avLst/>
          </a:prstGeom>
        </p:spPr>
      </p:pic>
      <p:pic>
        <p:nvPicPr>
          <p:cNvPr id="9" name="Picture 8" descr="A picture containing text, black and white, packaging and labeling, monochrome&#10;&#10;Description automatically generated">
            <a:extLst>
              <a:ext uri="{FF2B5EF4-FFF2-40B4-BE49-F238E27FC236}">
                <a16:creationId xmlns:a16="http://schemas.microsoft.com/office/drawing/2014/main" id="{7CCBBED3-C968-5BA7-A477-47C3E8D89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784" y="2297315"/>
            <a:ext cx="2683970" cy="2683970"/>
          </a:xfrm>
          <a:prstGeom prst="rect">
            <a:avLst/>
          </a:prstGeom>
        </p:spPr>
      </p:pic>
      <p:pic>
        <p:nvPicPr>
          <p:cNvPr id="10" name="Picture 9" descr="A pair of boots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16D95D0D-5178-9AA7-97A0-FB056C3248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1754" y="-34437"/>
            <a:ext cx="2683970" cy="2683970"/>
          </a:xfrm>
          <a:prstGeom prst="rect">
            <a:avLst/>
          </a:prstGeom>
        </p:spPr>
      </p:pic>
      <p:pic>
        <p:nvPicPr>
          <p:cNvPr id="11" name="Picture 10" descr="A picture containing basket, container, black and white, art&#10;&#10;Description automatically generated">
            <a:extLst>
              <a:ext uri="{FF2B5EF4-FFF2-40B4-BE49-F238E27FC236}">
                <a16:creationId xmlns:a16="http://schemas.microsoft.com/office/drawing/2014/main" id="{783ED9D7-2704-97EC-52ED-BAC0788156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398" y="2118976"/>
            <a:ext cx="2683970" cy="2683970"/>
          </a:xfrm>
          <a:prstGeom prst="rect">
            <a:avLst/>
          </a:prstGeom>
        </p:spPr>
      </p:pic>
      <p:pic>
        <p:nvPicPr>
          <p:cNvPr id="7" name="Picture 6" descr="A chef holding a paper and a globe&#10;&#10;Description automatically generated with low confidence">
            <a:extLst>
              <a:ext uri="{FF2B5EF4-FFF2-40B4-BE49-F238E27FC236}">
                <a16:creationId xmlns:a16="http://schemas.microsoft.com/office/drawing/2014/main" id="{2A4C0674-6CF7-F674-2747-717E0DB9CF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109" y="263378"/>
            <a:ext cx="2683970" cy="26839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3406C6-FBDD-47C3-BB74-89181528A512}"/>
              </a:ext>
            </a:extLst>
          </p:cNvPr>
          <p:cNvSpPr txBox="1"/>
          <p:nvPr/>
        </p:nvSpPr>
        <p:spPr>
          <a:xfrm>
            <a:off x="1108624" y="5035687"/>
            <a:ext cx="6782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Futura PT Medium" panose="020B0502020204020303" pitchFamily="34" charset="77"/>
              </a:rPr>
              <a:t>integrated lidar scans (intensity images)</a:t>
            </a:r>
          </a:p>
        </p:txBody>
      </p:sp>
      <p:pic>
        <p:nvPicPr>
          <p:cNvPr id="4" name="Picture 3" descr="A close-up of a bone&#10;&#10;Description automatically generated">
            <a:extLst>
              <a:ext uri="{FF2B5EF4-FFF2-40B4-BE49-F238E27FC236}">
                <a16:creationId xmlns:a16="http://schemas.microsoft.com/office/drawing/2014/main" id="{CD02A179-0D6D-B6D5-71B0-6946928529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02261" y="-36067"/>
            <a:ext cx="2685600" cy="26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0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706">
        <p:fade/>
      </p:transition>
    </mc:Choice>
    <mc:Fallback xmlns="">
      <p:transition spd="med" advTm="13706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F1EF4F7-E59D-81E5-F1B9-DA815FB25CC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995647" y="2324516"/>
            <a:ext cx="2683970" cy="26839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CBBED3-C968-5BA7-A477-47C3E8D8906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57784" y="2297315"/>
            <a:ext cx="2683970" cy="26839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D95D0D-5178-9AA7-97A0-FB056C3248A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841754" y="-34437"/>
            <a:ext cx="2683970" cy="26839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3ED9D7-2704-97EC-52ED-BAC07881565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64398" y="2118976"/>
            <a:ext cx="2683970" cy="26839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4C0674-6CF7-F674-2747-717E0DB9CFC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153109" y="263378"/>
            <a:ext cx="2683970" cy="26839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3406C6-FBDD-47C3-BB74-89181528A512}"/>
              </a:ext>
            </a:extLst>
          </p:cNvPr>
          <p:cNvSpPr txBox="1"/>
          <p:nvPr/>
        </p:nvSpPr>
        <p:spPr>
          <a:xfrm>
            <a:off x="1108624" y="5035687"/>
            <a:ext cx="6782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utura PT Medium" panose="020B0502020204020303" pitchFamily="34" charset="77"/>
              </a:rPr>
              <a:t>integrated lidar scans (intensity images)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02A179-0D6D-B6D5-71B0-694692852971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3002261" y="-36067"/>
            <a:ext cx="2685600" cy="26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42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706">
        <p:fade/>
      </p:transition>
    </mc:Choice>
    <mc:Fallback xmlns="">
      <p:transition spd="med" advTm="13706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89</TotalTime>
  <Words>84</Words>
  <Application>Microsoft Macintosh PowerPoint</Application>
  <PresentationFormat>Custom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Futura PT Medium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Anagh Malik</dc:creator>
  <cp:lastModifiedBy>Anagh Malik</cp:lastModifiedBy>
  <cp:revision>2</cp:revision>
  <dcterms:created xsi:type="dcterms:W3CDTF">2023-07-07T04:52:45Z</dcterms:created>
  <dcterms:modified xsi:type="dcterms:W3CDTF">2023-07-07T06:22:05Z</dcterms:modified>
</cp:coreProperties>
</file>