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36" r:id="rId2"/>
    <p:sldId id="535" r:id="rId3"/>
    <p:sldId id="537" r:id="rId4"/>
    <p:sldId id="5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538FD8"/>
    <a:srgbClr val="FFFFFF"/>
    <a:srgbClr val="949494"/>
    <a:srgbClr val="D762D3"/>
    <a:srgbClr val="9270E1"/>
    <a:srgbClr val="48CFCC"/>
    <a:srgbClr val="7FD16D"/>
    <a:srgbClr val="D6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0"/>
  </p:normalViewPr>
  <p:slideViewPr>
    <p:cSldViewPr>
      <p:cViewPr varScale="1">
        <p:scale>
          <a:sx n="95" d="100"/>
          <a:sy n="95" d="100"/>
        </p:scale>
        <p:origin x="96" y="480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56B90-F495-864F-A62E-338B61F5444D}"/>
              </a:ext>
            </a:extLst>
          </p:cNvPr>
          <p:cNvSpPr/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58644-2D05-E941-88E5-EA7132D39F28}"/>
              </a:ext>
            </a:extLst>
          </p:cNvPr>
          <p:cNvSpPr/>
          <p:nvPr userDrawn="1"/>
        </p:nvSpPr>
        <p:spPr bwMode="auto">
          <a:xfrm>
            <a:off x="1588" y="4572000"/>
            <a:ext cx="12188825" cy="228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44D97-8A2F-9547-902D-E8BBAD82DD7D}"/>
              </a:ext>
            </a:extLst>
          </p:cNvPr>
          <p:cNvCxnSpPr/>
          <p:nvPr userDrawn="1"/>
        </p:nvCxnSpPr>
        <p:spPr>
          <a:xfrm>
            <a:off x="1588" y="2667000"/>
            <a:ext cx="11885612" cy="0"/>
          </a:xfrm>
          <a:prstGeom prst="straightConnector1">
            <a:avLst/>
          </a:prstGeom>
          <a:ln w="3810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94B77B-35DA-E841-8F96-010B06850104}"/>
              </a:ext>
            </a:extLst>
          </p:cNvPr>
          <p:cNvSpPr/>
          <p:nvPr userDrawn="1"/>
        </p:nvSpPr>
        <p:spPr>
          <a:xfrm>
            <a:off x="2565400" y="1384300"/>
            <a:ext cx="2565400" cy="2565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D3F8-14A0-2840-AD8D-863D20E6FAC9}"/>
              </a:ext>
            </a:extLst>
          </p:cNvPr>
          <p:cNvSpPr/>
          <p:nvPr userDrawn="1"/>
        </p:nvSpPr>
        <p:spPr>
          <a:xfrm>
            <a:off x="7467600" y="1676400"/>
            <a:ext cx="1981200" cy="1981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81BE6B9-FD74-A147-BDA5-5E2ED732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22" y="4888799"/>
            <a:ext cx="11286507" cy="628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48464D-A1A2-B544-9E8D-5C3967C8E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63" y="5517450"/>
            <a:ext cx="112855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D4DE57-361C-8A45-8EAF-F74F8C27AFBA}"/>
              </a:ext>
            </a:extLst>
          </p:cNvPr>
          <p:cNvGrpSpPr/>
          <p:nvPr userDrawn="1"/>
        </p:nvGrpSpPr>
        <p:grpSpPr>
          <a:xfrm>
            <a:off x="1981200" y="875574"/>
            <a:ext cx="7673188" cy="3390899"/>
            <a:chOff x="1804526" y="647701"/>
            <a:chExt cx="7673188" cy="52277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A809B7-BE5F-5146-992C-5F966976257A}"/>
                </a:ext>
              </a:extLst>
            </p:cNvPr>
            <p:cNvCxnSpPr/>
            <p:nvPr/>
          </p:nvCxnSpPr>
          <p:spPr>
            <a:xfrm>
              <a:off x="1804526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92C898-F997-5C47-B096-95FCB8462BF6}"/>
                </a:ext>
              </a:extLst>
            </p:cNvPr>
            <p:cNvCxnSpPr/>
            <p:nvPr/>
          </p:nvCxnSpPr>
          <p:spPr>
            <a:xfrm>
              <a:off x="67345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1C1B3-0E53-3644-828C-408181C44126}"/>
                </a:ext>
              </a:extLst>
            </p:cNvPr>
            <p:cNvCxnSpPr/>
            <p:nvPr/>
          </p:nvCxnSpPr>
          <p:spPr>
            <a:xfrm>
              <a:off x="94777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8542B8-B9B3-FA43-BE67-F9B380EEE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609601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747C957-300C-5845-A03A-A09E413B0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" y="974362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E8D210E4-5709-FB42-802C-7B2A185B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591" y="609601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2896B8FD-9B81-E94F-8F49-A69696228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9591" y="974362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0FCE9AC-6879-6747-BF37-129977C03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9063" y="609601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04B22705-20E6-164A-B6DE-76D42DA56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9063" y="974362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C306230-D185-D344-BBE2-EF40E85E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2264" y="609601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6F46195D-C358-994D-9253-932689F7D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2264" y="974362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C9A-4212-FB4F-8C16-7AE501EE1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3FC1D96-2BC0-E545-9687-BCC629F5B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6507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84F5B9F-E635-734E-A6E3-05419D4E0D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1800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B490C5D-56F8-BE4B-964C-CACF2E653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1800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46015CB-5791-174F-9509-46BD5823A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84812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C84D832-EFAD-3847-AC25-44C8A6E143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4812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90B7A43D-03B1-2147-BBF8-D47B99D2C5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8820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CAFB6E8-98A3-C448-8460-F038879ADB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6698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D086E32-29E5-FB47-A63B-BC31A66830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5824" y="3031308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CACD48-CFC4-5947-9124-B4A12BC475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45824" y="2044337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3F34307-232A-FF4B-82AB-3C20A73AE7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61592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C52B050-AEAA-45AD-B621-6F8F2211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888F0-25C8-4C0D-9A70-0A72C3FA3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514600"/>
            <a:ext cx="92964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331B8-F03B-EC65-6126-DF54F964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8221B7-611C-8BEA-3A0A-130DCA5B342B}"/>
              </a:ext>
            </a:extLst>
          </p:cNvPr>
          <p:cNvSpPr/>
          <p:nvPr/>
        </p:nvSpPr>
        <p:spPr>
          <a:xfrm>
            <a:off x="4572000" y="266700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  <a:p>
            <a:r>
              <a:rPr lang="en-US" dirty="0"/>
              <a:t>&gt;Power Feed</a:t>
            </a:r>
          </a:p>
          <a:p>
            <a:r>
              <a:rPr lang="en-US" dirty="0"/>
              <a:t>&gt;Threads</a:t>
            </a:r>
          </a:p>
          <a:p>
            <a:r>
              <a:rPr lang="en-US" dirty="0"/>
              <a:t>&gt;Settings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4DC468-D0D5-0CAA-18DE-FCC66D7579FD}"/>
              </a:ext>
            </a:extLst>
          </p:cNvPr>
          <p:cNvSpPr/>
          <p:nvPr/>
        </p:nvSpPr>
        <p:spPr>
          <a:xfrm>
            <a:off x="381000" y="3048000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Feed Menu</a:t>
            </a:r>
          </a:p>
          <a:p>
            <a:r>
              <a:rPr lang="en-US" dirty="0"/>
              <a:t>&gt;A 0.20		B 0.40</a:t>
            </a:r>
          </a:p>
          <a:p>
            <a:r>
              <a:rPr lang="en-US" dirty="0"/>
              <a:t>&gt;Run		C 0.10</a:t>
            </a:r>
          </a:p>
          <a:p>
            <a:r>
              <a:rPr lang="en-US" dirty="0"/>
              <a:t>&gt;Return		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0E0D1B-7799-F97C-BEDA-D62D65B0561D}"/>
              </a:ext>
            </a:extLst>
          </p:cNvPr>
          <p:cNvSpPr/>
          <p:nvPr/>
        </p:nvSpPr>
        <p:spPr>
          <a:xfrm>
            <a:off x="4572000" y="3048000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Threads Menu</a:t>
            </a:r>
          </a:p>
          <a:p>
            <a:r>
              <a:rPr lang="en-US" dirty="0"/>
              <a:t>&gt;Metric</a:t>
            </a:r>
          </a:p>
          <a:p>
            <a:r>
              <a:rPr lang="en-US" dirty="0"/>
              <a:t>&gt;TPI</a:t>
            </a:r>
          </a:p>
          <a:p>
            <a:r>
              <a:rPr lang="en-US" dirty="0"/>
              <a:t>&gt;Return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4E766F-778D-AE65-5FA2-710D53E3F70E}"/>
              </a:ext>
            </a:extLst>
          </p:cNvPr>
          <p:cNvSpPr/>
          <p:nvPr/>
        </p:nvSpPr>
        <p:spPr>
          <a:xfrm>
            <a:off x="8763000" y="3048000"/>
            <a:ext cx="3048000" cy="152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Menu</a:t>
            </a:r>
          </a:p>
          <a:p>
            <a:r>
              <a:rPr lang="en-US" dirty="0"/>
              <a:t>&gt;Set Rotary Encoder</a:t>
            </a:r>
          </a:p>
          <a:p>
            <a:r>
              <a:rPr lang="en-US" dirty="0"/>
              <a:t>&gt;Set Lead Screw</a:t>
            </a:r>
          </a:p>
          <a:p>
            <a:r>
              <a:rPr lang="en-US" dirty="0"/>
              <a:t>&gt;Set Stepper Motor</a:t>
            </a:r>
          </a:p>
          <a:p>
            <a:r>
              <a:rPr lang="en-US" dirty="0"/>
              <a:t>&gt;Return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D7F6BBB-3128-53FB-A7C9-FF2F1942E08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181350" y="133350"/>
            <a:ext cx="1638300" cy="41910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B2791FD-A529-E8E6-5E41-C94436C86CD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5276850" y="2228850"/>
            <a:ext cx="1638300" cy="12700"/>
          </a:xfrm>
          <a:prstGeom prst="bentConnector3">
            <a:avLst>
              <a:gd name="adj1" fmla="val 494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02B98EA-AA93-7879-4B73-4C76EEB7A5EE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7372350" y="133350"/>
            <a:ext cx="1638300" cy="41910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0AB702-5C6B-EE83-FC0F-52967F20DEB1}"/>
              </a:ext>
            </a:extLst>
          </p:cNvPr>
          <p:cNvSpPr txBox="1"/>
          <p:nvPr/>
        </p:nvSpPr>
        <p:spPr>
          <a:xfrm>
            <a:off x="7848600" y="266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BAE73-F78A-DF00-6E40-66591044B71D}"/>
              </a:ext>
            </a:extLst>
          </p:cNvPr>
          <p:cNvSpPr txBox="1"/>
          <p:nvPr/>
        </p:nvSpPr>
        <p:spPr>
          <a:xfrm>
            <a:off x="3460750" y="2863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789EF-ACB2-7465-11D8-96B58C291FD9}"/>
              </a:ext>
            </a:extLst>
          </p:cNvPr>
          <p:cNvSpPr txBox="1"/>
          <p:nvPr/>
        </p:nvSpPr>
        <p:spPr>
          <a:xfrm>
            <a:off x="7740162" y="28633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F10B1-9B74-8863-71E3-6BAE4977F20F}"/>
              </a:ext>
            </a:extLst>
          </p:cNvPr>
          <p:cNvSpPr txBox="1"/>
          <p:nvPr/>
        </p:nvSpPr>
        <p:spPr>
          <a:xfrm>
            <a:off x="11811000" y="30088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74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0B3ACE-7310-858D-3594-C4520F57E9B5}"/>
              </a:ext>
            </a:extLst>
          </p:cNvPr>
          <p:cNvSpPr/>
          <p:nvPr/>
        </p:nvSpPr>
        <p:spPr>
          <a:xfrm>
            <a:off x="4572000" y="581891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Threads Menu</a:t>
            </a:r>
          </a:p>
          <a:p>
            <a:r>
              <a:rPr lang="en-US" dirty="0"/>
              <a:t>&gt;Metric</a:t>
            </a:r>
          </a:p>
          <a:p>
            <a:r>
              <a:rPr lang="en-US" dirty="0"/>
              <a:t>&gt;TPI</a:t>
            </a:r>
          </a:p>
          <a:p>
            <a:r>
              <a:rPr lang="en-US" dirty="0"/>
              <a:t>&gt;Return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4FECBA-3101-04C3-9FC5-70D21BA1C6C0}"/>
              </a:ext>
            </a:extLst>
          </p:cNvPr>
          <p:cNvSpPr/>
          <p:nvPr/>
        </p:nvSpPr>
        <p:spPr>
          <a:xfrm>
            <a:off x="1524000" y="2857500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 Treads</a:t>
            </a:r>
          </a:p>
          <a:p>
            <a:r>
              <a:rPr lang="en-US" dirty="0"/>
              <a:t>&gt;A 1.50		B 3.00</a:t>
            </a:r>
          </a:p>
          <a:p>
            <a:r>
              <a:rPr lang="en-US" dirty="0"/>
              <a:t>&gt;Run		C 0.75</a:t>
            </a:r>
          </a:p>
          <a:p>
            <a:r>
              <a:rPr lang="en-US" dirty="0"/>
              <a:t>&gt;Return		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6CE53C-FF8B-D56E-AFC1-BD880C49D7EE}"/>
              </a:ext>
            </a:extLst>
          </p:cNvPr>
          <p:cNvSpPr/>
          <p:nvPr/>
        </p:nvSpPr>
        <p:spPr>
          <a:xfrm>
            <a:off x="7620000" y="2743200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TPI</a:t>
            </a:r>
          </a:p>
          <a:p>
            <a:r>
              <a:rPr lang="en-US" dirty="0"/>
              <a:t>&gt;A 12		B 24</a:t>
            </a:r>
          </a:p>
          <a:p>
            <a:r>
              <a:rPr lang="en-US" dirty="0"/>
              <a:t>&gt;Run		C 6</a:t>
            </a:r>
          </a:p>
          <a:p>
            <a:r>
              <a:rPr lang="en-US" dirty="0"/>
              <a:t>&gt;Return		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AB5CF92-6959-DB43-A05C-54991EB7FCF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4005696" y="767195"/>
            <a:ext cx="1132609" cy="30480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156DD3-10A3-C3E9-1BDF-7C2D8DED088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7110846" y="710045"/>
            <a:ext cx="1018309" cy="3048000"/>
          </a:xfrm>
          <a:prstGeom prst="bentConnector3">
            <a:avLst>
              <a:gd name="adj1" fmla="val 5544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B59AF3-1F05-760B-5F39-E68B4292BE1D}"/>
              </a:ext>
            </a:extLst>
          </p:cNvPr>
          <p:cNvSpPr txBox="1"/>
          <p:nvPr/>
        </p:nvSpPr>
        <p:spPr>
          <a:xfrm>
            <a:off x="7772400" y="381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4087D-BA22-A011-FC14-697554B7348B}"/>
              </a:ext>
            </a:extLst>
          </p:cNvPr>
          <p:cNvSpPr txBox="1"/>
          <p:nvPr/>
        </p:nvSpPr>
        <p:spPr>
          <a:xfrm>
            <a:off x="4724400" y="2743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66A6C-73C7-A524-9440-C614AB86F1AE}"/>
              </a:ext>
            </a:extLst>
          </p:cNvPr>
          <p:cNvSpPr txBox="1"/>
          <p:nvPr/>
        </p:nvSpPr>
        <p:spPr>
          <a:xfrm>
            <a:off x="10896600" y="25786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2E94F-5B50-F62A-2FC7-1F8F8291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9A8FD3-BAE0-B709-D9B5-94CE1A0E0F04}"/>
              </a:ext>
            </a:extLst>
          </p:cNvPr>
          <p:cNvSpPr/>
          <p:nvPr/>
        </p:nvSpPr>
        <p:spPr>
          <a:xfrm>
            <a:off x="381000" y="3048000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Rotary Encoder</a:t>
            </a:r>
          </a:p>
          <a:p>
            <a:pPr algn="ctr"/>
            <a:r>
              <a:rPr lang="en-US"/>
              <a:t>PPR 4000</a:t>
            </a:r>
            <a:endParaRPr lang="en-US" dirty="0"/>
          </a:p>
          <a:p>
            <a:r>
              <a:rPr lang="en-US" dirty="0"/>
              <a:t>&gt;Enter 	</a:t>
            </a:r>
          </a:p>
          <a:p>
            <a:r>
              <a:rPr lang="en-US" dirty="0"/>
              <a:t>&gt;Return		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E659B4-3632-E875-F259-7199C98C1F4E}"/>
              </a:ext>
            </a:extLst>
          </p:cNvPr>
          <p:cNvSpPr/>
          <p:nvPr/>
        </p:nvSpPr>
        <p:spPr>
          <a:xfrm>
            <a:off x="4572000" y="273050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 Menu</a:t>
            </a:r>
          </a:p>
          <a:p>
            <a:r>
              <a:rPr lang="en-US" dirty="0"/>
              <a:t>&gt;Set Rotary Encoder</a:t>
            </a:r>
          </a:p>
          <a:p>
            <a:r>
              <a:rPr lang="en-US" dirty="0"/>
              <a:t>&gt;Set Lead Screw</a:t>
            </a:r>
          </a:p>
          <a:p>
            <a:r>
              <a:rPr lang="en-US" dirty="0"/>
              <a:t>&gt;Set Stepper </a:t>
            </a:r>
            <a:r>
              <a:rPr lang="en-US"/>
              <a:t>Motor   &gt;Return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CCA6447-4B09-8085-46FE-985588068A32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3181350" y="133350"/>
            <a:ext cx="1638300" cy="41910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383E8CE-D9BA-8600-5198-C8AC7E0F8993}"/>
              </a:ext>
            </a:extLst>
          </p:cNvPr>
          <p:cNvCxnSpPr>
            <a:cxnSpLocks/>
          </p:cNvCxnSpPr>
          <p:nvPr/>
        </p:nvCxnSpPr>
        <p:spPr>
          <a:xfrm rot="5400000">
            <a:off x="5276850" y="2228850"/>
            <a:ext cx="1638300" cy="12700"/>
          </a:xfrm>
          <a:prstGeom prst="bentConnector3">
            <a:avLst>
              <a:gd name="adj1" fmla="val 494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60D89D-09D9-0D63-4633-753154BAAFB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7377257" y="134793"/>
            <a:ext cx="1628486" cy="41910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158BDF-5D2A-7F2F-D172-4E167BFD331E}"/>
              </a:ext>
            </a:extLst>
          </p:cNvPr>
          <p:cNvSpPr/>
          <p:nvPr/>
        </p:nvSpPr>
        <p:spPr>
          <a:xfrm>
            <a:off x="4572000" y="3044536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Lead Screw</a:t>
            </a:r>
          </a:p>
          <a:p>
            <a:r>
              <a:rPr lang="en-US" dirty="0"/>
              <a:t>   Pitch	     2.00 </a:t>
            </a:r>
          </a:p>
          <a:p>
            <a:r>
              <a:rPr lang="en-US" dirty="0"/>
              <a:t>&gt;Enter 	</a:t>
            </a:r>
          </a:p>
          <a:p>
            <a:r>
              <a:rPr lang="en-US" dirty="0"/>
              <a:t>&gt;Return	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16444-3593-313E-C2AC-FB7A2A254E1A}"/>
              </a:ext>
            </a:extLst>
          </p:cNvPr>
          <p:cNvSpPr/>
          <p:nvPr/>
        </p:nvSpPr>
        <p:spPr>
          <a:xfrm>
            <a:off x="8763000" y="3044536"/>
            <a:ext cx="30480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Stepper Motor</a:t>
            </a:r>
          </a:p>
          <a:p>
            <a:r>
              <a:rPr lang="en-US" dirty="0"/>
              <a:t>   SPR	     200 </a:t>
            </a:r>
          </a:p>
          <a:p>
            <a:r>
              <a:rPr lang="en-US" dirty="0"/>
              <a:t>&gt;Enter 	</a:t>
            </a:r>
          </a:p>
          <a:p>
            <a:r>
              <a:rPr lang="en-US" dirty="0"/>
              <a:t>&gt;Return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68FF9-6D01-1834-A352-C1FA4673E000}"/>
              </a:ext>
            </a:extLst>
          </p:cNvPr>
          <p:cNvSpPr txBox="1"/>
          <p:nvPr/>
        </p:nvSpPr>
        <p:spPr>
          <a:xfrm>
            <a:off x="7772400" y="2730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98E52-08ED-C90C-19D6-3847B3C3B1B5}"/>
              </a:ext>
            </a:extLst>
          </p:cNvPr>
          <p:cNvSpPr txBox="1"/>
          <p:nvPr/>
        </p:nvSpPr>
        <p:spPr>
          <a:xfrm>
            <a:off x="3467100" y="30445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46773-8909-CDA8-D538-180033F495A6}"/>
              </a:ext>
            </a:extLst>
          </p:cNvPr>
          <p:cNvSpPr txBox="1"/>
          <p:nvPr/>
        </p:nvSpPr>
        <p:spPr>
          <a:xfrm>
            <a:off x="11811000" y="30088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ED054-A8C9-58C1-6586-56A235025BBD}"/>
              </a:ext>
            </a:extLst>
          </p:cNvPr>
          <p:cNvSpPr txBox="1"/>
          <p:nvPr/>
        </p:nvSpPr>
        <p:spPr>
          <a:xfrm>
            <a:off x="7734300" y="30088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313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821F0-2715-863E-EAF6-68FF63D2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EFBF1E-8267-DF9C-F845-A603A8DBD589}"/>
              </a:ext>
            </a:extLst>
          </p:cNvPr>
          <p:cNvSpPr txBox="1"/>
          <p:nvPr/>
        </p:nvSpPr>
        <p:spPr>
          <a:xfrm>
            <a:off x="1143000" y="19050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path=[int][int][int]……..[int]</a:t>
            </a:r>
          </a:p>
          <a:p>
            <a:endParaRPr lang="en-US" dirty="0"/>
          </a:p>
          <a:p>
            <a:r>
              <a:rPr lang="en-US" dirty="0"/>
              <a:t>Path=[Menus][1 </a:t>
            </a:r>
            <a:r>
              <a:rPr lang="en-US" dirty="0" err="1"/>
              <a:t>MainMenu</a:t>
            </a:r>
            <a:r>
              <a:rPr lang="en-US" dirty="0"/>
              <a:t>][2 </a:t>
            </a:r>
            <a:r>
              <a:rPr lang="en-US" dirty="0" err="1"/>
              <a:t>powerFeed</a:t>
            </a:r>
            <a:r>
              <a:rPr lang="en-US" dirty="0"/>
              <a:t>][3 </a:t>
            </a:r>
            <a:r>
              <a:rPr lang="en-US" dirty="0" err="1"/>
              <a:t>threadsMenu</a:t>
            </a:r>
            <a:r>
              <a:rPr lang="en-US" dirty="0"/>
              <a:t>][4 </a:t>
            </a:r>
            <a:r>
              <a:rPr lang="en-US" dirty="0" err="1"/>
              <a:t>SettingsMenu</a:t>
            </a:r>
            <a:r>
              <a:rPr lang="en-US" dirty="0"/>
              <a:t>][5 </a:t>
            </a:r>
            <a:r>
              <a:rPr lang="en-US" dirty="0" err="1"/>
              <a:t>MetricThreads</a:t>
            </a:r>
            <a:r>
              <a:rPr lang="en-US" dirty="0"/>
              <a:t>][6 TPI][7 </a:t>
            </a:r>
            <a:r>
              <a:rPr lang="en-US" dirty="0" err="1"/>
              <a:t>SetRottary</a:t>
            </a:r>
            <a:r>
              <a:rPr lang="en-US" dirty="0"/>
              <a:t>][8 Set Lead Screw][9 </a:t>
            </a:r>
            <a:r>
              <a:rPr lang="en-US" dirty="0" err="1"/>
              <a:t>SetStepperMotor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9028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29313_win32_fixed.potx" id="{28EFA168-6838-4AF2-AA4F-DB45781DA709}" vid="{9FF0878A-D385-47F9-B967-AA1FA1516A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graphic</Template>
  <TotalTime>481</TotalTime>
  <Words>210</Words>
  <Application>Microsoft Office PowerPoint</Application>
  <PresentationFormat>Ευρεία οθόνη</PresentationFormat>
  <Paragraphs>59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Kyriakos Nikolados</dc:creator>
  <cp:keywords/>
  <dc:description/>
  <cp:lastModifiedBy>Γιάννης Αναγνώστου</cp:lastModifiedBy>
  <cp:revision>6</cp:revision>
  <dcterms:created xsi:type="dcterms:W3CDTF">2025-01-23T19:45:54Z</dcterms:created>
  <dcterms:modified xsi:type="dcterms:W3CDTF">2025-02-05T20:32:17Z</dcterms:modified>
  <cp:category/>
</cp:coreProperties>
</file>