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5" r:id="rId3"/>
    <p:sldId id="257" r:id="rId4"/>
    <p:sldId id="271" r:id="rId5"/>
    <p:sldId id="262" r:id="rId6"/>
    <p:sldId id="263" r:id="rId7"/>
    <p:sldId id="272" r:id="rId8"/>
    <p:sldId id="274" r:id="rId9"/>
    <p:sldId id="266" r:id="rId10"/>
    <p:sldId id="264" r:id="rId11"/>
    <p:sldId id="27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33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4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12/7/2016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d.apache.org/docs/current/programs/apxs.html" TargetMode="External"/><Relationship Id="rId7" Type="http://schemas.openxmlformats.org/officeDocument/2006/relationships/hyperlink" Target="http://www.w3schools.com/" TargetMode="External"/><Relationship Id="rId2" Type="http://schemas.openxmlformats.org/officeDocument/2006/relationships/hyperlink" Target="https://httpd.apache.org/docs/2.4/developer/modgui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oomla.org/" TargetMode="External"/><Relationship Id="rId5" Type="http://schemas.openxmlformats.org/officeDocument/2006/relationships/hyperlink" Target="https://github.com/SpiderLabs/ModSecurity" TargetMode="External"/><Relationship Id="rId4" Type="http://schemas.openxmlformats.org/officeDocument/2006/relationships/hyperlink" Target="https://en.wikipedia.org/wikiWeb_application_firewal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56312"/>
            <a:ext cx="9601200" cy="2743200"/>
          </a:xfrm>
        </p:spPr>
        <p:txBody>
          <a:bodyPr/>
          <a:lstStyle/>
          <a:p>
            <a:r>
              <a:rPr lang="en-US" dirty="0"/>
              <a:t> Web Application Firewall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TEAM ENIGMA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https://httpd.apache.org/docs/2.4/developer/modguide.html</a:t>
            </a:r>
            <a:endParaRPr lang="en-IN" dirty="0"/>
          </a:p>
          <a:p>
            <a:r>
              <a:rPr lang="en-IN" dirty="0">
                <a:hlinkClick r:id="rId3"/>
              </a:rPr>
              <a:t>https://httpd.apache.org/docs/current/programs/apxs.html</a:t>
            </a:r>
            <a:endParaRPr lang="en-IN" dirty="0"/>
          </a:p>
          <a:p>
            <a:r>
              <a:rPr lang="en-IN" dirty="0">
                <a:hlinkClick r:id="rId4"/>
              </a:rPr>
              <a:t>https://en.Wikipedia.org/wikiWeb_application_firewall</a:t>
            </a:r>
            <a:endParaRPr lang="en-IN" dirty="0"/>
          </a:p>
          <a:p>
            <a:r>
              <a:rPr lang="en-IN" dirty="0">
                <a:hlinkClick r:id="rId5"/>
              </a:rPr>
              <a:t>https://github.com/SpiderLabs/ModSecurity</a:t>
            </a:r>
            <a:endParaRPr lang="en-IN" dirty="0"/>
          </a:p>
          <a:p>
            <a:r>
              <a:rPr lang="en-IN" dirty="0">
                <a:hlinkClick r:id="rId6"/>
              </a:rPr>
              <a:t>https://www.joomla.org/</a:t>
            </a:r>
            <a:endParaRPr lang="en-IN" dirty="0"/>
          </a:p>
          <a:p>
            <a:r>
              <a:rPr lang="en-IN" dirty="0">
                <a:hlinkClick r:id="rId7"/>
              </a:rPr>
              <a:t>http://www.w3schools.com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49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393" y="2441141"/>
            <a:ext cx="9601200" cy="114238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WAF?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 HTTP application firewall, which sits in front of the application server and monitors all the incoming traffic. </a:t>
            </a:r>
          </a:p>
          <a:p>
            <a:r>
              <a:rPr lang="en-US" dirty="0"/>
              <a:t>Filters out malicious traffic.</a:t>
            </a:r>
          </a:p>
          <a:p>
            <a:r>
              <a:rPr lang="en-US" dirty="0"/>
              <a:t>Guards the server from signature attacks.</a:t>
            </a:r>
          </a:p>
          <a:p>
            <a:r>
              <a:rPr lang="en-US" dirty="0"/>
              <a:t>Drops requests which deviate from previously seen requests.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086" y="503853"/>
            <a:ext cx="1364235" cy="16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WAF is implemented as an Apache Module.</a:t>
            </a:r>
          </a:p>
          <a:p>
            <a:r>
              <a:rPr lang="en-US" dirty="0"/>
              <a:t>Apache Module enables us to write explicit functionality blocks for the server.</a:t>
            </a:r>
          </a:p>
          <a:p>
            <a:r>
              <a:rPr lang="en-US" dirty="0"/>
              <a:t>The module is hooked on the server at the appropriate location in the process flow.</a:t>
            </a:r>
          </a:p>
          <a:p>
            <a:r>
              <a:rPr lang="en-US" dirty="0"/>
              <a:t>Using APR_HOOK_FIRST, the WAF module is called at the beginning of every request.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010" y="243875"/>
            <a:ext cx="2494329" cy="20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4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24" y="1779721"/>
            <a:ext cx="9317352" cy="42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of Malicious Content: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2124558"/>
            <a:ext cx="4572000" cy="3810001"/>
          </a:xfrm>
        </p:spPr>
        <p:txBody>
          <a:bodyPr/>
          <a:lstStyle/>
          <a:p>
            <a:r>
              <a:rPr lang="en-US" dirty="0"/>
              <a:t>Used to prevent well-known attacks.</a:t>
            </a:r>
          </a:p>
          <a:p>
            <a:r>
              <a:rPr lang="en-US" dirty="0"/>
              <a:t>WAF leverages the signatures to check for these attacks.</a:t>
            </a:r>
          </a:p>
          <a:p>
            <a:r>
              <a:rPr lang="en-US" dirty="0"/>
              <a:t>It could be extended to identify new attacks in future by adding additional signatures. </a:t>
            </a:r>
          </a:p>
          <a:p>
            <a:r>
              <a:rPr lang="en-US" dirty="0"/>
              <a:t>Signatures are recognized by the WAF in encoded format.</a:t>
            </a:r>
          </a:p>
          <a:p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888" y="3130657"/>
            <a:ext cx="6068878" cy="898901"/>
          </a:xfr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96" y="503853"/>
            <a:ext cx="10152681" cy="1142385"/>
          </a:xfrm>
        </p:spPr>
        <p:txBody>
          <a:bodyPr/>
          <a:lstStyle/>
          <a:p>
            <a:r>
              <a:rPr lang="en-US" dirty="0"/>
              <a:t>Detection of Malicious Content: 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915" y="2008320"/>
            <a:ext cx="4572000" cy="3810001"/>
          </a:xfrm>
        </p:spPr>
        <p:txBody>
          <a:bodyPr/>
          <a:lstStyle/>
          <a:p>
            <a:r>
              <a:rPr lang="en-US" dirty="0"/>
              <a:t>Divided into 2 phases: training &amp; detection</a:t>
            </a:r>
          </a:p>
          <a:p>
            <a:r>
              <a:rPr lang="en-US" dirty="0"/>
              <a:t>In training, WAF learns how legitimate traffic looks like and generates a normality profile (NP).</a:t>
            </a:r>
          </a:p>
          <a:p>
            <a:r>
              <a:rPr lang="en-US" dirty="0"/>
              <a:t>NP contains maximum, average and character-set of parameters for each URI.</a:t>
            </a:r>
          </a:p>
          <a:p>
            <a:r>
              <a:rPr lang="en-US" dirty="0"/>
              <a:t>In detection, WAF filters out the malicious requests based on the generated profile.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915" y="1892084"/>
            <a:ext cx="6265836" cy="4042475"/>
          </a:xfrm>
        </p:spPr>
      </p:pic>
    </p:spTree>
    <p:extLst>
      <p:ext uri="{BB962C8B-B14F-4D97-AF65-F5344CB8AC3E}">
        <p14:creationId xmlns:p14="http://schemas.microsoft.com/office/powerpoint/2010/main" val="17908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915" y="387458"/>
            <a:ext cx="9601200" cy="654346"/>
          </a:xfrm>
        </p:spPr>
        <p:txBody>
          <a:bodyPr/>
          <a:lstStyle/>
          <a:p>
            <a:r>
              <a:rPr lang="en-US" dirty="0"/>
              <a:t>Sequence Flow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1" y="1162373"/>
            <a:ext cx="10275376" cy="4934462"/>
          </a:xfrm>
        </p:spPr>
      </p:pic>
    </p:spTree>
    <p:extLst>
      <p:ext uri="{BB962C8B-B14F-4D97-AF65-F5344CB8AC3E}">
        <p14:creationId xmlns:p14="http://schemas.microsoft.com/office/powerpoint/2010/main" val="220482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6283271" cy="1142385"/>
          </a:xfrm>
        </p:spPr>
        <p:txBody>
          <a:bodyPr/>
          <a:lstStyle/>
          <a:p>
            <a:r>
              <a:rPr lang="en-US" dirty="0"/>
              <a:t>Test Environment: JOOMLA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650210"/>
            <a:ext cx="9987366" cy="3347634"/>
          </a:xfrm>
        </p:spPr>
        <p:txBody>
          <a:bodyPr/>
          <a:lstStyle/>
          <a:p>
            <a:r>
              <a:rPr lang="en-US" dirty="0"/>
              <a:t>Joomla is an open source Content Management System (CMS) in which websites and web applications can be created.</a:t>
            </a:r>
          </a:p>
          <a:p>
            <a:r>
              <a:rPr lang="en-US" dirty="0"/>
              <a:t>The WAF has been tested on a sample e-commerce website created in Joomla CMS and hosted on the Apache server.</a:t>
            </a:r>
          </a:p>
          <a:p>
            <a:r>
              <a:rPr lang="en-US" dirty="0"/>
              <a:t>The scope of the testing includes both GET and POST requests.</a:t>
            </a:r>
          </a:p>
          <a:p>
            <a:r>
              <a:rPr lang="en-US" dirty="0"/>
              <a:t>The Use cases include signature verification, anomaly detection – training and anomaly detection -  testing.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884" y="689833"/>
            <a:ext cx="1292400" cy="12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Amogh Avadhani: Anomaly Detection, Joomla related</a:t>
            </a:r>
          </a:p>
          <a:p>
            <a:r>
              <a:rPr lang="en-IN" dirty="0"/>
              <a:t>Ankit Agrahari: </a:t>
            </a:r>
            <a:r>
              <a:rPr lang="en-IN" dirty="0"/>
              <a:t>Anomaly Detection, File Storage Operations</a:t>
            </a:r>
            <a:endParaRPr lang="en-IN" dirty="0"/>
          </a:p>
          <a:p>
            <a:r>
              <a:rPr lang="en-IN" dirty="0"/>
              <a:t>Prachi Poddar: Signatures, Anomaly Detection</a:t>
            </a:r>
          </a:p>
          <a:p>
            <a:r>
              <a:rPr lang="en-IN" dirty="0"/>
              <a:t>Sudeshna Pal: Joomla related, Signatures</a:t>
            </a:r>
          </a:p>
          <a:p>
            <a:r>
              <a:rPr lang="en-IN" dirty="0"/>
              <a:t>Summarization and Final Report: Everyone</a:t>
            </a: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411</Words>
  <Application>Microsoft Office PowerPoint</Application>
  <PresentationFormat>Widescreen</PresentationFormat>
  <Paragraphs>47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Diamond Grid 16x9</vt:lpstr>
      <vt:lpstr> Web Application Firewall</vt:lpstr>
      <vt:lpstr>What is WAF?</vt:lpstr>
      <vt:lpstr>Apache Module</vt:lpstr>
      <vt:lpstr>Overview</vt:lpstr>
      <vt:lpstr>Detection of Malicious Content: Signatures</vt:lpstr>
      <vt:lpstr>Detection of Malicious Content: Anomaly Detection</vt:lpstr>
      <vt:lpstr>Sequence Flow Diagram</vt:lpstr>
      <vt:lpstr>Test Environment: JOOMLA</vt:lpstr>
      <vt:lpstr>Teamwork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2016-12-07T05:13:22Z</dcterms:created>
  <dcterms:modified xsi:type="dcterms:W3CDTF">2016-12-07T07:25:32Z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