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1DB76B11.xml" ContentType="application/vnd.ms-powerpoint.comments+xml"/>
  <Override PartName="/ppt/comments/modernComment_103_4D52AB0A.xml" ContentType="application/vnd.ms-powerpoint.comments+xml"/>
  <Override PartName="/ppt/comments/modernComment_104_3ABF5A31.xml" ContentType="application/vnd.ms-powerpoint.comments+xml"/>
  <Override PartName="/ppt/comments/modernComment_105_19C2D102.xml" ContentType="application/vnd.ms-powerpoint.comments+xml"/>
  <Override PartName="/ppt/comments/modernComment_108_F46FE92B.xml" ContentType="application/vnd.ms-powerpoint.comments+xml"/>
  <Override PartName="/ppt/comments/modernComment_10B_2757F196.xml" ContentType="application/vnd.ms-powerpoint.comments+xml"/>
  <Override PartName="/ppt/comments/modernComment_10C_9EAF9E2C.xml" ContentType="application/vnd.ms-powerpoint.comments+xml"/>
  <Override PartName="/ppt/comments/modernComment_11C_1C891C3A.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11_8366FBCA.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63" r:id="rId5"/>
    <p:sldId id="259" r:id="rId6"/>
    <p:sldId id="262" r:id="rId7"/>
    <p:sldId id="260" r:id="rId8"/>
    <p:sldId id="261" r:id="rId9"/>
    <p:sldId id="280" r:id="rId10"/>
    <p:sldId id="264" r:id="rId11"/>
    <p:sldId id="265" r:id="rId12"/>
    <p:sldId id="266" r:id="rId13"/>
    <p:sldId id="267" r:id="rId14"/>
    <p:sldId id="270" r:id="rId15"/>
    <p:sldId id="283" r:id="rId16"/>
    <p:sldId id="268" r:id="rId17"/>
    <p:sldId id="269" r:id="rId18"/>
    <p:sldId id="271" r:id="rId19"/>
    <p:sldId id="284" r:id="rId20"/>
    <p:sldId id="272" r:id="rId21"/>
    <p:sldId id="277" r:id="rId22"/>
    <p:sldId id="278" r:id="rId23"/>
    <p:sldId id="279" r:id="rId24"/>
    <p:sldId id="273" r:id="rId25"/>
    <p:sldId id="281" r:id="rId26"/>
    <p:sldId id="274"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DE4EBE-75C9-471C-B2A1-4AB7B4907348}" name="Daniil Mazen Al zoubi" initials="Dz" userId="S::dmalzoubi18@cit.just.edu.jo::d3650cf3-ace1-4648-be79-7c2d7c54452a" providerId="AD"/>
  <p188:author id="{EE5DEAE1-6262-3C91-FB4F-8C9E0CC2EC2A}" name="Guest User" initials="GU" userId="S::urn:spo:anon#cb5385fb3e4cf8da7db2c1b5a81dfced443b0935a8e2c3a540ecd44011cd26db::" providerId="AD"/>
  <p188:author id="{6DB53FFB-BE25-6433-43BF-F4A9C86D581C}" name="MOHAMMAD KHALAF ANAGREH" initials="MA" userId="S::mkanakra18@cit.just.edu.jo::8fdf741c-02a5-474b-8b0f-cda9be1b804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C991D-10C1-78F8-1324-3A36C01425F2}" v="182" dt="2023-06-24T16:16:46.099"/>
    <p1510:client id="{20FF709C-2DB3-0147-8E06-7C19A4C72CA2}" v="2091" dt="2023-06-22T18:47:33.848"/>
    <p1510:client id="{2CABC6CB-8DA0-54B9-D8E1-858AC7CB21A5}" v="7" dt="2023-06-23T15:29:20.796"/>
    <p1510:client id="{3E25FABD-8FB4-4984-A49E-6D16612376D9}" v="416" dt="2023-06-22T17:45:06.742"/>
    <p1510:client id="{5C89149D-BEC1-A4AA-385C-3898C56195EB}" v="28" dt="2023-06-23T13:15:16.755"/>
    <p1510:client id="{6BF9DCAE-BCF8-8E02-2505-C0B1E404F880}" v="1157" dt="2023-06-23T18:40:18.173"/>
    <p1510:client id="{831303EA-3997-EB09-C374-841B35269D3C}" v="169" dt="2023-06-24T13:25:52.053"/>
    <p1510:client id="{83B9AD5A-9381-D22F-85AA-0E9AE8C7672A}" v="239" dt="2023-06-24T15:57:12.033"/>
    <p1510:client id="{A16238EF-0F8E-FA97-F704-76F06C14A841}" v="4" dt="2023-06-24T20:08:24.770"/>
    <p1510:client id="{B393899B-2F0B-36D7-A18B-0D4D391E039C}" v="10" dt="2023-06-24T15:28:09.747"/>
    <p1510:client id="{BBA9BDF3-53BF-E5E3-6034-064287B89211}" v="697" dt="2023-06-23T12:08:52.513"/>
    <p1510:client id="{C1274DB5-2AF5-3638-CB74-0CEF8C725F00}" v="28" dt="2023-06-23T21:01:59.885"/>
    <p1510:client id="{D9F95195-860F-3AC7-5200-D814CE99D410}" v="1" dt="2023-06-25T06:47:49.716"/>
    <p1510:client id="{DF4052CC-4814-8A39-E43D-BDD2474703B2}" v="420" dt="2023-06-24T01:53:11.847"/>
    <p1510:client id="{E69FF6B7-08D7-A4A4-D345-60A490231016}" v="16" dt="2023-06-25T03:11:39.692"/>
    <p1510:client id="{F208F6B1-93B3-4168-DBAE-461A38B63553}" v="77" dt="2023-06-24T12:19:16.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omments/modernComment_102_1DB76B11.xml><?xml version="1.0" encoding="utf-8"?>
<p188:cmLst xmlns:a="http://schemas.openxmlformats.org/drawingml/2006/main" xmlns:r="http://schemas.openxmlformats.org/officeDocument/2006/relationships" xmlns:p188="http://schemas.microsoft.com/office/powerpoint/2018/8/main">
  <p188:cm id="{978A30C3-C4B3-48CE-BAFB-3075C988C5D2}" authorId="{0DDE4EBE-75C9-471C-B2A1-4AB7B4907348}" created="2023-06-23T09:56:04.222">
    <pc:sldMkLst xmlns:pc="http://schemas.microsoft.com/office/powerpoint/2013/main/command">
      <pc:docMk/>
      <pc:sldMk cId="498559761" sldId="258"/>
    </pc:sldMkLst>
    <p188:txBody>
      <a:bodyPr/>
      <a:lstStyle/>
      <a:p>
        <a:r>
          <a:rPr lang="en-GB"/>
          <a:t>comparison between human and automatic actions, and -disabled people</a:t>
        </a:r>
      </a:p>
    </p188:txBody>
  </p188:cm>
</p188:cmLst>
</file>

<file path=ppt/comments/modernComment_103_4D52AB0A.xml><?xml version="1.0" encoding="utf-8"?>
<p188:cmLst xmlns:a="http://schemas.openxmlformats.org/drawingml/2006/main" xmlns:r="http://schemas.openxmlformats.org/officeDocument/2006/relationships" xmlns:p188="http://schemas.microsoft.com/office/powerpoint/2018/8/main">
  <p188:cm id="{487D761B-214A-42A5-B832-68B1AD41E07C}" authorId="{0DDE4EBE-75C9-471C-B2A1-4AB7B4907348}" created="2023-06-23T09:53:24.936">
    <pc:sldMkLst xmlns:pc="http://schemas.microsoft.com/office/powerpoint/2013/main/command">
      <pc:docMk/>
      <pc:sldMk cId="1297263370" sldId="259"/>
    </pc:sldMkLst>
    <p188:txBody>
      <a:bodyPr/>
      <a:lstStyle/>
      <a:p>
        <a:r>
          <a:rPr lang="en-GB"/>
          <a:t>note : talk about real cases</a:t>
        </a:r>
      </a:p>
    </p188:txBody>
  </p188:cm>
</p188:cmLst>
</file>

<file path=ppt/comments/modernComment_104_3ABF5A31.xml><?xml version="1.0" encoding="utf-8"?>
<p188:cmLst xmlns:a="http://schemas.openxmlformats.org/drawingml/2006/main" xmlns:r="http://schemas.openxmlformats.org/officeDocument/2006/relationships" xmlns:p188="http://schemas.microsoft.com/office/powerpoint/2018/8/main">
  <p188:cm id="{AB407A2A-F247-49FE-AE2B-0CDACAB0B40E}" authorId="{0DDE4EBE-75C9-471C-B2A1-4AB7B4907348}" created="2023-06-23T09:57:38.694">
    <pc:sldMkLst xmlns:pc="http://schemas.microsoft.com/office/powerpoint/2013/main/command">
      <pc:docMk/>
      <pc:sldMk cId="985618993" sldId="260"/>
    </pc:sldMkLst>
    <p188:txBody>
      <a:bodyPr/>
      <a:lstStyle/>
      <a:p>
        <a:r>
          <a:rPr lang="en-GB"/>
          <a:t>1- distance : talk a lot about wired system and our is wireless</a:t>
        </a:r>
      </a:p>
    </p188:txBody>
  </p188:cm>
</p188:cmLst>
</file>

<file path=ppt/comments/modernComment_105_19C2D102.xml><?xml version="1.0" encoding="utf-8"?>
<p188:cmLst xmlns:a="http://schemas.openxmlformats.org/drawingml/2006/main" xmlns:r="http://schemas.openxmlformats.org/officeDocument/2006/relationships" xmlns:p188="http://schemas.microsoft.com/office/powerpoint/2018/8/main">
  <p188:cm id="{0FAB9256-EE7F-47D6-8F37-A39C27B4C77D}" authorId="{0DDE4EBE-75C9-471C-B2A1-4AB7B4907348}" created="2023-06-23T10:09:18.140">
    <ac:deMkLst xmlns:ac="http://schemas.microsoft.com/office/drawing/2013/main/command">
      <pc:docMk xmlns:pc="http://schemas.microsoft.com/office/powerpoint/2013/main/command"/>
      <pc:sldMk xmlns:pc="http://schemas.microsoft.com/office/powerpoint/2013/main/command" cId="432197890" sldId="261"/>
      <ac:spMk id="2" creationId="{967A21A1-DAEC-8F31-3B46-30E6F3FD3574}"/>
    </ac:deMkLst>
    <p188:txBody>
      <a:bodyPr/>
      <a:lstStyle/>
      <a:p>
        <a:r>
          <a:rPr lang="en-GB"/>
          <a:t>1- talk about actions and disabled people
2- using esp32 for wireless purpose</a:t>
        </a:r>
      </a:p>
    </p188:txBody>
  </p188:cm>
</p188:cmLst>
</file>

<file path=ppt/comments/modernComment_108_F46FE92B.xml><?xml version="1.0" encoding="utf-8"?>
<p188:cmLst xmlns:a="http://schemas.openxmlformats.org/drawingml/2006/main" xmlns:r="http://schemas.openxmlformats.org/officeDocument/2006/relationships" xmlns:p188="http://schemas.microsoft.com/office/powerpoint/2018/8/main">
  <p188:cm id="{05A6452A-89D3-4BB5-A655-AB562F46B62F}" authorId="{0DDE4EBE-75C9-471C-B2A1-4AB7B4907348}" created="2023-06-23T11:00:49.992">
    <pc:sldMkLst xmlns:pc="http://schemas.microsoft.com/office/powerpoint/2013/main/command">
      <pc:docMk/>
      <pc:sldMk cId="4100974891" sldId="264"/>
    </pc:sldMkLst>
    <p188:txBody>
      <a:bodyPr/>
      <a:lstStyle/>
      <a:p>
        <a:r>
          <a:rPr lang="en-GB"/>
          <a:t>1- talk about pins in mq2 and why we used analog 
2- talk about gases sensitive to mq2 ans why used</a:t>
        </a:r>
      </a:p>
    </p188:txBody>
  </p188:cm>
</p188:cmLst>
</file>

<file path=ppt/comments/modernComment_10B_2757F196.xml><?xml version="1.0" encoding="utf-8"?>
<p188:cmLst xmlns:a="http://schemas.openxmlformats.org/drawingml/2006/main" xmlns:r="http://schemas.openxmlformats.org/officeDocument/2006/relationships" xmlns:p188="http://schemas.microsoft.com/office/powerpoint/2018/8/main">
  <p188:cm id="{5E2511AE-7083-4563-A9DC-ADB96F8BD29F}" authorId="{0DDE4EBE-75C9-471C-B2A1-4AB7B4907348}" created="2023-06-23T11:37:06.746">
    <pc:sldMkLst xmlns:pc="http://schemas.microsoft.com/office/powerpoint/2013/main/command">
      <pc:docMk/>
      <pc:sldMk cId="660074902" sldId="267"/>
    </pc:sldMkLst>
    <p188:txBody>
      <a:bodyPr/>
      <a:lstStyle/>
      <a:p>
        <a:r>
          <a:rPr lang="en-GB"/>
          <a:t>1-talk about features in blynk app
2-talk about twilio</a:t>
        </a:r>
      </a:p>
    </p188:txBody>
  </p188:cm>
</p188:cmLst>
</file>

<file path=ppt/comments/modernComment_10C_9EAF9E2C.xml><?xml version="1.0" encoding="utf-8"?>
<p188:cmLst xmlns:a="http://schemas.openxmlformats.org/drawingml/2006/main" xmlns:r="http://schemas.openxmlformats.org/officeDocument/2006/relationships" xmlns:p188="http://schemas.microsoft.com/office/powerpoint/2018/8/main">
  <p188:cm id="{3EBBACA7-31D6-4227-B7CD-F569FAEDA8D5}" authorId="{0DDE4EBE-75C9-471C-B2A1-4AB7B4907348}" created="2023-06-23T12:08:16.543">
    <ac:deMkLst xmlns:ac="http://schemas.microsoft.com/office/drawing/2013/main/command">
      <pc:docMk xmlns:pc="http://schemas.microsoft.com/office/powerpoint/2013/main/command"/>
      <pc:sldMk xmlns:pc="http://schemas.microsoft.com/office/powerpoint/2013/main/command" cId="2662309420" sldId="268"/>
      <ac:spMk id="2" creationId="{81A2992F-A03A-D76E-AA20-4DB33B73CF36}"/>
    </ac:deMkLst>
    <p188:txBody>
      <a:bodyPr/>
      <a:lstStyle/>
      <a:p>
        <a:r>
          <a:rPr lang="en-GB"/>
          <a:t>daniil turn ...</a:t>
        </a:r>
      </a:p>
    </p188:txBody>
  </p188:cm>
</p188:cmLst>
</file>

<file path=ppt/comments/modernComment_111_8366FBCA.xml><?xml version="1.0" encoding="utf-8"?>
<p188:cmLst xmlns:a="http://schemas.openxmlformats.org/drawingml/2006/main" xmlns:r="http://schemas.openxmlformats.org/officeDocument/2006/relationships" xmlns:p188="http://schemas.microsoft.com/office/powerpoint/2018/8/main">
  <p188:cm id="{B9D0FBAB-F7F3-49BF-8C09-76122015E4DE}" authorId="{6DB53FFB-BE25-6433-43BF-F4A9C86D581C}" created="2023-06-23T19:33:33.570">
    <pc:sldMkLst xmlns:pc="http://schemas.microsoft.com/office/powerpoint/2013/main/command">
      <pc:docMk/>
      <pc:sldMk cId="2204564426" sldId="273"/>
    </pc:sldMkLst>
    <p188:replyLst>
      <p188:reply id="{349736AC-C0B2-41DC-B920-D76ABF8BD103}" authorId="{EE5DEAE1-6262-3C91-FB4F-8C9E0CC2EC2A}" created="2023-06-24T12:17:08.784">
        <p188:txBody>
          <a:bodyPr/>
          <a:lstStyle/>
          <a:p>
            <a:r>
              <a:rPr lang="en-US"/>
              <a:t>Successful Functionality: Our project has demonstrated flawless performance in fulfilling its intended purpose. Extensive testing has been conducted across various scenarios, yielding consistently positive results. The reliability and effectiveness of our solution are evident.
Optimal Cost-efficiency: The components utilized in our project have been carefully selected to strike a balance between affordability and performance. By leveraging cost-effective yet high-quality materials, we have ensured that the project achieves its objectives without incurring unnecessary expenses.
Prudent Resource Allocation: We have been judicious in our choice of software platforms, opting for free alternatives to minimize financial burden. By adopting freely available software tools, we have effectively reduced overhead costs while maintaining the project's functionality and integrity.
Continuous Improvement: Our commitment to excellence extends beyond the completion of this project. We recognize the importance of ongoing improvement and will actively seek ways to enhance the solution further. This dedication ensures that our project remains relevant and continues to save lives in the most efficient manner possible.
Stakeholder Satisfaction: Throughout the development process, we have prioritized the satisfaction of all stakeholders involved. By actively seeking feedback and incorporating suggestions, we have cultivated an environment of collaboration and inclusivity, ultimately resulting in a project that meets the needs and expectations of those it serves.
Ethical Considerations: In the pursuit of saving lives, we have upheld the highest ethical standards. Our project adheres to legal and regulatory requirements, respecting privacy and maintaining the confidentiality of sensitive information. We remain committed to ensuring that our solution operates within ethical boundaries and promotes the well-being of individuals and society as a whole.</a:t>
            </a:r>
          </a:p>
        </p188:txBody>
      </p188:reply>
    </p188:replyLst>
    <p188:txBody>
      <a:bodyPr/>
      <a:lstStyle/>
      <a:p>
        <a:r>
          <a:rPr lang="en-US"/>
          <a:t>في كثييييير كلام هون</a:t>
        </a:r>
      </a:p>
    </p188:txBody>
  </p188:cm>
</p188:cmLst>
</file>

<file path=ppt/comments/modernComment_11C_1C891C3A.xml><?xml version="1.0" encoding="utf-8"?>
<p188:cmLst xmlns:a="http://schemas.openxmlformats.org/drawingml/2006/main" xmlns:r="http://schemas.openxmlformats.org/officeDocument/2006/relationships" xmlns:p188="http://schemas.microsoft.com/office/powerpoint/2018/8/main">
  <p188:cm id="{858070B1-A09A-43B1-ACA6-D7890F16897D}" authorId="{6DB53FFB-BE25-6433-43BF-F4A9C86D581C}" created="2023-06-25T03:11:39.692">
    <pc:sldMkLst xmlns:pc="http://schemas.microsoft.com/office/powerpoint/2013/main/command">
      <pc:docMk/>
      <pc:sldMk cId="478747706" sldId="284"/>
    </pc:sldMkLst>
    <p188:replyLst>
      <p188:reply id="{A391FEA4-69C8-498A-AA25-9BF226F8E2A8}" authorId="{0DDE4EBE-75C9-471C-B2A1-4AB7B4907348}" created="2023-06-25T06:47:49.716">
        <p188:txBody>
          <a:bodyPr/>
          <a:lstStyle/>
          <a:p>
            <a:r>
              <a:rPr lang="en-GB"/>
              <a:t>ok </a:t>
            </a:r>
          </a:p>
        </p188:txBody>
      </p188:reply>
    </p188:replyLst>
    <p188:txBody>
      <a:bodyPr/>
      <a:lstStyle/>
      <a:p>
        <a:r>
          <a:rPr lang="en-US"/>
          <a:t>احكي انه هاي القيم تقريبية لانه كل ما بعدنا كل ما زاد نسبة الخطا فاكتشفنا انه بالبيوت احسن threshold نحطه كان 500 بععد ما جربنا لانه اكثر من 20سم ما رح نبعد السينسور عن مستوى الغاز </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ECC56-6FF8-443F-8AF4-BF0C9C9674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F53A42-AF14-4792-91D8-36B3E2C037DE}">
      <dgm:prSet/>
      <dgm:spPr/>
      <dgm:t>
        <a:bodyPr/>
        <a:lstStyle/>
        <a:p>
          <a:r>
            <a:rPr lang="en-US"/>
            <a:t>Economic Constraints</a:t>
          </a:r>
        </a:p>
      </dgm:t>
    </dgm:pt>
    <dgm:pt modelId="{5F018EC6-AE13-4CEF-B4B0-EFFFEB617DDA}" type="parTrans" cxnId="{B7349D1A-A1B1-470D-943E-741B44306C61}">
      <dgm:prSet/>
      <dgm:spPr/>
      <dgm:t>
        <a:bodyPr/>
        <a:lstStyle/>
        <a:p>
          <a:endParaRPr lang="en-US"/>
        </a:p>
      </dgm:t>
    </dgm:pt>
    <dgm:pt modelId="{75955D27-9476-4812-AF16-E531A2BBEFC3}" type="sibTrans" cxnId="{B7349D1A-A1B1-470D-943E-741B44306C61}">
      <dgm:prSet/>
      <dgm:spPr/>
      <dgm:t>
        <a:bodyPr/>
        <a:lstStyle/>
        <a:p>
          <a:endParaRPr lang="en-US"/>
        </a:p>
      </dgm:t>
    </dgm:pt>
    <dgm:pt modelId="{93A11C74-5A55-42C7-8587-CC7A4FB65268}">
      <dgm:prSet/>
      <dgm:spPr/>
      <dgm:t>
        <a:bodyPr/>
        <a:lstStyle/>
        <a:p>
          <a:r>
            <a:rPr lang="en-US"/>
            <a:t>Environmental Constraints</a:t>
          </a:r>
        </a:p>
      </dgm:t>
    </dgm:pt>
    <dgm:pt modelId="{D392E741-E919-4358-A7D0-F9CB78377E7A}" type="parTrans" cxnId="{0599371F-DB97-4B5E-86AB-1D32176F47E9}">
      <dgm:prSet/>
      <dgm:spPr/>
      <dgm:t>
        <a:bodyPr/>
        <a:lstStyle/>
        <a:p>
          <a:endParaRPr lang="en-US"/>
        </a:p>
      </dgm:t>
    </dgm:pt>
    <dgm:pt modelId="{28AF77F6-582C-4FF4-A35F-5B223C6852E6}" type="sibTrans" cxnId="{0599371F-DB97-4B5E-86AB-1D32176F47E9}">
      <dgm:prSet/>
      <dgm:spPr/>
      <dgm:t>
        <a:bodyPr/>
        <a:lstStyle/>
        <a:p>
          <a:endParaRPr lang="en-US"/>
        </a:p>
      </dgm:t>
    </dgm:pt>
    <dgm:pt modelId="{21D808D2-2F1D-4AF4-ABE6-F8696A08A2A5}">
      <dgm:prSet/>
      <dgm:spPr/>
      <dgm:t>
        <a:bodyPr/>
        <a:lstStyle/>
        <a:p>
          <a:r>
            <a:rPr lang="en-US"/>
            <a:t>Manufacturability and Sustainability Constraints</a:t>
          </a:r>
        </a:p>
      </dgm:t>
    </dgm:pt>
    <dgm:pt modelId="{81462165-CCC9-4ADD-A3CE-46F39E718B6C}" type="parTrans" cxnId="{EB2C99C4-F47F-4BDF-B58C-67855504BF72}">
      <dgm:prSet/>
      <dgm:spPr/>
      <dgm:t>
        <a:bodyPr/>
        <a:lstStyle/>
        <a:p>
          <a:endParaRPr lang="en-US"/>
        </a:p>
      </dgm:t>
    </dgm:pt>
    <dgm:pt modelId="{AFEF827C-6921-471A-B88A-8FAAADCAF996}" type="sibTrans" cxnId="{EB2C99C4-F47F-4BDF-B58C-67855504BF72}">
      <dgm:prSet/>
      <dgm:spPr/>
      <dgm:t>
        <a:bodyPr/>
        <a:lstStyle/>
        <a:p>
          <a:endParaRPr lang="en-US"/>
        </a:p>
      </dgm:t>
    </dgm:pt>
    <dgm:pt modelId="{D50605F0-6500-43B9-BF81-416DD8433B23}" type="pres">
      <dgm:prSet presAssocID="{E9EECC56-6FF8-443F-8AF4-BF0C9C967495}" presName="root" presStyleCnt="0">
        <dgm:presLayoutVars>
          <dgm:dir/>
          <dgm:resizeHandles val="exact"/>
        </dgm:presLayoutVars>
      </dgm:prSet>
      <dgm:spPr/>
    </dgm:pt>
    <dgm:pt modelId="{2B7FD356-D7A7-4B3E-BE53-3026F9356DDC}" type="pres">
      <dgm:prSet presAssocID="{CEF53A42-AF14-4792-91D8-36B3E2C037DE}" presName="compNode" presStyleCnt="0"/>
      <dgm:spPr/>
    </dgm:pt>
    <dgm:pt modelId="{8C6B52FC-93A9-4279-94D0-B8AAB123DAA3}" type="pres">
      <dgm:prSet presAssocID="{CEF53A42-AF14-4792-91D8-36B3E2C037DE}" presName="bgRect" presStyleLbl="bgShp" presStyleIdx="0" presStyleCnt="3"/>
      <dgm:spPr/>
    </dgm:pt>
    <dgm:pt modelId="{71BCB664-13A3-4F7B-905F-7E36983FDACA}" type="pres">
      <dgm:prSet presAssocID="{CEF53A42-AF14-4792-91D8-36B3E2C037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AF0E8C51-663D-4272-B671-2A1CA092ED2F}" type="pres">
      <dgm:prSet presAssocID="{CEF53A42-AF14-4792-91D8-36B3E2C037DE}" presName="spaceRect" presStyleCnt="0"/>
      <dgm:spPr/>
    </dgm:pt>
    <dgm:pt modelId="{17394A45-12EE-4119-A69B-EA0A8F57D7B5}" type="pres">
      <dgm:prSet presAssocID="{CEF53A42-AF14-4792-91D8-36B3E2C037DE}" presName="parTx" presStyleLbl="revTx" presStyleIdx="0" presStyleCnt="3">
        <dgm:presLayoutVars>
          <dgm:chMax val="0"/>
          <dgm:chPref val="0"/>
        </dgm:presLayoutVars>
      </dgm:prSet>
      <dgm:spPr/>
    </dgm:pt>
    <dgm:pt modelId="{74C879AE-E3A4-4854-9B2A-66AFDC92C53B}" type="pres">
      <dgm:prSet presAssocID="{75955D27-9476-4812-AF16-E531A2BBEFC3}" presName="sibTrans" presStyleCnt="0"/>
      <dgm:spPr/>
    </dgm:pt>
    <dgm:pt modelId="{534B07EA-7100-41ED-91AB-01C7A2E61105}" type="pres">
      <dgm:prSet presAssocID="{93A11C74-5A55-42C7-8587-CC7A4FB65268}" presName="compNode" presStyleCnt="0"/>
      <dgm:spPr/>
    </dgm:pt>
    <dgm:pt modelId="{B16BCD2F-44F3-4BCF-9F79-D6AD7806121F}" type="pres">
      <dgm:prSet presAssocID="{93A11C74-5A55-42C7-8587-CC7A4FB65268}" presName="bgRect" presStyleLbl="bgShp" presStyleIdx="1" presStyleCnt="3"/>
      <dgm:spPr/>
    </dgm:pt>
    <dgm:pt modelId="{1A171DAB-425D-4323-92AA-EDEA5722D602}" type="pres">
      <dgm:prSet presAssocID="{93A11C74-5A55-42C7-8587-CC7A4FB652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0DDA9B1D-C433-42CE-8271-BED1D57F9576}" type="pres">
      <dgm:prSet presAssocID="{93A11C74-5A55-42C7-8587-CC7A4FB65268}" presName="spaceRect" presStyleCnt="0"/>
      <dgm:spPr/>
    </dgm:pt>
    <dgm:pt modelId="{0A0F448F-6144-457C-B315-F04F1FB42988}" type="pres">
      <dgm:prSet presAssocID="{93A11C74-5A55-42C7-8587-CC7A4FB65268}" presName="parTx" presStyleLbl="revTx" presStyleIdx="1" presStyleCnt="3">
        <dgm:presLayoutVars>
          <dgm:chMax val="0"/>
          <dgm:chPref val="0"/>
        </dgm:presLayoutVars>
      </dgm:prSet>
      <dgm:spPr/>
    </dgm:pt>
    <dgm:pt modelId="{2920D73A-B49D-4EBF-9B1E-A19A7B61E5A5}" type="pres">
      <dgm:prSet presAssocID="{28AF77F6-582C-4FF4-A35F-5B223C6852E6}" presName="sibTrans" presStyleCnt="0"/>
      <dgm:spPr/>
    </dgm:pt>
    <dgm:pt modelId="{03CF861D-0704-4C59-84C3-B1C935B03C7D}" type="pres">
      <dgm:prSet presAssocID="{21D808D2-2F1D-4AF4-ABE6-F8696A08A2A5}" presName="compNode" presStyleCnt="0"/>
      <dgm:spPr/>
    </dgm:pt>
    <dgm:pt modelId="{D147E3A8-3E5D-48D4-A002-5B3D0A31958D}" type="pres">
      <dgm:prSet presAssocID="{21D808D2-2F1D-4AF4-ABE6-F8696A08A2A5}" presName="bgRect" presStyleLbl="bgShp" presStyleIdx="2" presStyleCnt="3"/>
      <dgm:spPr/>
    </dgm:pt>
    <dgm:pt modelId="{E4D3B8D3-EE7A-4C6F-9F87-297128CE4809}" type="pres">
      <dgm:prSet presAssocID="{21D808D2-2F1D-4AF4-ABE6-F8696A08A2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nt"/>
        </a:ext>
      </dgm:extLst>
    </dgm:pt>
    <dgm:pt modelId="{FCA368CB-E52E-45EF-B431-541E53C72B82}" type="pres">
      <dgm:prSet presAssocID="{21D808D2-2F1D-4AF4-ABE6-F8696A08A2A5}" presName="spaceRect" presStyleCnt="0"/>
      <dgm:spPr/>
    </dgm:pt>
    <dgm:pt modelId="{8F1EAF9A-2724-4D03-9001-CBB40BA8B636}" type="pres">
      <dgm:prSet presAssocID="{21D808D2-2F1D-4AF4-ABE6-F8696A08A2A5}" presName="parTx" presStyleLbl="revTx" presStyleIdx="2" presStyleCnt="3">
        <dgm:presLayoutVars>
          <dgm:chMax val="0"/>
          <dgm:chPref val="0"/>
        </dgm:presLayoutVars>
      </dgm:prSet>
      <dgm:spPr/>
    </dgm:pt>
  </dgm:ptLst>
  <dgm:cxnLst>
    <dgm:cxn modelId="{B7349D1A-A1B1-470D-943E-741B44306C61}" srcId="{E9EECC56-6FF8-443F-8AF4-BF0C9C967495}" destId="{CEF53A42-AF14-4792-91D8-36B3E2C037DE}" srcOrd="0" destOrd="0" parTransId="{5F018EC6-AE13-4CEF-B4B0-EFFFEB617DDA}" sibTransId="{75955D27-9476-4812-AF16-E531A2BBEFC3}"/>
    <dgm:cxn modelId="{0599371F-DB97-4B5E-86AB-1D32176F47E9}" srcId="{E9EECC56-6FF8-443F-8AF4-BF0C9C967495}" destId="{93A11C74-5A55-42C7-8587-CC7A4FB65268}" srcOrd="1" destOrd="0" parTransId="{D392E741-E919-4358-A7D0-F9CB78377E7A}" sibTransId="{28AF77F6-582C-4FF4-A35F-5B223C6852E6}"/>
    <dgm:cxn modelId="{03B6F446-4DD6-453F-BA11-41498E47CF6D}" type="presOf" srcId="{93A11C74-5A55-42C7-8587-CC7A4FB65268}" destId="{0A0F448F-6144-457C-B315-F04F1FB42988}" srcOrd="0" destOrd="0" presId="urn:microsoft.com/office/officeart/2018/2/layout/IconVerticalSolidList"/>
    <dgm:cxn modelId="{06D5A1AB-AF92-445A-A0E7-2DFDB59A413A}" type="presOf" srcId="{E9EECC56-6FF8-443F-8AF4-BF0C9C967495}" destId="{D50605F0-6500-43B9-BF81-416DD8433B23}" srcOrd="0" destOrd="0" presId="urn:microsoft.com/office/officeart/2018/2/layout/IconVerticalSolidList"/>
    <dgm:cxn modelId="{EB2C99C4-F47F-4BDF-B58C-67855504BF72}" srcId="{E9EECC56-6FF8-443F-8AF4-BF0C9C967495}" destId="{21D808D2-2F1D-4AF4-ABE6-F8696A08A2A5}" srcOrd="2" destOrd="0" parTransId="{81462165-CCC9-4ADD-A3CE-46F39E718B6C}" sibTransId="{AFEF827C-6921-471A-B88A-8FAAADCAF996}"/>
    <dgm:cxn modelId="{E636D8CE-0807-40B7-8B6B-C68AE1169739}" type="presOf" srcId="{21D808D2-2F1D-4AF4-ABE6-F8696A08A2A5}" destId="{8F1EAF9A-2724-4D03-9001-CBB40BA8B636}" srcOrd="0" destOrd="0" presId="urn:microsoft.com/office/officeart/2018/2/layout/IconVerticalSolidList"/>
    <dgm:cxn modelId="{1EC6C9D6-6C1C-4604-8BCF-EA8AF18FB3F3}" type="presOf" srcId="{CEF53A42-AF14-4792-91D8-36B3E2C037DE}" destId="{17394A45-12EE-4119-A69B-EA0A8F57D7B5}" srcOrd="0" destOrd="0" presId="urn:microsoft.com/office/officeart/2018/2/layout/IconVerticalSolidList"/>
    <dgm:cxn modelId="{F3554E36-FDE9-4BE4-BF2E-5DAF6A43946B}" type="presParOf" srcId="{D50605F0-6500-43B9-BF81-416DD8433B23}" destId="{2B7FD356-D7A7-4B3E-BE53-3026F9356DDC}" srcOrd="0" destOrd="0" presId="urn:microsoft.com/office/officeart/2018/2/layout/IconVerticalSolidList"/>
    <dgm:cxn modelId="{F0A4523C-BDE3-4354-880B-90E1A41A0DCC}" type="presParOf" srcId="{2B7FD356-D7A7-4B3E-BE53-3026F9356DDC}" destId="{8C6B52FC-93A9-4279-94D0-B8AAB123DAA3}" srcOrd="0" destOrd="0" presId="urn:microsoft.com/office/officeart/2018/2/layout/IconVerticalSolidList"/>
    <dgm:cxn modelId="{9E94CC1F-5FD4-4C6E-BC36-9FB70854D887}" type="presParOf" srcId="{2B7FD356-D7A7-4B3E-BE53-3026F9356DDC}" destId="{71BCB664-13A3-4F7B-905F-7E36983FDACA}" srcOrd="1" destOrd="0" presId="urn:microsoft.com/office/officeart/2018/2/layout/IconVerticalSolidList"/>
    <dgm:cxn modelId="{08E9A095-541E-4ADC-88EC-732B18827E02}" type="presParOf" srcId="{2B7FD356-D7A7-4B3E-BE53-3026F9356DDC}" destId="{AF0E8C51-663D-4272-B671-2A1CA092ED2F}" srcOrd="2" destOrd="0" presId="urn:microsoft.com/office/officeart/2018/2/layout/IconVerticalSolidList"/>
    <dgm:cxn modelId="{EA8FF78A-F833-4A93-860C-F3729126BA9B}" type="presParOf" srcId="{2B7FD356-D7A7-4B3E-BE53-3026F9356DDC}" destId="{17394A45-12EE-4119-A69B-EA0A8F57D7B5}" srcOrd="3" destOrd="0" presId="urn:microsoft.com/office/officeart/2018/2/layout/IconVerticalSolidList"/>
    <dgm:cxn modelId="{15DEBF93-EF8C-45A6-A943-7648C85C40A5}" type="presParOf" srcId="{D50605F0-6500-43B9-BF81-416DD8433B23}" destId="{74C879AE-E3A4-4854-9B2A-66AFDC92C53B}" srcOrd="1" destOrd="0" presId="urn:microsoft.com/office/officeart/2018/2/layout/IconVerticalSolidList"/>
    <dgm:cxn modelId="{53D2C781-C228-4FA4-959C-C8B9F98EB4E7}" type="presParOf" srcId="{D50605F0-6500-43B9-BF81-416DD8433B23}" destId="{534B07EA-7100-41ED-91AB-01C7A2E61105}" srcOrd="2" destOrd="0" presId="urn:microsoft.com/office/officeart/2018/2/layout/IconVerticalSolidList"/>
    <dgm:cxn modelId="{DC7ACC9E-4625-41AB-8A84-E26BF03FA543}" type="presParOf" srcId="{534B07EA-7100-41ED-91AB-01C7A2E61105}" destId="{B16BCD2F-44F3-4BCF-9F79-D6AD7806121F}" srcOrd="0" destOrd="0" presId="urn:microsoft.com/office/officeart/2018/2/layout/IconVerticalSolidList"/>
    <dgm:cxn modelId="{D5FBC60D-6449-4E8D-B53D-87D2F7FA9B25}" type="presParOf" srcId="{534B07EA-7100-41ED-91AB-01C7A2E61105}" destId="{1A171DAB-425D-4323-92AA-EDEA5722D602}" srcOrd="1" destOrd="0" presId="urn:microsoft.com/office/officeart/2018/2/layout/IconVerticalSolidList"/>
    <dgm:cxn modelId="{DB530FD9-73A3-44A9-9EB5-ABBFEFDAF397}" type="presParOf" srcId="{534B07EA-7100-41ED-91AB-01C7A2E61105}" destId="{0DDA9B1D-C433-42CE-8271-BED1D57F9576}" srcOrd="2" destOrd="0" presId="urn:microsoft.com/office/officeart/2018/2/layout/IconVerticalSolidList"/>
    <dgm:cxn modelId="{8DADB22F-8EEB-48BA-8687-DA04F3309B10}" type="presParOf" srcId="{534B07EA-7100-41ED-91AB-01C7A2E61105}" destId="{0A0F448F-6144-457C-B315-F04F1FB42988}" srcOrd="3" destOrd="0" presId="urn:microsoft.com/office/officeart/2018/2/layout/IconVerticalSolidList"/>
    <dgm:cxn modelId="{02A52366-F93F-4058-A9BF-646FB3970481}" type="presParOf" srcId="{D50605F0-6500-43B9-BF81-416DD8433B23}" destId="{2920D73A-B49D-4EBF-9B1E-A19A7B61E5A5}" srcOrd="3" destOrd="0" presId="urn:microsoft.com/office/officeart/2018/2/layout/IconVerticalSolidList"/>
    <dgm:cxn modelId="{D538768D-4010-4DD9-8DAD-D586034DCFAD}" type="presParOf" srcId="{D50605F0-6500-43B9-BF81-416DD8433B23}" destId="{03CF861D-0704-4C59-84C3-B1C935B03C7D}" srcOrd="4" destOrd="0" presId="urn:microsoft.com/office/officeart/2018/2/layout/IconVerticalSolidList"/>
    <dgm:cxn modelId="{73BBECF5-7E64-4D6D-89DB-ACD2B1BD85D2}" type="presParOf" srcId="{03CF861D-0704-4C59-84C3-B1C935B03C7D}" destId="{D147E3A8-3E5D-48D4-A002-5B3D0A31958D}" srcOrd="0" destOrd="0" presId="urn:microsoft.com/office/officeart/2018/2/layout/IconVerticalSolidList"/>
    <dgm:cxn modelId="{4332A813-879E-41AF-879B-30233F2B2098}" type="presParOf" srcId="{03CF861D-0704-4C59-84C3-B1C935B03C7D}" destId="{E4D3B8D3-EE7A-4C6F-9F87-297128CE4809}" srcOrd="1" destOrd="0" presId="urn:microsoft.com/office/officeart/2018/2/layout/IconVerticalSolidList"/>
    <dgm:cxn modelId="{13B332ED-F7DB-4728-BBC9-7219B6D22706}" type="presParOf" srcId="{03CF861D-0704-4C59-84C3-B1C935B03C7D}" destId="{FCA368CB-E52E-45EF-B431-541E53C72B82}" srcOrd="2" destOrd="0" presId="urn:microsoft.com/office/officeart/2018/2/layout/IconVerticalSolidList"/>
    <dgm:cxn modelId="{87783D16-B9BA-4767-8485-A7BA367E2E68}" type="presParOf" srcId="{03CF861D-0704-4C59-84C3-B1C935B03C7D}" destId="{8F1EAF9A-2724-4D03-9001-CBB40BA8B6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1F3D1-0816-428C-8361-07A625340A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4CED08-7ACE-4DEC-85BB-CB3208BEF2D5}">
      <dgm:prSet/>
      <dgm:spPr/>
      <dgm:t>
        <a:bodyPr/>
        <a:lstStyle/>
        <a:p>
          <a:r>
            <a:rPr lang="en-GB"/>
            <a:t>Bandwidth Consumption</a:t>
          </a:r>
          <a:endParaRPr lang="en-US"/>
        </a:p>
      </dgm:t>
    </dgm:pt>
    <dgm:pt modelId="{39225FE7-39BF-41FC-A72D-CC9B504D4352}" type="parTrans" cxnId="{1C6FA902-DFF0-4139-BC2C-A6FA423E93D2}">
      <dgm:prSet/>
      <dgm:spPr/>
      <dgm:t>
        <a:bodyPr/>
        <a:lstStyle/>
        <a:p>
          <a:endParaRPr lang="en-US"/>
        </a:p>
      </dgm:t>
    </dgm:pt>
    <dgm:pt modelId="{8106BE27-E561-45A9-9067-DE3DC1921535}" type="sibTrans" cxnId="{1C6FA902-DFF0-4139-BC2C-A6FA423E93D2}">
      <dgm:prSet/>
      <dgm:spPr/>
      <dgm:t>
        <a:bodyPr/>
        <a:lstStyle/>
        <a:p>
          <a:endParaRPr lang="en-US"/>
        </a:p>
      </dgm:t>
    </dgm:pt>
    <dgm:pt modelId="{067EA0AE-1B31-410C-B386-24894C2889FF}">
      <dgm:prSet/>
      <dgm:spPr/>
      <dgm:t>
        <a:bodyPr/>
        <a:lstStyle/>
        <a:p>
          <a:r>
            <a:rPr lang="en-GB"/>
            <a:t>Memory Footprint</a:t>
          </a:r>
          <a:endParaRPr lang="en-US"/>
        </a:p>
      </dgm:t>
    </dgm:pt>
    <dgm:pt modelId="{D01A12C4-B7F3-4047-A3CE-20FDE9897D4C}" type="parTrans" cxnId="{BC0053E5-29D0-47F0-86FB-C9AFCF6D58C5}">
      <dgm:prSet/>
      <dgm:spPr/>
      <dgm:t>
        <a:bodyPr/>
        <a:lstStyle/>
        <a:p>
          <a:endParaRPr lang="en-US"/>
        </a:p>
      </dgm:t>
    </dgm:pt>
    <dgm:pt modelId="{AE309A88-187A-4203-8816-765C73F40C08}" type="sibTrans" cxnId="{BC0053E5-29D0-47F0-86FB-C9AFCF6D58C5}">
      <dgm:prSet/>
      <dgm:spPr/>
      <dgm:t>
        <a:bodyPr/>
        <a:lstStyle/>
        <a:p>
          <a:endParaRPr lang="en-US"/>
        </a:p>
      </dgm:t>
    </dgm:pt>
    <dgm:pt modelId="{FBC25004-46AA-4452-A50D-4944A02FD3FA}">
      <dgm:prSet/>
      <dgm:spPr/>
      <dgm:t>
        <a:bodyPr/>
        <a:lstStyle/>
        <a:p>
          <a:r>
            <a:rPr lang="en-GB"/>
            <a:t>Cost Considerations</a:t>
          </a:r>
          <a:endParaRPr lang="en-US"/>
        </a:p>
      </dgm:t>
    </dgm:pt>
    <dgm:pt modelId="{0F82CC56-B177-4353-8D8D-ABCC3C1DF361}" type="parTrans" cxnId="{9F81BAE6-9119-4A0E-803A-E8B737279C5D}">
      <dgm:prSet/>
      <dgm:spPr/>
      <dgm:t>
        <a:bodyPr/>
        <a:lstStyle/>
        <a:p>
          <a:endParaRPr lang="en-US"/>
        </a:p>
      </dgm:t>
    </dgm:pt>
    <dgm:pt modelId="{5A24F5E9-CB89-4D7A-A89B-59483B1E3EA1}" type="sibTrans" cxnId="{9F81BAE6-9119-4A0E-803A-E8B737279C5D}">
      <dgm:prSet/>
      <dgm:spPr/>
      <dgm:t>
        <a:bodyPr/>
        <a:lstStyle/>
        <a:p>
          <a:endParaRPr lang="en-US"/>
        </a:p>
      </dgm:t>
    </dgm:pt>
    <dgm:pt modelId="{56222100-5758-4AEA-9A6D-57D066A26964}" type="pres">
      <dgm:prSet presAssocID="{0A31F3D1-0816-428C-8361-07A625340ABD}" presName="root" presStyleCnt="0">
        <dgm:presLayoutVars>
          <dgm:dir/>
          <dgm:resizeHandles val="exact"/>
        </dgm:presLayoutVars>
      </dgm:prSet>
      <dgm:spPr/>
    </dgm:pt>
    <dgm:pt modelId="{75427BB9-5287-43EB-9DAA-CDDBF336E18B}" type="pres">
      <dgm:prSet presAssocID="{924CED08-7ACE-4DEC-85BB-CB3208BEF2D5}" presName="compNode" presStyleCnt="0"/>
      <dgm:spPr/>
    </dgm:pt>
    <dgm:pt modelId="{090C573C-C09D-449E-AD1D-201B34E49FCD}" type="pres">
      <dgm:prSet presAssocID="{924CED08-7ACE-4DEC-85BB-CB3208BEF2D5}" presName="bgRect" presStyleLbl="bgShp" presStyleIdx="0" presStyleCnt="3"/>
      <dgm:spPr/>
    </dgm:pt>
    <dgm:pt modelId="{3B732CCD-2F9E-49EA-90C9-399C2D4C3F01}" type="pres">
      <dgm:prSet presAssocID="{924CED08-7ACE-4DEC-85BB-CB3208BEF2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987E2F57-3EDA-43A9-A897-0B0AE814F4E0}" type="pres">
      <dgm:prSet presAssocID="{924CED08-7ACE-4DEC-85BB-CB3208BEF2D5}" presName="spaceRect" presStyleCnt="0"/>
      <dgm:spPr/>
    </dgm:pt>
    <dgm:pt modelId="{8651AD5C-EB01-482B-A896-AC5E96160F00}" type="pres">
      <dgm:prSet presAssocID="{924CED08-7ACE-4DEC-85BB-CB3208BEF2D5}" presName="parTx" presStyleLbl="revTx" presStyleIdx="0" presStyleCnt="3">
        <dgm:presLayoutVars>
          <dgm:chMax val="0"/>
          <dgm:chPref val="0"/>
        </dgm:presLayoutVars>
      </dgm:prSet>
      <dgm:spPr/>
    </dgm:pt>
    <dgm:pt modelId="{FC25EAF6-2003-4FE6-A694-F23D54F0F4D1}" type="pres">
      <dgm:prSet presAssocID="{8106BE27-E561-45A9-9067-DE3DC1921535}" presName="sibTrans" presStyleCnt="0"/>
      <dgm:spPr/>
    </dgm:pt>
    <dgm:pt modelId="{4757351B-FA14-4954-9005-5F52BEDA7BF5}" type="pres">
      <dgm:prSet presAssocID="{067EA0AE-1B31-410C-B386-24894C2889FF}" presName="compNode" presStyleCnt="0"/>
      <dgm:spPr/>
    </dgm:pt>
    <dgm:pt modelId="{1C61202C-7AAF-4A6D-923A-7439E03DB6F0}" type="pres">
      <dgm:prSet presAssocID="{067EA0AE-1B31-410C-B386-24894C2889FF}" presName="bgRect" presStyleLbl="bgShp" presStyleIdx="1" presStyleCnt="3"/>
      <dgm:spPr/>
    </dgm:pt>
    <dgm:pt modelId="{A941CFAE-460C-4842-AAB1-C0A7CFB9EEC7}" type="pres">
      <dgm:prSet presAssocID="{067EA0AE-1B31-410C-B386-24894C2889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print"/>
        </a:ext>
      </dgm:extLst>
    </dgm:pt>
    <dgm:pt modelId="{7B131501-4B91-45AE-9A2D-ED9396E0A87A}" type="pres">
      <dgm:prSet presAssocID="{067EA0AE-1B31-410C-B386-24894C2889FF}" presName="spaceRect" presStyleCnt="0"/>
      <dgm:spPr/>
    </dgm:pt>
    <dgm:pt modelId="{D9D7D016-BDDB-4441-A44C-90C5C23CAABA}" type="pres">
      <dgm:prSet presAssocID="{067EA0AE-1B31-410C-B386-24894C2889FF}" presName="parTx" presStyleLbl="revTx" presStyleIdx="1" presStyleCnt="3">
        <dgm:presLayoutVars>
          <dgm:chMax val="0"/>
          <dgm:chPref val="0"/>
        </dgm:presLayoutVars>
      </dgm:prSet>
      <dgm:spPr/>
    </dgm:pt>
    <dgm:pt modelId="{EF54E5C3-086B-4005-9959-238CDD47A6E0}" type="pres">
      <dgm:prSet presAssocID="{AE309A88-187A-4203-8816-765C73F40C08}" presName="sibTrans" presStyleCnt="0"/>
      <dgm:spPr/>
    </dgm:pt>
    <dgm:pt modelId="{E5145510-A9B4-40AA-9868-345543693DD8}" type="pres">
      <dgm:prSet presAssocID="{FBC25004-46AA-4452-A50D-4944A02FD3FA}" presName="compNode" presStyleCnt="0"/>
      <dgm:spPr/>
    </dgm:pt>
    <dgm:pt modelId="{ED73249F-8949-4818-AF05-FEB82C06C928}" type="pres">
      <dgm:prSet presAssocID="{FBC25004-46AA-4452-A50D-4944A02FD3FA}" presName="bgRect" presStyleLbl="bgShp" presStyleIdx="2" presStyleCnt="3"/>
      <dgm:spPr/>
    </dgm:pt>
    <dgm:pt modelId="{A3E363B4-B4B5-4DED-A6AC-36BF75E45088}" type="pres">
      <dgm:prSet presAssocID="{FBC25004-46AA-4452-A50D-4944A02FD3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038BC433-A543-4468-9F9A-78169EAE03CE}" type="pres">
      <dgm:prSet presAssocID="{FBC25004-46AA-4452-A50D-4944A02FD3FA}" presName="spaceRect" presStyleCnt="0"/>
      <dgm:spPr/>
    </dgm:pt>
    <dgm:pt modelId="{D5846E8C-3B53-4F66-B077-2BC374985C95}" type="pres">
      <dgm:prSet presAssocID="{FBC25004-46AA-4452-A50D-4944A02FD3FA}" presName="parTx" presStyleLbl="revTx" presStyleIdx="2" presStyleCnt="3">
        <dgm:presLayoutVars>
          <dgm:chMax val="0"/>
          <dgm:chPref val="0"/>
        </dgm:presLayoutVars>
      </dgm:prSet>
      <dgm:spPr/>
    </dgm:pt>
  </dgm:ptLst>
  <dgm:cxnLst>
    <dgm:cxn modelId="{1C6FA902-DFF0-4139-BC2C-A6FA423E93D2}" srcId="{0A31F3D1-0816-428C-8361-07A625340ABD}" destId="{924CED08-7ACE-4DEC-85BB-CB3208BEF2D5}" srcOrd="0" destOrd="0" parTransId="{39225FE7-39BF-41FC-A72D-CC9B504D4352}" sibTransId="{8106BE27-E561-45A9-9067-DE3DC1921535}"/>
    <dgm:cxn modelId="{F2356407-46A0-408B-BA1F-4FFAADA606E1}" type="presOf" srcId="{924CED08-7ACE-4DEC-85BB-CB3208BEF2D5}" destId="{8651AD5C-EB01-482B-A896-AC5E96160F00}" srcOrd="0" destOrd="0" presId="urn:microsoft.com/office/officeart/2018/2/layout/IconVerticalSolidList"/>
    <dgm:cxn modelId="{E8515083-7FB0-4E80-9EAA-65EF7432BD6C}" type="presOf" srcId="{0A31F3D1-0816-428C-8361-07A625340ABD}" destId="{56222100-5758-4AEA-9A6D-57D066A26964}" srcOrd="0" destOrd="0" presId="urn:microsoft.com/office/officeart/2018/2/layout/IconVerticalSolidList"/>
    <dgm:cxn modelId="{C8AFBD9D-C950-486B-B21B-C977CEB7A7C1}" type="presOf" srcId="{067EA0AE-1B31-410C-B386-24894C2889FF}" destId="{D9D7D016-BDDB-4441-A44C-90C5C23CAABA}" srcOrd="0" destOrd="0" presId="urn:microsoft.com/office/officeart/2018/2/layout/IconVerticalSolidList"/>
    <dgm:cxn modelId="{BC0053E5-29D0-47F0-86FB-C9AFCF6D58C5}" srcId="{0A31F3D1-0816-428C-8361-07A625340ABD}" destId="{067EA0AE-1B31-410C-B386-24894C2889FF}" srcOrd="1" destOrd="0" parTransId="{D01A12C4-B7F3-4047-A3CE-20FDE9897D4C}" sibTransId="{AE309A88-187A-4203-8816-765C73F40C08}"/>
    <dgm:cxn modelId="{9F81BAE6-9119-4A0E-803A-E8B737279C5D}" srcId="{0A31F3D1-0816-428C-8361-07A625340ABD}" destId="{FBC25004-46AA-4452-A50D-4944A02FD3FA}" srcOrd="2" destOrd="0" parTransId="{0F82CC56-B177-4353-8D8D-ABCC3C1DF361}" sibTransId="{5A24F5E9-CB89-4D7A-A89B-59483B1E3EA1}"/>
    <dgm:cxn modelId="{469F8BF0-05F6-4307-AEF8-2307C30059F3}" type="presOf" srcId="{FBC25004-46AA-4452-A50D-4944A02FD3FA}" destId="{D5846E8C-3B53-4F66-B077-2BC374985C95}" srcOrd="0" destOrd="0" presId="urn:microsoft.com/office/officeart/2018/2/layout/IconVerticalSolidList"/>
    <dgm:cxn modelId="{E3BD65C5-22E9-462B-8C5C-DF95E31E9B58}" type="presParOf" srcId="{56222100-5758-4AEA-9A6D-57D066A26964}" destId="{75427BB9-5287-43EB-9DAA-CDDBF336E18B}" srcOrd="0" destOrd="0" presId="urn:microsoft.com/office/officeart/2018/2/layout/IconVerticalSolidList"/>
    <dgm:cxn modelId="{880DF907-DE7B-4ACE-B2C4-E91B7B12FA96}" type="presParOf" srcId="{75427BB9-5287-43EB-9DAA-CDDBF336E18B}" destId="{090C573C-C09D-449E-AD1D-201B34E49FCD}" srcOrd="0" destOrd="0" presId="urn:microsoft.com/office/officeart/2018/2/layout/IconVerticalSolidList"/>
    <dgm:cxn modelId="{ADB42E02-B613-4B97-A9C8-150FB6B341D4}" type="presParOf" srcId="{75427BB9-5287-43EB-9DAA-CDDBF336E18B}" destId="{3B732CCD-2F9E-49EA-90C9-399C2D4C3F01}" srcOrd="1" destOrd="0" presId="urn:microsoft.com/office/officeart/2018/2/layout/IconVerticalSolidList"/>
    <dgm:cxn modelId="{560BD391-0A97-4BDD-9ED3-327D8E59616F}" type="presParOf" srcId="{75427BB9-5287-43EB-9DAA-CDDBF336E18B}" destId="{987E2F57-3EDA-43A9-A897-0B0AE814F4E0}" srcOrd="2" destOrd="0" presId="urn:microsoft.com/office/officeart/2018/2/layout/IconVerticalSolidList"/>
    <dgm:cxn modelId="{969F3491-F2F5-477D-A759-9E906EB7BD26}" type="presParOf" srcId="{75427BB9-5287-43EB-9DAA-CDDBF336E18B}" destId="{8651AD5C-EB01-482B-A896-AC5E96160F00}" srcOrd="3" destOrd="0" presId="urn:microsoft.com/office/officeart/2018/2/layout/IconVerticalSolidList"/>
    <dgm:cxn modelId="{4DFFC3D2-3FCA-4DAB-8F2D-2C987DDA917A}" type="presParOf" srcId="{56222100-5758-4AEA-9A6D-57D066A26964}" destId="{FC25EAF6-2003-4FE6-A694-F23D54F0F4D1}" srcOrd="1" destOrd="0" presId="urn:microsoft.com/office/officeart/2018/2/layout/IconVerticalSolidList"/>
    <dgm:cxn modelId="{C0670057-23BC-447C-8F13-A6C7C92C2B82}" type="presParOf" srcId="{56222100-5758-4AEA-9A6D-57D066A26964}" destId="{4757351B-FA14-4954-9005-5F52BEDA7BF5}" srcOrd="2" destOrd="0" presId="urn:microsoft.com/office/officeart/2018/2/layout/IconVerticalSolidList"/>
    <dgm:cxn modelId="{5103D45F-18ED-4C77-B250-2FA902264162}" type="presParOf" srcId="{4757351B-FA14-4954-9005-5F52BEDA7BF5}" destId="{1C61202C-7AAF-4A6D-923A-7439E03DB6F0}" srcOrd="0" destOrd="0" presId="urn:microsoft.com/office/officeart/2018/2/layout/IconVerticalSolidList"/>
    <dgm:cxn modelId="{5DDC10D1-CBCC-4CBC-8CDF-22B5F215B3DB}" type="presParOf" srcId="{4757351B-FA14-4954-9005-5F52BEDA7BF5}" destId="{A941CFAE-460C-4842-AAB1-C0A7CFB9EEC7}" srcOrd="1" destOrd="0" presId="urn:microsoft.com/office/officeart/2018/2/layout/IconVerticalSolidList"/>
    <dgm:cxn modelId="{0F515FC7-8DE4-45ED-A458-D712970CE3A7}" type="presParOf" srcId="{4757351B-FA14-4954-9005-5F52BEDA7BF5}" destId="{7B131501-4B91-45AE-9A2D-ED9396E0A87A}" srcOrd="2" destOrd="0" presId="urn:microsoft.com/office/officeart/2018/2/layout/IconVerticalSolidList"/>
    <dgm:cxn modelId="{AB50251C-1241-4D7C-8F05-9C57DCF479C0}" type="presParOf" srcId="{4757351B-FA14-4954-9005-5F52BEDA7BF5}" destId="{D9D7D016-BDDB-4441-A44C-90C5C23CAABA}" srcOrd="3" destOrd="0" presId="urn:microsoft.com/office/officeart/2018/2/layout/IconVerticalSolidList"/>
    <dgm:cxn modelId="{56294156-F4F4-4687-99DD-41EFC805BA7A}" type="presParOf" srcId="{56222100-5758-4AEA-9A6D-57D066A26964}" destId="{EF54E5C3-086B-4005-9959-238CDD47A6E0}" srcOrd="3" destOrd="0" presId="urn:microsoft.com/office/officeart/2018/2/layout/IconVerticalSolidList"/>
    <dgm:cxn modelId="{3841514A-E9B5-4612-8D31-42EC07BB741A}" type="presParOf" srcId="{56222100-5758-4AEA-9A6D-57D066A26964}" destId="{E5145510-A9B4-40AA-9868-345543693DD8}" srcOrd="4" destOrd="0" presId="urn:microsoft.com/office/officeart/2018/2/layout/IconVerticalSolidList"/>
    <dgm:cxn modelId="{2329F396-D6A7-4476-82CC-C5B04CFCBEFE}" type="presParOf" srcId="{E5145510-A9B4-40AA-9868-345543693DD8}" destId="{ED73249F-8949-4818-AF05-FEB82C06C928}" srcOrd="0" destOrd="0" presId="urn:microsoft.com/office/officeart/2018/2/layout/IconVerticalSolidList"/>
    <dgm:cxn modelId="{24310735-3AFF-4686-8078-19B025CF0578}" type="presParOf" srcId="{E5145510-A9B4-40AA-9868-345543693DD8}" destId="{A3E363B4-B4B5-4DED-A6AC-36BF75E45088}" srcOrd="1" destOrd="0" presId="urn:microsoft.com/office/officeart/2018/2/layout/IconVerticalSolidList"/>
    <dgm:cxn modelId="{6EAEEBF5-CF38-4E28-95FE-D07DD4904589}" type="presParOf" srcId="{E5145510-A9B4-40AA-9868-345543693DD8}" destId="{038BC433-A543-4468-9F9A-78169EAE03CE}" srcOrd="2" destOrd="0" presId="urn:microsoft.com/office/officeart/2018/2/layout/IconVerticalSolidList"/>
    <dgm:cxn modelId="{4865C8D4-2E43-4077-A588-487CB299B409}" type="presParOf" srcId="{E5145510-A9B4-40AA-9868-345543693DD8}" destId="{D5846E8C-3B53-4F66-B077-2BC374985C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183351-5622-4F9E-B9CE-52ACB11285F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463140-47BC-40B4-A7DA-7094DC0E973D}">
      <dgm:prSet/>
      <dgm:spPr/>
      <dgm:t>
        <a:bodyPr/>
        <a:lstStyle/>
        <a:p>
          <a:r>
            <a:rPr lang="en-GB"/>
            <a:t>Battery and Power Consumption</a:t>
          </a:r>
          <a:endParaRPr lang="en-US"/>
        </a:p>
      </dgm:t>
    </dgm:pt>
    <dgm:pt modelId="{2D1B44E2-9A48-4893-8C70-2CB751DC0434}" type="parTrans" cxnId="{B16C43A8-95E7-42AD-A4A9-BED648C07E75}">
      <dgm:prSet/>
      <dgm:spPr/>
      <dgm:t>
        <a:bodyPr/>
        <a:lstStyle/>
        <a:p>
          <a:endParaRPr lang="en-US"/>
        </a:p>
      </dgm:t>
    </dgm:pt>
    <dgm:pt modelId="{546A9905-B7D8-4F23-8519-68E3715C5201}" type="sibTrans" cxnId="{B16C43A8-95E7-42AD-A4A9-BED648C07E75}">
      <dgm:prSet/>
      <dgm:spPr/>
      <dgm:t>
        <a:bodyPr/>
        <a:lstStyle/>
        <a:p>
          <a:endParaRPr lang="en-US"/>
        </a:p>
      </dgm:t>
    </dgm:pt>
    <dgm:pt modelId="{13F89609-9581-493A-A19C-F42DFB0FFEA3}">
      <dgm:prSet/>
      <dgm:spPr/>
      <dgm:t>
        <a:bodyPr/>
        <a:lstStyle/>
        <a:p>
          <a:r>
            <a:rPr lang="en-GB"/>
            <a:t>Energy Efficiency</a:t>
          </a:r>
          <a:endParaRPr lang="en-US"/>
        </a:p>
      </dgm:t>
    </dgm:pt>
    <dgm:pt modelId="{FA6E411B-AF53-4E74-8789-707DCADCFB4B}" type="parTrans" cxnId="{FE0C1DA9-AA79-46D5-B5F5-2F93C45AFEF2}">
      <dgm:prSet/>
      <dgm:spPr/>
      <dgm:t>
        <a:bodyPr/>
        <a:lstStyle/>
        <a:p>
          <a:endParaRPr lang="en-US"/>
        </a:p>
      </dgm:t>
    </dgm:pt>
    <dgm:pt modelId="{AC009BFF-8114-4F56-AEDC-CEE0D8DB2A65}" type="sibTrans" cxnId="{FE0C1DA9-AA79-46D5-B5F5-2F93C45AFEF2}">
      <dgm:prSet/>
      <dgm:spPr/>
      <dgm:t>
        <a:bodyPr/>
        <a:lstStyle/>
        <a:p>
          <a:endParaRPr lang="en-US"/>
        </a:p>
      </dgm:t>
    </dgm:pt>
    <dgm:pt modelId="{07678048-BDD1-4455-BD6C-9E42B35A7AF6}" type="pres">
      <dgm:prSet presAssocID="{A9183351-5622-4F9E-B9CE-52ACB11285FA}" presName="root" presStyleCnt="0">
        <dgm:presLayoutVars>
          <dgm:dir/>
          <dgm:resizeHandles val="exact"/>
        </dgm:presLayoutVars>
      </dgm:prSet>
      <dgm:spPr/>
    </dgm:pt>
    <dgm:pt modelId="{98A4BD8F-A8CC-4A68-B07B-55A0873631EB}" type="pres">
      <dgm:prSet presAssocID="{68463140-47BC-40B4-A7DA-7094DC0E973D}" presName="compNode" presStyleCnt="0"/>
      <dgm:spPr/>
    </dgm:pt>
    <dgm:pt modelId="{134D479A-C8B9-46F4-83EA-386902EC2DDA}" type="pres">
      <dgm:prSet presAssocID="{68463140-47BC-40B4-A7DA-7094DC0E973D}" presName="bgRect" presStyleLbl="bgShp" presStyleIdx="0" presStyleCnt="2"/>
      <dgm:spPr/>
    </dgm:pt>
    <dgm:pt modelId="{EF20C07D-FD42-422F-A295-6AD70CBE6C69}" type="pres">
      <dgm:prSet presAssocID="{68463140-47BC-40B4-A7DA-7094DC0E97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ull Battery"/>
        </a:ext>
      </dgm:extLst>
    </dgm:pt>
    <dgm:pt modelId="{3D914C5F-2F5D-4E0E-8E8C-D203946F5211}" type="pres">
      <dgm:prSet presAssocID="{68463140-47BC-40B4-A7DA-7094DC0E973D}" presName="spaceRect" presStyleCnt="0"/>
      <dgm:spPr/>
    </dgm:pt>
    <dgm:pt modelId="{1F879746-B66F-4043-A668-017ED0B37963}" type="pres">
      <dgm:prSet presAssocID="{68463140-47BC-40B4-A7DA-7094DC0E973D}" presName="parTx" presStyleLbl="revTx" presStyleIdx="0" presStyleCnt="2">
        <dgm:presLayoutVars>
          <dgm:chMax val="0"/>
          <dgm:chPref val="0"/>
        </dgm:presLayoutVars>
      </dgm:prSet>
      <dgm:spPr/>
    </dgm:pt>
    <dgm:pt modelId="{D3D6ED88-2863-441B-A0EF-EABEEE91211F}" type="pres">
      <dgm:prSet presAssocID="{546A9905-B7D8-4F23-8519-68E3715C5201}" presName="sibTrans" presStyleCnt="0"/>
      <dgm:spPr/>
    </dgm:pt>
    <dgm:pt modelId="{EDBA6BE5-F9B2-4D80-ABBC-8E8B1BEC24CE}" type="pres">
      <dgm:prSet presAssocID="{13F89609-9581-493A-A19C-F42DFB0FFEA3}" presName="compNode" presStyleCnt="0"/>
      <dgm:spPr/>
    </dgm:pt>
    <dgm:pt modelId="{7AF218AD-639E-4745-873A-BF49EB63B1B7}" type="pres">
      <dgm:prSet presAssocID="{13F89609-9581-493A-A19C-F42DFB0FFEA3}" presName="bgRect" presStyleLbl="bgShp" presStyleIdx="1" presStyleCnt="2"/>
      <dgm:spPr/>
    </dgm:pt>
    <dgm:pt modelId="{044C12CB-A16C-443B-A27F-D108DC7C2DE1}" type="pres">
      <dgm:prSet presAssocID="{13F89609-9581-493A-A19C-F42DFB0FFE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719BAB15-F7B5-471E-A8B7-31F41291CE34}" type="pres">
      <dgm:prSet presAssocID="{13F89609-9581-493A-A19C-F42DFB0FFEA3}" presName="spaceRect" presStyleCnt="0"/>
      <dgm:spPr/>
    </dgm:pt>
    <dgm:pt modelId="{7C6DC588-9B09-4E45-A913-5586E6291585}" type="pres">
      <dgm:prSet presAssocID="{13F89609-9581-493A-A19C-F42DFB0FFEA3}" presName="parTx" presStyleLbl="revTx" presStyleIdx="1" presStyleCnt="2">
        <dgm:presLayoutVars>
          <dgm:chMax val="0"/>
          <dgm:chPref val="0"/>
        </dgm:presLayoutVars>
      </dgm:prSet>
      <dgm:spPr/>
    </dgm:pt>
  </dgm:ptLst>
  <dgm:cxnLst>
    <dgm:cxn modelId="{B026FC67-3063-4F0F-AFFC-2326F5A9E0A3}" type="presOf" srcId="{13F89609-9581-493A-A19C-F42DFB0FFEA3}" destId="{7C6DC588-9B09-4E45-A913-5586E6291585}" srcOrd="0" destOrd="0" presId="urn:microsoft.com/office/officeart/2018/2/layout/IconVerticalSolidList"/>
    <dgm:cxn modelId="{6810207A-4813-43A3-86B7-D33B6F525837}" type="presOf" srcId="{68463140-47BC-40B4-A7DA-7094DC0E973D}" destId="{1F879746-B66F-4043-A668-017ED0B37963}" srcOrd="0" destOrd="0" presId="urn:microsoft.com/office/officeart/2018/2/layout/IconVerticalSolidList"/>
    <dgm:cxn modelId="{B16C43A8-95E7-42AD-A4A9-BED648C07E75}" srcId="{A9183351-5622-4F9E-B9CE-52ACB11285FA}" destId="{68463140-47BC-40B4-A7DA-7094DC0E973D}" srcOrd="0" destOrd="0" parTransId="{2D1B44E2-9A48-4893-8C70-2CB751DC0434}" sibTransId="{546A9905-B7D8-4F23-8519-68E3715C5201}"/>
    <dgm:cxn modelId="{FE0C1DA9-AA79-46D5-B5F5-2F93C45AFEF2}" srcId="{A9183351-5622-4F9E-B9CE-52ACB11285FA}" destId="{13F89609-9581-493A-A19C-F42DFB0FFEA3}" srcOrd="1" destOrd="0" parTransId="{FA6E411B-AF53-4E74-8789-707DCADCFB4B}" sibTransId="{AC009BFF-8114-4F56-AEDC-CEE0D8DB2A65}"/>
    <dgm:cxn modelId="{13F8B8AC-CA9D-427E-A5F7-C4D89545DE3A}" type="presOf" srcId="{A9183351-5622-4F9E-B9CE-52ACB11285FA}" destId="{07678048-BDD1-4455-BD6C-9E42B35A7AF6}" srcOrd="0" destOrd="0" presId="urn:microsoft.com/office/officeart/2018/2/layout/IconVerticalSolidList"/>
    <dgm:cxn modelId="{753D0E8A-3BEA-4E07-B5A6-5D56B5D37D4E}" type="presParOf" srcId="{07678048-BDD1-4455-BD6C-9E42B35A7AF6}" destId="{98A4BD8F-A8CC-4A68-B07B-55A0873631EB}" srcOrd="0" destOrd="0" presId="urn:microsoft.com/office/officeart/2018/2/layout/IconVerticalSolidList"/>
    <dgm:cxn modelId="{56A51D63-1AB0-4133-9A55-B212F269D43B}" type="presParOf" srcId="{98A4BD8F-A8CC-4A68-B07B-55A0873631EB}" destId="{134D479A-C8B9-46F4-83EA-386902EC2DDA}" srcOrd="0" destOrd="0" presId="urn:microsoft.com/office/officeart/2018/2/layout/IconVerticalSolidList"/>
    <dgm:cxn modelId="{3C2C087E-5A2A-4E4D-A543-2A6EF0EAF0B2}" type="presParOf" srcId="{98A4BD8F-A8CC-4A68-B07B-55A0873631EB}" destId="{EF20C07D-FD42-422F-A295-6AD70CBE6C69}" srcOrd="1" destOrd="0" presId="urn:microsoft.com/office/officeart/2018/2/layout/IconVerticalSolidList"/>
    <dgm:cxn modelId="{77EBED90-C3DF-4E7E-BAD4-17A4A67C33BC}" type="presParOf" srcId="{98A4BD8F-A8CC-4A68-B07B-55A0873631EB}" destId="{3D914C5F-2F5D-4E0E-8E8C-D203946F5211}" srcOrd="2" destOrd="0" presId="urn:microsoft.com/office/officeart/2018/2/layout/IconVerticalSolidList"/>
    <dgm:cxn modelId="{AC447034-501D-4243-BA82-A7D9BCA54C40}" type="presParOf" srcId="{98A4BD8F-A8CC-4A68-B07B-55A0873631EB}" destId="{1F879746-B66F-4043-A668-017ED0B37963}" srcOrd="3" destOrd="0" presId="urn:microsoft.com/office/officeart/2018/2/layout/IconVerticalSolidList"/>
    <dgm:cxn modelId="{8B227B6C-FC86-4CE1-A69F-45DE67D88DC7}" type="presParOf" srcId="{07678048-BDD1-4455-BD6C-9E42B35A7AF6}" destId="{D3D6ED88-2863-441B-A0EF-EABEEE91211F}" srcOrd="1" destOrd="0" presId="urn:microsoft.com/office/officeart/2018/2/layout/IconVerticalSolidList"/>
    <dgm:cxn modelId="{D39B942C-EFDF-46F3-9659-4ECB035596AE}" type="presParOf" srcId="{07678048-BDD1-4455-BD6C-9E42B35A7AF6}" destId="{EDBA6BE5-F9B2-4D80-ABBC-8E8B1BEC24CE}" srcOrd="2" destOrd="0" presId="urn:microsoft.com/office/officeart/2018/2/layout/IconVerticalSolidList"/>
    <dgm:cxn modelId="{65FBFC2B-3013-4B9E-9F98-C6FCE6EBCB82}" type="presParOf" srcId="{EDBA6BE5-F9B2-4D80-ABBC-8E8B1BEC24CE}" destId="{7AF218AD-639E-4745-873A-BF49EB63B1B7}" srcOrd="0" destOrd="0" presId="urn:microsoft.com/office/officeart/2018/2/layout/IconVerticalSolidList"/>
    <dgm:cxn modelId="{D92ECE1C-7592-496F-88CF-C6250B2547C6}" type="presParOf" srcId="{EDBA6BE5-F9B2-4D80-ABBC-8E8B1BEC24CE}" destId="{044C12CB-A16C-443B-A27F-D108DC7C2DE1}" srcOrd="1" destOrd="0" presId="urn:microsoft.com/office/officeart/2018/2/layout/IconVerticalSolidList"/>
    <dgm:cxn modelId="{87080DA7-8E18-4703-A3B8-3418D0DA02D2}" type="presParOf" srcId="{EDBA6BE5-F9B2-4D80-ABBC-8E8B1BEC24CE}" destId="{719BAB15-F7B5-471E-A8B7-31F41291CE34}" srcOrd="2" destOrd="0" presId="urn:microsoft.com/office/officeart/2018/2/layout/IconVerticalSolidList"/>
    <dgm:cxn modelId="{9293F78A-DC49-42A6-9CCF-A269D226A97E}" type="presParOf" srcId="{EDBA6BE5-F9B2-4D80-ABBC-8E8B1BEC24CE}" destId="{7C6DC588-9B09-4E45-A913-5586E62915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7F5BA7-1FE8-4CBE-A3A5-CBF3335E41F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A40712C-5172-4063-BB67-EC299729B386}">
      <dgm:prSet/>
      <dgm:spPr/>
      <dgm:t>
        <a:bodyPr/>
        <a:lstStyle/>
        <a:p>
          <a:pPr>
            <a:defRPr cap="all"/>
          </a:pPr>
          <a:r>
            <a:rPr lang="en-GB"/>
            <a:t>Final Product Dimensions and Weight</a:t>
          </a:r>
          <a:endParaRPr lang="en-US"/>
        </a:p>
      </dgm:t>
    </dgm:pt>
    <dgm:pt modelId="{B2C2BB6C-D286-4FD3-AAF6-8DB5E1B900E9}" type="parTrans" cxnId="{D04B64EB-4802-4E4C-8FC9-DAFFF4E2DE8F}">
      <dgm:prSet/>
      <dgm:spPr/>
      <dgm:t>
        <a:bodyPr/>
        <a:lstStyle/>
        <a:p>
          <a:endParaRPr lang="en-US"/>
        </a:p>
      </dgm:t>
    </dgm:pt>
    <dgm:pt modelId="{AA1E2709-874B-4FCC-8000-911B4142856F}" type="sibTrans" cxnId="{D04B64EB-4802-4E4C-8FC9-DAFFF4E2DE8F}">
      <dgm:prSet/>
      <dgm:spPr/>
      <dgm:t>
        <a:bodyPr/>
        <a:lstStyle/>
        <a:p>
          <a:endParaRPr lang="en-US"/>
        </a:p>
      </dgm:t>
    </dgm:pt>
    <dgm:pt modelId="{01470130-8743-4F1B-A516-C25E34C6635A}">
      <dgm:prSet/>
      <dgm:spPr/>
      <dgm:t>
        <a:bodyPr/>
        <a:lstStyle/>
        <a:p>
          <a:pPr>
            <a:defRPr cap="all"/>
          </a:pPr>
          <a:r>
            <a:rPr lang="en-GB"/>
            <a:t>Materials and Components</a:t>
          </a:r>
          <a:endParaRPr lang="en-US"/>
        </a:p>
      </dgm:t>
    </dgm:pt>
    <dgm:pt modelId="{80FB9D95-DFA3-4D9D-813A-AC76B8AC4090}" type="parTrans" cxnId="{9D8DC2FB-FA45-4176-9625-7026D655AA54}">
      <dgm:prSet/>
      <dgm:spPr/>
      <dgm:t>
        <a:bodyPr/>
        <a:lstStyle/>
        <a:p>
          <a:endParaRPr lang="en-US"/>
        </a:p>
      </dgm:t>
    </dgm:pt>
    <dgm:pt modelId="{A3DD3CB9-BAB9-49B6-B7CF-BF98D5F4F7BD}" type="sibTrans" cxnId="{9D8DC2FB-FA45-4176-9625-7026D655AA54}">
      <dgm:prSet/>
      <dgm:spPr/>
      <dgm:t>
        <a:bodyPr/>
        <a:lstStyle/>
        <a:p>
          <a:endParaRPr lang="en-US"/>
        </a:p>
      </dgm:t>
    </dgm:pt>
    <dgm:pt modelId="{7108E318-2DB6-440C-A346-2ABEDD6B8BF8}" type="pres">
      <dgm:prSet presAssocID="{777F5BA7-1FE8-4CBE-A3A5-CBF3335E41FC}" presName="root" presStyleCnt="0">
        <dgm:presLayoutVars>
          <dgm:dir/>
          <dgm:resizeHandles val="exact"/>
        </dgm:presLayoutVars>
      </dgm:prSet>
      <dgm:spPr/>
    </dgm:pt>
    <dgm:pt modelId="{B2766E66-D75B-4FEB-8BF3-C2607404C73D}" type="pres">
      <dgm:prSet presAssocID="{2A40712C-5172-4063-BB67-EC299729B386}" presName="compNode" presStyleCnt="0"/>
      <dgm:spPr/>
    </dgm:pt>
    <dgm:pt modelId="{EA07B72F-69E6-44E0-88D2-7017788FA5EB}" type="pres">
      <dgm:prSet presAssocID="{2A40712C-5172-4063-BB67-EC299729B386}" presName="iconBgRect" presStyleLbl="bgShp" presStyleIdx="0" presStyleCnt="2"/>
      <dgm:spPr/>
    </dgm:pt>
    <dgm:pt modelId="{3BA636CD-EB2E-4514-9FEA-D1CE2743062B}" type="pres">
      <dgm:prSet presAssocID="{2A40712C-5172-4063-BB67-EC299729B3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C759BD6-B8FE-4901-A592-1774890F38CC}" type="pres">
      <dgm:prSet presAssocID="{2A40712C-5172-4063-BB67-EC299729B386}" presName="spaceRect" presStyleCnt="0"/>
      <dgm:spPr/>
    </dgm:pt>
    <dgm:pt modelId="{C1C3D8AC-E407-4D09-9F5C-732510DC9317}" type="pres">
      <dgm:prSet presAssocID="{2A40712C-5172-4063-BB67-EC299729B386}" presName="textRect" presStyleLbl="revTx" presStyleIdx="0" presStyleCnt="2">
        <dgm:presLayoutVars>
          <dgm:chMax val="1"/>
          <dgm:chPref val="1"/>
        </dgm:presLayoutVars>
      </dgm:prSet>
      <dgm:spPr/>
    </dgm:pt>
    <dgm:pt modelId="{AA02118C-5D56-4ADD-A120-A20D64E735FC}" type="pres">
      <dgm:prSet presAssocID="{AA1E2709-874B-4FCC-8000-911B4142856F}" presName="sibTrans" presStyleCnt="0"/>
      <dgm:spPr/>
    </dgm:pt>
    <dgm:pt modelId="{CD94B30E-DD22-4247-94A4-D1333A9F3A2C}" type="pres">
      <dgm:prSet presAssocID="{01470130-8743-4F1B-A516-C25E34C6635A}" presName="compNode" presStyleCnt="0"/>
      <dgm:spPr/>
    </dgm:pt>
    <dgm:pt modelId="{EF9FBE61-DB9F-40C6-ACF7-8C90A60B407C}" type="pres">
      <dgm:prSet presAssocID="{01470130-8743-4F1B-A516-C25E34C6635A}" presName="iconBgRect" presStyleLbl="bgShp" presStyleIdx="1" presStyleCnt="2"/>
      <dgm:spPr/>
    </dgm:pt>
    <dgm:pt modelId="{4643D93E-DF82-42A8-A488-8065B2DFF6AE}" type="pres">
      <dgm:prSet presAssocID="{01470130-8743-4F1B-A516-C25E34C663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35049B9-3D44-487E-8CB3-7ECDE748D32E}" type="pres">
      <dgm:prSet presAssocID="{01470130-8743-4F1B-A516-C25E34C6635A}" presName="spaceRect" presStyleCnt="0"/>
      <dgm:spPr/>
    </dgm:pt>
    <dgm:pt modelId="{CF110AA1-BD3B-4921-A3DC-9C7695DCB14A}" type="pres">
      <dgm:prSet presAssocID="{01470130-8743-4F1B-A516-C25E34C6635A}" presName="textRect" presStyleLbl="revTx" presStyleIdx="1" presStyleCnt="2">
        <dgm:presLayoutVars>
          <dgm:chMax val="1"/>
          <dgm:chPref val="1"/>
        </dgm:presLayoutVars>
      </dgm:prSet>
      <dgm:spPr/>
    </dgm:pt>
  </dgm:ptLst>
  <dgm:cxnLst>
    <dgm:cxn modelId="{C1C6F215-B995-43C1-8357-7ED09161E57C}" type="presOf" srcId="{2A40712C-5172-4063-BB67-EC299729B386}" destId="{C1C3D8AC-E407-4D09-9F5C-732510DC9317}" srcOrd="0" destOrd="0" presId="urn:microsoft.com/office/officeart/2018/5/layout/IconCircleLabelList"/>
    <dgm:cxn modelId="{AA9D45D7-42B3-4B62-9C83-CF31B069923E}" type="presOf" srcId="{777F5BA7-1FE8-4CBE-A3A5-CBF3335E41FC}" destId="{7108E318-2DB6-440C-A346-2ABEDD6B8BF8}" srcOrd="0" destOrd="0" presId="urn:microsoft.com/office/officeart/2018/5/layout/IconCircleLabelList"/>
    <dgm:cxn modelId="{D04B64EB-4802-4E4C-8FC9-DAFFF4E2DE8F}" srcId="{777F5BA7-1FE8-4CBE-A3A5-CBF3335E41FC}" destId="{2A40712C-5172-4063-BB67-EC299729B386}" srcOrd="0" destOrd="0" parTransId="{B2C2BB6C-D286-4FD3-AAF6-8DB5E1B900E9}" sibTransId="{AA1E2709-874B-4FCC-8000-911B4142856F}"/>
    <dgm:cxn modelId="{B4F6B9F3-5B2B-4E15-9A21-B43A3CDD7479}" type="presOf" srcId="{01470130-8743-4F1B-A516-C25E34C6635A}" destId="{CF110AA1-BD3B-4921-A3DC-9C7695DCB14A}" srcOrd="0" destOrd="0" presId="urn:microsoft.com/office/officeart/2018/5/layout/IconCircleLabelList"/>
    <dgm:cxn modelId="{9D8DC2FB-FA45-4176-9625-7026D655AA54}" srcId="{777F5BA7-1FE8-4CBE-A3A5-CBF3335E41FC}" destId="{01470130-8743-4F1B-A516-C25E34C6635A}" srcOrd="1" destOrd="0" parTransId="{80FB9D95-DFA3-4D9D-813A-AC76B8AC4090}" sibTransId="{A3DD3CB9-BAB9-49B6-B7CF-BF98D5F4F7BD}"/>
    <dgm:cxn modelId="{CE4A3A73-35A2-4DEA-A46F-E6F5AED62288}" type="presParOf" srcId="{7108E318-2DB6-440C-A346-2ABEDD6B8BF8}" destId="{B2766E66-D75B-4FEB-8BF3-C2607404C73D}" srcOrd="0" destOrd="0" presId="urn:microsoft.com/office/officeart/2018/5/layout/IconCircleLabelList"/>
    <dgm:cxn modelId="{59C0F545-003E-4F3E-8F22-7F585FB7C118}" type="presParOf" srcId="{B2766E66-D75B-4FEB-8BF3-C2607404C73D}" destId="{EA07B72F-69E6-44E0-88D2-7017788FA5EB}" srcOrd="0" destOrd="0" presId="urn:microsoft.com/office/officeart/2018/5/layout/IconCircleLabelList"/>
    <dgm:cxn modelId="{F12A75B4-A3A7-4743-8991-409A3DAC8D59}" type="presParOf" srcId="{B2766E66-D75B-4FEB-8BF3-C2607404C73D}" destId="{3BA636CD-EB2E-4514-9FEA-D1CE2743062B}" srcOrd="1" destOrd="0" presId="urn:microsoft.com/office/officeart/2018/5/layout/IconCircleLabelList"/>
    <dgm:cxn modelId="{5CFF74D8-807D-4FCB-85D0-BDACED280F9B}" type="presParOf" srcId="{B2766E66-D75B-4FEB-8BF3-C2607404C73D}" destId="{9C759BD6-B8FE-4901-A592-1774890F38CC}" srcOrd="2" destOrd="0" presId="urn:microsoft.com/office/officeart/2018/5/layout/IconCircleLabelList"/>
    <dgm:cxn modelId="{B0DBDD36-2A68-4E29-9BB4-B7E17AB8B975}" type="presParOf" srcId="{B2766E66-D75B-4FEB-8BF3-C2607404C73D}" destId="{C1C3D8AC-E407-4D09-9F5C-732510DC9317}" srcOrd="3" destOrd="0" presId="urn:microsoft.com/office/officeart/2018/5/layout/IconCircleLabelList"/>
    <dgm:cxn modelId="{094016C9-F07F-4935-B0BA-F848C7C2FAE3}" type="presParOf" srcId="{7108E318-2DB6-440C-A346-2ABEDD6B8BF8}" destId="{AA02118C-5D56-4ADD-A120-A20D64E735FC}" srcOrd="1" destOrd="0" presId="urn:microsoft.com/office/officeart/2018/5/layout/IconCircleLabelList"/>
    <dgm:cxn modelId="{8AFF6C57-D24C-4D04-837D-7C527171B6A3}" type="presParOf" srcId="{7108E318-2DB6-440C-A346-2ABEDD6B8BF8}" destId="{CD94B30E-DD22-4247-94A4-D1333A9F3A2C}" srcOrd="2" destOrd="0" presId="urn:microsoft.com/office/officeart/2018/5/layout/IconCircleLabelList"/>
    <dgm:cxn modelId="{125177D9-6206-49F1-AE0A-315028CFCF0D}" type="presParOf" srcId="{CD94B30E-DD22-4247-94A4-D1333A9F3A2C}" destId="{EF9FBE61-DB9F-40C6-ACF7-8C90A60B407C}" srcOrd="0" destOrd="0" presId="urn:microsoft.com/office/officeart/2018/5/layout/IconCircleLabelList"/>
    <dgm:cxn modelId="{07BAD565-45AF-4D51-9957-3DBA8ECD8BA3}" type="presParOf" srcId="{CD94B30E-DD22-4247-94A4-D1333A9F3A2C}" destId="{4643D93E-DF82-42A8-A488-8065B2DFF6AE}" srcOrd="1" destOrd="0" presId="urn:microsoft.com/office/officeart/2018/5/layout/IconCircleLabelList"/>
    <dgm:cxn modelId="{A6F9CF52-A2DD-4E09-A773-3EFF059005B8}" type="presParOf" srcId="{CD94B30E-DD22-4247-94A4-D1333A9F3A2C}" destId="{235049B9-3D44-487E-8CB3-7ECDE748D32E}" srcOrd="2" destOrd="0" presId="urn:microsoft.com/office/officeart/2018/5/layout/IconCircleLabelList"/>
    <dgm:cxn modelId="{5634DFBD-FFF4-4A85-BD5E-6F378CF20590}" type="presParOf" srcId="{CD94B30E-DD22-4247-94A4-D1333A9F3A2C}" destId="{CF110AA1-BD3B-4921-A3DC-9C7695DCB14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354658-8F69-4C9C-BB34-E3352859A46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E0A602E-6B68-4BA3-AF45-58D2220315CB}">
      <dgm:prSet/>
      <dgm:spPr/>
      <dgm:t>
        <a:bodyPr/>
        <a:lstStyle/>
        <a:p>
          <a:pPr>
            <a:lnSpc>
              <a:spcPct val="100000"/>
            </a:lnSpc>
          </a:pPr>
          <a:r>
            <a:rPr lang="en-US" dirty="0"/>
            <a:t>Successful Functionality</a:t>
          </a:r>
        </a:p>
      </dgm:t>
    </dgm:pt>
    <dgm:pt modelId="{4BA3B56A-C151-4E25-9CAF-98F31CBA685C}" type="parTrans" cxnId="{D257C623-2540-46FD-8937-877B0A969595}">
      <dgm:prSet/>
      <dgm:spPr/>
      <dgm:t>
        <a:bodyPr/>
        <a:lstStyle/>
        <a:p>
          <a:endParaRPr lang="en-US"/>
        </a:p>
      </dgm:t>
    </dgm:pt>
    <dgm:pt modelId="{92A4CB5C-666A-4F3C-AF6A-935A9679B56B}" type="sibTrans" cxnId="{D257C623-2540-46FD-8937-877B0A969595}">
      <dgm:prSet/>
      <dgm:spPr/>
      <dgm:t>
        <a:bodyPr/>
        <a:lstStyle/>
        <a:p>
          <a:endParaRPr lang="en-US"/>
        </a:p>
      </dgm:t>
    </dgm:pt>
    <dgm:pt modelId="{FF794379-6E98-4866-970E-987CC8CF5032}">
      <dgm:prSet/>
      <dgm:spPr/>
      <dgm:t>
        <a:bodyPr/>
        <a:lstStyle/>
        <a:p>
          <a:pPr>
            <a:lnSpc>
              <a:spcPct val="100000"/>
            </a:lnSpc>
          </a:pPr>
          <a:r>
            <a:rPr lang="en-US" dirty="0"/>
            <a:t>Optimal Cost-efficiency</a:t>
          </a:r>
        </a:p>
      </dgm:t>
    </dgm:pt>
    <dgm:pt modelId="{86434536-CDAA-4394-86C7-1968C872508A}" type="parTrans" cxnId="{83D5922A-80E0-44A4-9595-87FC282E708A}">
      <dgm:prSet/>
      <dgm:spPr/>
      <dgm:t>
        <a:bodyPr/>
        <a:lstStyle/>
        <a:p>
          <a:endParaRPr lang="en-US"/>
        </a:p>
      </dgm:t>
    </dgm:pt>
    <dgm:pt modelId="{72AC8708-93D6-4BD2-B4AF-7E5766740026}" type="sibTrans" cxnId="{83D5922A-80E0-44A4-9595-87FC282E708A}">
      <dgm:prSet/>
      <dgm:spPr/>
      <dgm:t>
        <a:bodyPr/>
        <a:lstStyle/>
        <a:p>
          <a:endParaRPr lang="en-US"/>
        </a:p>
      </dgm:t>
    </dgm:pt>
    <dgm:pt modelId="{6BB2E897-2195-45DA-85CB-F94B3644092F}">
      <dgm:prSet/>
      <dgm:spPr/>
      <dgm:t>
        <a:bodyPr/>
        <a:lstStyle/>
        <a:p>
          <a:pPr>
            <a:lnSpc>
              <a:spcPct val="100000"/>
            </a:lnSpc>
          </a:pPr>
          <a:r>
            <a:rPr lang="en-US" dirty="0"/>
            <a:t>Continuous Improvement</a:t>
          </a:r>
        </a:p>
      </dgm:t>
    </dgm:pt>
    <dgm:pt modelId="{0B48ECFB-3326-4DE7-BEDB-241C968EE1CE}" type="parTrans" cxnId="{2285A41A-EE95-4B86-AB6F-31BCDCC0CD99}">
      <dgm:prSet/>
      <dgm:spPr/>
      <dgm:t>
        <a:bodyPr/>
        <a:lstStyle/>
        <a:p>
          <a:endParaRPr lang="en-US"/>
        </a:p>
      </dgm:t>
    </dgm:pt>
    <dgm:pt modelId="{EF7A5E20-4675-4949-8B8A-9CCA82515781}" type="sibTrans" cxnId="{2285A41A-EE95-4B86-AB6F-31BCDCC0CD99}">
      <dgm:prSet/>
      <dgm:spPr/>
      <dgm:t>
        <a:bodyPr/>
        <a:lstStyle/>
        <a:p>
          <a:endParaRPr lang="en-US"/>
        </a:p>
      </dgm:t>
    </dgm:pt>
    <dgm:pt modelId="{519A8E53-A184-4EFD-A472-BE2EA58F5CB8}">
      <dgm:prSet/>
      <dgm:spPr/>
      <dgm:t>
        <a:bodyPr/>
        <a:lstStyle/>
        <a:p>
          <a:pPr>
            <a:lnSpc>
              <a:spcPct val="100000"/>
            </a:lnSpc>
          </a:pPr>
          <a:r>
            <a:rPr lang="en-US" dirty="0"/>
            <a:t>Stakeholder Satisfaction</a:t>
          </a:r>
        </a:p>
      </dgm:t>
    </dgm:pt>
    <dgm:pt modelId="{F9728E1A-5AD7-48CB-84BB-CB044E88DF6E}" type="parTrans" cxnId="{020F8065-5E2D-44E6-A9F7-B9D68A5C5062}">
      <dgm:prSet/>
      <dgm:spPr/>
      <dgm:t>
        <a:bodyPr/>
        <a:lstStyle/>
        <a:p>
          <a:endParaRPr lang="en-US"/>
        </a:p>
      </dgm:t>
    </dgm:pt>
    <dgm:pt modelId="{16DE13E9-4B21-4C9F-B144-7EC392B94DE1}" type="sibTrans" cxnId="{020F8065-5E2D-44E6-A9F7-B9D68A5C5062}">
      <dgm:prSet/>
      <dgm:spPr/>
      <dgm:t>
        <a:bodyPr/>
        <a:lstStyle/>
        <a:p>
          <a:endParaRPr lang="en-US"/>
        </a:p>
      </dgm:t>
    </dgm:pt>
    <dgm:pt modelId="{53525E59-546C-42DA-9E80-4CF77F5BB27D}">
      <dgm:prSet/>
      <dgm:spPr/>
      <dgm:t>
        <a:bodyPr/>
        <a:lstStyle/>
        <a:p>
          <a:pPr>
            <a:lnSpc>
              <a:spcPct val="100000"/>
            </a:lnSpc>
          </a:pPr>
          <a:r>
            <a:rPr lang="en-US" dirty="0"/>
            <a:t>Ethical Considerations</a:t>
          </a:r>
        </a:p>
      </dgm:t>
    </dgm:pt>
    <dgm:pt modelId="{348FCD8A-35C9-4FD1-AD11-2C8465A8CBAC}" type="parTrans" cxnId="{6F126FDF-56AC-4AF5-AFD2-004AC94DFB21}">
      <dgm:prSet/>
      <dgm:spPr/>
      <dgm:t>
        <a:bodyPr/>
        <a:lstStyle/>
        <a:p>
          <a:endParaRPr lang="en-US"/>
        </a:p>
      </dgm:t>
    </dgm:pt>
    <dgm:pt modelId="{3E5184B9-3B6A-4236-9F22-CFC8F6DF957A}" type="sibTrans" cxnId="{6F126FDF-56AC-4AF5-AFD2-004AC94DFB21}">
      <dgm:prSet/>
      <dgm:spPr/>
      <dgm:t>
        <a:bodyPr/>
        <a:lstStyle/>
        <a:p>
          <a:endParaRPr lang="en-US"/>
        </a:p>
      </dgm:t>
    </dgm:pt>
    <dgm:pt modelId="{133BD7A2-A688-45A8-A4C7-DFE026425828}" type="pres">
      <dgm:prSet presAssocID="{6F354658-8F69-4C9C-BB34-E3352859A465}" presName="root" presStyleCnt="0">
        <dgm:presLayoutVars>
          <dgm:dir/>
          <dgm:resizeHandles val="exact"/>
        </dgm:presLayoutVars>
      </dgm:prSet>
      <dgm:spPr/>
    </dgm:pt>
    <dgm:pt modelId="{0CF42BD2-EF79-4B51-8200-B1236E71CEA8}" type="pres">
      <dgm:prSet presAssocID="{7E0A602E-6B68-4BA3-AF45-58D2220315CB}" presName="compNode" presStyleCnt="0"/>
      <dgm:spPr/>
    </dgm:pt>
    <dgm:pt modelId="{DC6BC569-F72E-4958-ADE0-66FF31324C0B}" type="pres">
      <dgm:prSet presAssocID="{7E0A602E-6B68-4BA3-AF45-58D2220315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3F04479-95B4-48FE-8DDF-86A1C3955712}" type="pres">
      <dgm:prSet presAssocID="{7E0A602E-6B68-4BA3-AF45-58D2220315CB}" presName="spaceRect" presStyleCnt="0"/>
      <dgm:spPr/>
    </dgm:pt>
    <dgm:pt modelId="{E7732081-C16E-4EA4-9F38-9759BFF7F731}" type="pres">
      <dgm:prSet presAssocID="{7E0A602E-6B68-4BA3-AF45-58D2220315CB}" presName="textRect" presStyleLbl="revTx" presStyleIdx="0" presStyleCnt="5">
        <dgm:presLayoutVars>
          <dgm:chMax val="1"/>
          <dgm:chPref val="1"/>
        </dgm:presLayoutVars>
      </dgm:prSet>
      <dgm:spPr/>
    </dgm:pt>
    <dgm:pt modelId="{55FD8E35-647E-4513-AB9B-0866E3106873}" type="pres">
      <dgm:prSet presAssocID="{92A4CB5C-666A-4F3C-AF6A-935A9679B56B}" presName="sibTrans" presStyleCnt="0"/>
      <dgm:spPr/>
    </dgm:pt>
    <dgm:pt modelId="{BF5669CE-D163-4035-8E3B-550FB096FEFE}" type="pres">
      <dgm:prSet presAssocID="{FF794379-6E98-4866-970E-987CC8CF5032}" presName="compNode" presStyleCnt="0"/>
      <dgm:spPr/>
    </dgm:pt>
    <dgm:pt modelId="{6C307EAA-C3E4-4ABA-8295-048CD0F108C7}" type="pres">
      <dgm:prSet presAssocID="{FF794379-6E98-4866-970E-987CC8CF50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8529087C-87F6-40C4-AA7D-FD21F4DE0A9B}" type="pres">
      <dgm:prSet presAssocID="{FF794379-6E98-4866-970E-987CC8CF5032}" presName="spaceRect" presStyleCnt="0"/>
      <dgm:spPr/>
    </dgm:pt>
    <dgm:pt modelId="{27134033-5240-4D88-A198-7EE318A2248A}" type="pres">
      <dgm:prSet presAssocID="{FF794379-6E98-4866-970E-987CC8CF5032}" presName="textRect" presStyleLbl="revTx" presStyleIdx="1" presStyleCnt="5">
        <dgm:presLayoutVars>
          <dgm:chMax val="1"/>
          <dgm:chPref val="1"/>
        </dgm:presLayoutVars>
      </dgm:prSet>
      <dgm:spPr/>
    </dgm:pt>
    <dgm:pt modelId="{816F573D-B26B-4BB5-90A3-AE88599431EF}" type="pres">
      <dgm:prSet presAssocID="{72AC8708-93D6-4BD2-B4AF-7E5766740026}" presName="sibTrans" presStyleCnt="0"/>
      <dgm:spPr/>
    </dgm:pt>
    <dgm:pt modelId="{BF09621D-C479-4C40-A4DB-B98BCF07F0D8}" type="pres">
      <dgm:prSet presAssocID="{6BB2E897-2195-45DA-85CB-F94B3644092F}" presName="compNode" presStyleCnt="0"/>
      <dgm:spPr/>
    </dgm:pt>
    <dgm:pt modelId="{D77AFD49-D67E-40F9-97C3-40C88C814B74}" type="pres">
      <dgm:prSet presAssocID="{6BB2E897-2195-45DA-85CB-F94B3644092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0AEC81C7-E1B0-49A0-A5E7-E1BEDEE399A7}" type="pres">
      <dgm:prSet presAssocID="{6BB2E897-2195-45DA-85CB-F94B3644092F}" presName="spaceRect" presStyleCnt="0"/>
      <dgm:spPr/>
    </dgm:pt>
    <dgm:pt modelId="{1E84B089-AF99-4741-9FE8-553ECD85120E}" type="pres">
      <dgm:prSet presAssocID="{6BB2E897-2195-45DA-85CB-F94B3644092F}" presName="textRect" presStyleLbl="revTx" presStyleIdx="2" presStyleCnt="5">
        <dgm:presLayoutVars>
          <dgm:chMax val="1"/>
          <dgm:chPref val="1"/>
        </dgm:presLayoutVars>
      </dgm:prSet>
      <dgm:spPr/>
    </dgm:pt>
    <dgm:pt modelId="{D2D7F1EB-6234-493D-ACBA-AA5A8B9D6FEC}" type="pres">
      <dgm:prSet presAssocID="{EF7A5E20-4675-4949-8B8A-9CCA82515781}" presName="sibTrans" presStyleCnt="0"/>
      <dgm:spPr/>
    </dgm:pt>
    <dgm:pt modelId="{E214CB08-7476-4B3A-BAC6-3052B6367C34}" type="pres">
      <dgm:prSet presAssocID="{519A8E53-A184-4EFD-A472-BE2EA58F5CB8}" presName="compNode" presStyleCnt="0"/>
      <dgm:spPr/>
    </dgm:pt>
    <dgm:pt modelId="{F3BB2774-B523-4EF2-B4D3-A228D78E670E}" type="pres">
      <dgm:prSet presAssocID="{519A8E53-A184-4EFD-A472-BE2EA58F5C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BB53835-4601-44EF-B22B-77DA2DC23E76}" type="pres">
      <dgm:prSet presAssocID="{519A8E53-A184-4EFD-A472-BE2EA58F5CB8}" presName="spaceRect" presStyleCnt="0"/>
      <dgm:spPr/>
    </dgm:pt>
    <dgm:pt modelId="{E280D03B-A5D4-48A6-B721-C199E7055063}" type="pres">
      <dgm:prSet presAssocID="{519A8E53-A184-4EFD-A472-BE2EA58F5CB8}" presName="textRect" presStyleLbl="revTx" presStyleIdx="3" presStyleCnt="5">
        <dgm:presLayoutVars>
          <dgm:chMax val="1"/>
          <dgm:chPref val="1"/>
        </dgm:presLayoutVars>
      </dgm:prSet>
      <dgm:spPr/>
    </dgm:pt>
    <dgm:pt modelId="{47C5F0F9-BE31-424C-92EC-5CE761B9E1D4}" type="pres">
      <dgm:prSet presAssocID="{16DE13E9-4B21-4C9F-B144-7EC392B94DE1}" presName="sibTrans" presStyleCnt="0"/>
      <dgm:spPr/>
    </dgm:pt>
    <dgm:pt modelId="{77D48315-B0A3-4A7F-BBA7-2716369F3DCB}" type="pres">
      <dgm:prSet presAssocID="{53525E59-546C-42DA-9E80-4CF77F5BB27D}" presName="compNode" presStyleCnt="0"/>
      <dgm:spPr/>
    </dgm:pt>
    <dgm:pt modelId="{1CEAA726-F121-4334-B225-2B697972377E}" type="pres">
      <dgm:prSet presAssocID="{53525E59-546C-42DA-9E80-4CF77F5BB27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543ADB9A-0792-47E3-BFA7-0293CB040C69}" type="pres">
      <dgm:prSet presAssocID="{53525E59-546C-42DA-9E80-4CF77F5BB27D}" presName="spaceRect" presStyleCnt="0"/>
      <dgm:spPr/>
    </dgm:pt>
    <dgm:pt modelId="{809FF407-BEE4-46F2-8FDD-49435162C07E}" type="pres">
      <dgm:prSet presAssocID="{53525E59-546C-42DA-9E80-4CF77F5BB27D}" presName="textRect" presStyleLbl="revTx" presStyleIdx="4" presStyleCnt="5">
        <dgm:presLayoutVars>
          <dgm:chMax val="1"/>
          <dgm:chPref val="1"/>
        </dgm:presLayoutVars>
      </dgm:prSet>
      <dgm:spPr/>
    </dgm:pt>
  </dgm:ptLst>
  <dgm:cxnLst>
    <dgm:cxn modelId="{2285A41A-EE95-4B86-AB6F-31BCDCC0CD99}" srcId="{6F354658-8F69-4C9C-BB34-E3352859A465}" destId="{6BB2E897-2195-45DA-85CB-F94B3644092F}" srcOrd="2" destOrd="0" parTransId="{0B48ECFB-3326-4DE7-BEDB-241C968EE1CE}" sibTransId="{EF7A5E20-4675-4949-8B8A-9CCA82515781}"/>
    <dgm:cxn modelId="{D257C623-2540-46FD-8937-877B0A969595}" srcId="{6F354658-8F69-4C9C-BB34-E3352859A465}" destId="{7E0A602E-6B68-4BA3-AF45-58D2220315CB}" srcOrd="0" destOrd="0" parTransId="{4BA3B56A-C151-4E25-9CAF-98F31CBA685C}" sibTransId="{92A4CB5C-666A-4F3C-AF6A-935A9679B56B}"/>
    <dgm:cxn modelId="{83D5922A-80E0-44A4-9595-87FC282E708A}" srcId="{6F354658-8F69-4C9C-BB34-E3352859A465}" destId="{FF794379-6E98-4866-970E-987CC8CF5032}" srcOrd="1" destOrd="0" parTransId="{86434536-CDAA-4394-86C7-1968C872508A}" sibTransId="{72AC8708-93D6-4BD2-B4AF-7E5766740026}"/>
    <dgm:cxn modelId="{B4554C3B-1835-42A0-AA05-B7068319F413}" type="presOf" srcId="{6BB2E897-2195-45DA-85CB-F94B3644092F}" destId="{1E84B089-AF99-4741-9FE8-553ECD85120E}" srcOrd="0" destOrd="0" presId="urn:microsoft.com/office/officeart/2018/2/layout/IconLabelList"/>
    <dgm:cxn modelId="{020F8065-5E2D-44E6-A9F7-B9D68A5C5062}" srcId="{6F354658-8F69-4C9C-BB34-E3352859A465}" destId="{519A8E53-A184-4EFD-A472-BE2EA58F5CB8}" srcOrd="3" destOrd="0" parTransId="{F9728E1A-5AD7-48CB-84BB-CB044E88DF6E}" sibTransId="{16DE13E9-4B21-4C9F-B144-7EC392B94DE1}"/>
    <dgm:cxn modelId="{2AB850BF-FA25-4630-9EFD-89735BAD8BD7}" type="presOf" srcId="{519A8E53-A184-4EFD-A472-BE2EA58F5CB8}" destId="{E280D03B-A5D4-48A6-B721-C199E7055063}" srcOrd="0" destOrd="0" presId="urn:microsoft.com/office/officeart/2018/2/layout/IconLabelList"/>
    <dgm:cxn modelId="{6B8536D6-96FE-41F8-A990-4513689C8799}" type="presOf" srcId="{7E0A602E-6B68-4BA3-AF45-58D2220315CB}" destId="{E7732081-C16E-4EA4-9F38-9759BFF7F731}" srcOrd="0" destOrd="0" presId="urn:microsoft.com/office/officeart/2018/2/layout/IconLabelList"/>
    <dgm:cxn modelId="{6F126FDF-56AC-4AF5-AFD2-004AC94DFB21}" srcId="{6F354658-8F69-4C9C-BB34-E3352859A465}" destId="{53525E59-546C-42DA-9E80-4CF77F5BB27D}" srcOrd="4" destOrd="0" parTransId="{348FCD8A-35C9-4FD1-AD11-2C8465A8CBAC}" sibTransId="{3E5184B9-3B6A-4236-9F22-CFC8F6DF957A}"/>
    <dgm:cxn modelId="{D42F47E2-59C2-4E04-9585-D53890B70184}" type="presOf" srcId="{53525E59-546C-42DA-9E80-4CF77F5BB27D}" destId="{809FF407-BEE4-46F2-8FDD-49435162C07E}" srcOrd="0" destOrd="0" presId="urn:microsoft.com/office/officeart/2018/2/layout/IconLabelList"/>
    <dgm:cxn modelId="{ACEC38E3-4B1C-43E0-A8F0-5E4DEE6A5F8A}" type="presOf" srcId="{6F354658-8F69-4C9C-BB34-E3352859A465}" destId="{133BD7A2-A688-45A8-A4C7-DFE026425828}" srcOrd="0" destOrd="0" presId="urn:microsoft.com/office/officeart/2018/2/layout/IconLabelList"/>
    <dgm:cxn modelId="{515345EF-FAE0-4E1D-BE53-54E2F5CD66C9}" type="presOf" srcId="{FF794379-6E98-4866-970E-987CC8CF5032}" destId="{27134033-5240-4D88-A198-7EE318A2248A}" srcOrd="0" destOrd="0" presId="urn:microsoft.com/office/officeart/2018/2/layout/IconLabelList"/>
    <dgm:cxn modelId="{22A7B902-C5BF-4339-A136-9C8A4A967CE0}" type="presParOf" srcId="{133BD7A2-A688-45A8-A4C7-DFE026425828}" destId="{0CF42BD2-EF79-4B51-8200-B1236E71CEA8}" srcOrd="0" destOrd="0" presId="urn:microsoft.com/office/officeart/2018/2/layout/IconLabelList"/>
    <dgm:cxn modelId="{EAFB953E-8B45-4730-BD13-26B1C996D01A}" type="presParOf" srcId="{0CF42BD2-EF79-4B51-8200-B1236E71CEA8}" destId="{DC6BC569-F72E-4958-ADE0-66FF31324C0B}" srcOrd="0" destOrd="0" presId="urn:microsoft.com/office/officeart/2018/2/layout/IconLabelList"/>
    <dgm:cxn modelId="{4C1E63BA-C6A5-4268-8887-E086F7E151AC}" type="presParOf" srcId="{0CF42BD2-EF79-4B51-8200-B1236E71CEA8}" destId="{F3F04479-95B4-48FE-8DDF-86A1C3955712}" srcOrd="1" destOrd="0" presId="urn:microsoft.com/office/officeart/2018/2/layout/IconLabelList"/>
    <dgm:cxn modelId="{6CCF1C36-91C7-4EAD-818C-E2EBCD895372}" type="presParOf" srcId="{0CF42BD2-EF79-4B51-8200-B1236E71CEA8}" destId="{E7732081-C16E-4EA4-9F38-9759BFF7F731}" srcOrd="2" destOrd="0" presId="urn:microsoft.com/office/officeart/2018/2/layout/IconLabelList"/>
    <dgm:cxn modelId="{90C7AFF9-21C3-4220-9754-5DEB68928974}" type="presParOf" srcId="{133BD7A2-A688-45A8-A4C7-DFE026425828}" destId="{55FD8E35-647E-4513-AB9B-0866E3106873}" srcOrd="1" destOrd="0" presId="urn:microsoft.com/office/officeart/2018/2/layout/IconLabelList"/>
    <dgm:cxn modelId="{3FF89323-7C06-4430-A005-0677B6C8CDFF}" type="presParOf" srcId="{133BD7A2-A688-45A8-A4C7-DFE026425828}" destId="{BF5669CE-D163-4035-8E3B-550FB096FEFE}" srcOrd="2" destOrd="0" presId="urn:microsoft.com/office/officeart/2018/2/layout/IconLabelList"/>
    <dgm:cxn modelId="{73AC52A2-BD40-4F3D-9E55-88F2E28122B1}" type="presParOf" srcId="{BF5669CE-D163-4035-8E3B-550FB096FEFE}" destId="{6C307EAA-C3E4-4ABA-8295-048CD0F108C7}" srcOrd="0" destOrd="0" presId="urn:microsoft.com/office/officeart/2018/2/layout/IconLabelList"/>
    <dgm:cxn modelId="{4A90A5D4-CE9F-408F-A90C-B05A59587561}" type="presParOf" srcId="{BF5669CE-D163-4035-8E3B-550FB096FEFE}" destId="{8529087C-87F6-40C4-AA7D-FD21F4DE0A9B}" srcOrd="1" destOrd="0" presId="urn:microsoft.com/office/officeart/2018/2/layout/IconLabelList"/>
    <dgm:cxn modelId="{1DD260F9-5596-4A61-9891-E6F0609F04CE}" type="presParOf" srcId="{BF5669CE-D163-4035-8E3B-550FB096FEFE}" destId="{27134033-5240-4D88-A198-7EE318A2248A}" srcOrd="2" destOrd="0" presId="urn:microsoft.com/office/officeart/2018/2/layout/IconLabelList"/>
    <dgm:cxn modelId="{F6EB46C2-0A6F-4C84-B49C-4E1FD220152A}" type="presParOf" srcId="{133BD7A2-A688-45A8-A4C7-DFE026425828}" destId="{816F573D-B26B-4BB5-90A3-AE88599431EF}" srcOrd="3" destOrd="0" presId="urn:microsoft.com/office/officeart/2018/2/layout/IconLabelList"/>
    <dgm:cxn modelId="{14D5026D-6D15-4BCC-8A97-33148FFD6E57}" type="presParOf" srcId="{133BD7A2-A688-45A8-A4C7-DFE026425828}" destId="{BF09621D-C479-4C40-A4DB-B98BCF07F0D8}" srcOrd="4" destOrd="0" presId="urn:microsoft.com/office/officeart/2018/2/layout/IconLabelList"/>
    <dgm:cxn modelId="{89A81F8A-6566-43E4-88AA-4D34AA235B65}" type="presParOf" srcId="{BF09621D-C479-4C40-A4DB-B98BCF07F0D8}" destId="{D77AFD49-D67E-40F9-97C3-40C88C814B74}" srcOrd="0" destOrd="0" presId="urn:microsoft.com/office/officeart/2018/2/layout/IconLabelList"/>
    <dgm:cxn modelId="{130DE010-9947-4635-9C8F-2EA3C1A6263B}" type="presParOf" srcId="{BF09621D-C479-4C40-A4DB-B98BCF07F0D8}" destId="{0AEC81C7-E1B0-49A0-A5E7-E1BEDEE399A7}" srcOrd="1" destOrd="0" presId="urn:microsoft.com/office/officeart/2018/2/layout/IconLabelList"/>
    <dgm:cxn modelId="{B4C2B687-FCCB-4C12-8CFF-DED5867D5F4D}" type="presParOf" srcId="{BF09621D-C479-4C40-A4DB-B98BCF07F0D8}" destId="{1E84B089-AF99-4741-9FE8-553ECD85120E}" srcOrd="2" destOrd="0" presId="urn:microsoft.com/office/officeart/2018/2/layout/IconLabelList"/>
    <dgm:cxn modelId="{E1D9A977-D568-4D0C-9C87-875B31B84A1C}" type="presParOf" srcId="{133BD7A2-A688-45A8-A4C7-DFE026425828}" destId="{D2D7F1EB-6234-493D-ACBA-AA5A8B9D6FEC}" srcOrd="5" destOrd="0" presId="urn:microsoft.com/office/officeart/2018/2/layout/IconLabelList"/>
    <dgm:cxn modelId="{B9F9452C-4504-414B-A663-FAC144D55D86}" type="presParOf" srcId="{133BD7A2-A688-45A8-A4C7-DFE026425828}" destId="{E214CB08-7476-4B3A-BAC6-3052B6367C34}" srcOrd="6" destOrd="0" presId="urn:microsoft.com/office/officeart/2018/2/layout/IconLabelList"/>
    <dgm:cxn modelId="{1284C0CF-BDD2-40FF-9310-CD488C6BCEC0}" type="presParOf" srcId="{E214CB08-7476-4B3A-BAC6-3052B6367C34}" destId="{F3BB2774-B523-4EF2-B4D3-A228D78E670E}" srcOrd="0" destOrd="0" presId="urn:microsoft.com/office/officeart/2018/2/layout/IconLabelList"/>
    <dgm:cxn modelId="{E75672DA-7CF1-4993-B065-6E421E012062}" type="presParOf" srcId="{E214CB08-7476-4B3A-BAC6-3052B6367C34}" destId="{7BB53835-4601-44EF-B22B-77DA2DC23E76}" srcOrd="1" destOrd="0" presId="urn:microsoft.com/office/officeart/2018/2/layout/IconLabelList"/>
    <dgm:cxn modelId="{08B9F99E-4F04-4152-84F0-A8BEA9BD2959}" type="presParOf" srcId="{E214CB08-7476-4B3A-BAC6-3052B6367C34}" destId="{E280D03B-A5D4-48A6-B721-C199E7055063}" srcOrd="2" destOrd="0" presId="urn:microsoft.com/office/officeart/2018/2/layout/IconLabelList"/>
    <dgm:cxn modelId="{DD3B2C03-7615-48A7-A260-5496C5EF6359}" type="presParOf" srcId="{133BD7A2-A688-45A8-A4C7-DFE026425828}" destId="{47C5F0F9-BE31-424C-92EC-5CE761B9E1D4}" srcOrd="7" destOrd="0" presId="urn:microsoft.com/office/officeart/2018/2/layout/IconLabelList"/>
    <dgm:cxn modelId="{DCAB97D0-507D-4F43-BBF5-0323498EFB27}" type="presParOf" srcId="{133BD7A2-A688-45A8-A4C7-DFE026425828}" destId="{77D48315-B0A3-4A7F-BBA7-2716369F3DCB}" srcOrd="8" destOrd="0" presId="urn:microsoft.com/office/officeart/2018/2/layout/IconLabelList"/>
    <dgm:cxn modelId="{2FC3920C-A0B2-49E2-B55A-A612EB9F4D51}" type="presParOf" srcId="{77D48315-B0A3-4A7F-BBA7-2716369F3DCB}" destId="{1CEAA726-F121-4334-B225-2B697972377E}" srcOrd="0" destOrd="0" presId="urn:microsoft.com/office/officeart/2018/2/layout/IconLabelList"/>
    <dgm:cxn modelId="{38BE6FBD-2F44-4825-93EA-B572EB370FD3}" type="presParOf" srcId="{77D48315-B0A3-4A7F-BBA7-2716369F3DCB}" destId="{543ADB9A-0792-47E3-BFA7-0293CB040C69}" srcOrd="1" destOrd="0" presId="urn:microsoft.com/office/officeart/2018/2/layout/IconLabelList"/>
    <dgm:cxn modelId="{6510A124-9655-4DC4-8BD8-CD23BD519F79}" type="presParOf" srcId="{77D48315-B0A3-4A7F-BBA7-2716369F3DCB}" destId="{809FF407-BEE4-46F2-8FDD-49435162C0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B52FC-93A9-4279-94D0-B8AAB123DAA3}">
      <dsp:nvSpPr>
        <dsp:cNvPr id="0" name=""/>
        <dsp:cNvSpPr/>
      </dsp:nvSpPr>
      <dsp:spPr>
        <a:xfrm>
          <a:off x="0" y="678"/>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BCB664-13A3-4F7B-905F-7E36983FDACA}">
      <dsp:nvSpPr>
        <dsp:cNvPr id="0" name=""/>
        <dsp:cNvSpPr/>
      </dsp:nvSpPr>
      <dsp:spPr>
        <a:xfrm>
          <a:off x="480498" y="358074"/>
          <a:ext cx="873632" cy="873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94A45-12EE-4119-A69B-EA0A8F57D7B5}">
      <dsp:nvSpPr>
        <dsp:cNvPr id="0" name=""/>
        <dsp:cNvSpPr/>
      </dsp:nvSpPr>
      <dsp:spPr>
        <a:xfrm>
          <a:off x="1834628" y="678"/>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90000"/>
            </a:lnSpc>
            <a:spcBef>
              <a:spcPct val="0"/>
            </a:spcBef>
            <a:spcAft>
              <a:spcPct val="35000"/>
            </a:spcAft>
            <a:buNone/>
          </a:pPr>
          <a:r>
            <a:rPr lang="en-US" sz="2500" kern="1200"/>
            <a:t>Economic Constraints</a:t>
          </a:r>
        </a:p>
      </dsp:txBody>
      <dsp:txXfrm>
        <a:off x="1834628" y="678"/>
        <a:ext cx="4469100" cy="1588423"/>
      </dsp:txXfrm>
    </dsp:sp>
    <dsp:sp modelId="{B16BCD2F-44F3-4BCF-9F79-D6AD7806121F}">
      <dsp:nvSpPr>
        <dsp:cNvPr id="0" name=""/>
        <dsp:cNvSpPr/>
      </dsp:nvSpPr>
      <dsp:spPr>
        <a:xfrm>
          <a:off x="0" y="1986207"/>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71DAB-425D-4323-92AA-EDEA5722D602}">
      <dsp:nvSpPr>
        <dsp:cNvPr id="0" name=""/>
        <dsp:cNvSpPr/>
      </dsp:nvSpPr>
      <dsp:spPr>
        <a:xfrm>
          <a:off x="480498" y="2343603"/>
          <a:ext cx="873632" cy="873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F448F-6144-457C-B315-F04F1FB42988}">
      <dsp:nvSpPr>
        <dsp:cNvPr id="0" name=""/>
        <dsp:cNvSpPr/>
      </dsp:nvSpPr>
      <dsp:spPr>
        <a:xfrm>
          <a:off x="1834628" y="1986207"/>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90000"/>
            </a:lnSpc>
            <a:spcBef>
              <a:spcPct val="0"/>
            </a:spcBef>
            <a:spcAft>
              <a:spcPct val="35000"/>
            </a:spcAft>
            <a:buNone/>
          </a:pPr>
          <a:r>
            <a:rPr lang="en-US" sz="2500" kern="1200"/>
            <a:t>Environmental Constraints</a:t>
          </a:r>
        </a:p>
      </dsp:txBody>
      <dsp:txXfrm>
        <a:off x="1834628" y="1986207"/>
        <a:ext cx="4469100" cy="1588423"/>
      </dsp:txXfrm>
    </dsp:sp>
    <dsp:sp modelId="{D147E3A8-3E5D-48D4-A002-5B3D0A31958D}">
      <dsp:nvSpPr>
        <dsp:cNvPr id="0" name=""/>
        <dsp:cNvSpPr/>
      </dsp:nvSpPr>
      <dsp:spPr>
        <a:xfrm>
          <a:off x="0" y="3971736"/>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3B8D3-EE7A-4C6F-9F87-297128CE4809}">
      <dsp:nvSpPr>
        <dsp:cNvPr id="0" name=""/>
        <dsp:cNvSpPr/>
      </dsp:nvSpPr>
      <dsp:spPr>
        <a:xfrm>
          <a:off x="480498" y="4329132"/>
          <a:ext cx="873632" cy="873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1EAF9A-2724-4D03-9001-CBB40BA8B636}">
      <dsp:nvSpPr>
        <dsp:cNvPr id="0" name=""/>
        <dsp:cNvSpPr/>
      </dsp:nvSpPr>
      <dsp:spPr>
        <a:xfrm>
          <a:off x="1834628" y="3971736"/>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90000"/>
            </a:lnSpc>
            <a:spcBef>
              <a:spcPct val="0"/>
            </a:spcBef>
            <a:spcAft>
              <a:spcPct val="35000"/>
            </a:spcAft>
            <a:buNone/>
          </a:pPr>
          <a:r>
            <a:rPr lang="en-US" sz="2500" kern="1200"/>
            <a:t>Manufacturability and Sustainability Constraints</a:t>
          </a:r>
        </a:p>
      </dsp:txBody>
      <dsp:txXfrm>
        <a:off x="1834628" y="3971736"/>
        <a:ext cx="4469100" cy="1588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C573C-C09D-449E-AD1D-201B34E49FCD}">
      <dsp:nvSpPr>
        <dsp:cNvPr id="0" name=""/>
        <dsp:cNvSpPr/>
      </dsp:nvSpPr>
      <dsp:spPr>
        <a:xfrm>
          <a:off x="0" y="678"/>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32CCD-2F9E-49EA-90C9-399C2D4C3F01}">
      <dsp:nvSpPr>
        <dsp:cNvPr id="0" name=""/>
        <dsp:cNvSpPr/>
      </dsp:nvSpPr>
      <dsp:spPr>
        <a:xfrm>
          <a:off x="480498" y="358074"/>
          <a:ext cx="873632" cy="873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51AD5C-EB01-482B-A896-AC5E96160F00}">
      <dsp:nvSpPr>
        <dsp:cNvPr id="0" name=""/>
        <dsp:cNvSpPr/>
      </dsp:nvSpPr>
      <dsp:spPr>
        <a:xfrm>
          <a:off x="1834628" y="678"/>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90000"/>
            </a:lnSpc>
            <a:spcBef>
              <a:spcPct val="0"/>
            </a:spcBef>
            <a:spcAft>
              <a:spcPct val="35000"/>
            </a:spcAft>
            <a:buNone/>
          </a:pPr>
          <a:r>
            <a:rPr lang="en-GB" sz="2500" kern="1200"/>
            <a:t>Bandwidth Consumption</a:t>
          </a:r>
          <a:endParaRPr lang="en-US" sz="2500" kern="1200"/>
        </a:p>
      </dsp:txBody>
      <dsp:txXfrm>
        <a:off x="1834628" y="678"/>
        <a:ext cx="4469100" cy="1588423"/>
      </dsp:txXfrm>
    </dsp:sp>
    <dsp:sp modelId="{1C61202C-7AAF-4A6D-923A-7439E03DB6F0}">
      <dsp:nvSpPr>
        <dsp:cNvPr id="0" name=""/>
        <dsp:cNvSpPr/>
      </dsp:nvSpPr>
      <dsp:spPr>
        <a:xfrm>
          <a:off x="0" y="1986207"/>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1CFAE-460C-4842-AAB1-C0A7CFB9EEC7}">
      <dsp:nvSpPr>
        <dsp:cNvPr id="0" name=""/>
        <dsp:cNvSpPr/>
      </dsp:nvSpPr>
      <dsp:spPr>
        <a:xfrm>
          <a:off x="480498" y="2343603"/>
          <a:ext cx="873632" cy="873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D7D016-BDDB-4441-A44C-90C5C23CAABA}">
      <dsp:nvSpPr>
        <dsp:cNvPr id="0" name=""/>
        <dsp:cNvSpPr/>
      </dsp:nvSpPr>
      <dsp:spPr>
        <a:xfrm>
          <a:off x="1834628" y="1986207"/>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90000"/>
            </a:lnSpc>
            <a:spcBef>
              <a:spcPct val="0"/>
            </a:spcBef>
            <a:spcAft>
              <a:spcPct val="35000"/>
            </a:spcAft>
            <a:buNone/>
          </a:pPr>
          <a:r>
            <a:rPr lang="en-GB" sz="2500" kern="1200"/>
            <a:t>Memory Footprint</a:t>
          </a:r>
          <a:endParaRPr lang="en-US" sz="2500" kern="1200"/>
        </a:p>
      </dsp:txBody>
      <dsp:txXfrm>
        <a:off x="1834628" y="1986207"/>
        <a:ext cx="4469100" cy="1588423"/>
      </dsp:txXfrm>
    </dsp:sp>
    <dsp:sp modelId="{ED73249F-8949-4818-AF05-FEB82C06C928}">
      <dsp:nvSpPr>
        <dsp:cNvPr id="0" name=""/>
        <dsp:cNvSpPr/>
      </dsp:nvSpPr>
      <dsp:spPr>
        <a:xfrm>
          <a:off x="0" y="3971736"/>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363B4-B4B5-4DED-A6AC-36BF75E45088}">
      <dsp:nvSpPr>
        <dsp:cNvPr id="0" name=""/>
        <dsp:cNvSpPr/>
      </dsp:nvSpPr>
      <dsp:spPr>
        <a:xfrm>
          <a:off x="480498" y="4329132"/>
          <a:ext cx="873632" cy="873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846E8C-3B53-4F66-B077-2BC374985C95}">
      <dsp:nvSpPr>
        <dsp:cNvPr id="0" name=""/>
        <dsp:cNvSpPr/>
      </dsp:nvSpPr>
      <dsp:spPr>
        <a:xfrm>
          <a:off x="1834628" y="3971736"/>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90000"/>
            </a:lnSpc>
            <a:spcBef>
              <a:spcPct val="0"/>
            </a:spcBef>
            <a:spcAft>
              <a:spcPct val="35000"/>
            </a:spcAft>
            <a:buNone/>
          </a:pPr>
          <a:r>
            <a:rPr lang="en-GB" sz="2500" kern="1200"/>
            <a:t>Cost Considerations</a:t>
          </a:r>
          <a:endParaRPr lang="en-US" sz="2500" kern="1200"/>
        </a:p>
      </dsp:txBody>
      <dsp:txXfrm>
        <a:off x="1834628" y="3971736"/>
        <a:ext cx="4469100" cy="1588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D479A-C8B9-46F4-83EA-386902EC2DDA}">
      <dsp:nvSpPr>
        <dsp:cNvPr id="0" name=""/>
        <dsp:cNvSpPr/>
      </dsp:nvSpPr>
      <dsp:spPr>
        <a:xfrm>
          <a:off x="0" y="903636"/>
          <a:ext cx="6303729" cy="1668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0C07D-FD42-422F-A295-6AD70CBE6C69}">
      <dsp:nvSpPr>
        <dsp:cNvPr id="0" name=""/>
        <dsp:cNvSpPr/>
      </dsp:nvSpPr>
      <dsp:spPr>
        <a:xfrm>
          <a:off x="504646" y="1278992"/>
          <a:ext cx="917538" cy="9175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79746-B66F-4043-A668-017ED0B37963}">
      <dsp:nvSpPr>
        <dsp:cNvPr id="0" name=""/>
        <dsp:cNvSpPr/>
      </dsp:nvSpPr>
      <dsp:spPr>
        <a:xfrm>
          <a:off x="1926830" y="903636"/>
          <a:ext cx="4376898" cy="166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57" tIns="176557" rIns="176557" bIns="176557" numCol="1" spcCol="1270" anchor="ctr" anchorCtr="0">
          <a:noAutofit/>
        </a:bodyPr>
        <a:lstStyle/>
        <a:p>
          <a:pPr marL="0" lvl="0" indent="0" algn="l" defTabSz="1111250">
            <a:lnSpc>
              <a:spcPct val="90000"/>
            </a:lnSpc>
            <a:spcBef>
              <a:spcPct val="0"/>
            </a:spcBef>
            <a:spcAft>
              <a:spcPct val="35000"/>
            </a:spcAft>
            <a:buNone/>
          </a:pPr>
          <a:r>
            <a:rPr lang="en-GB" sz="2500" kern="1200"/>
            <a:t>Battery and Power Consumption</a:t>
          </a:r>
          <a:endParaRPr lang="en-US" sz="2500" kern="1200"/>
        </a:p>
      </dsp:txBody>
      <dsp:txXfrm>
        <a:off x="1926830" y="903636"/>
        <a:ext cx="4376898" cy="1668251"/>
      </dsp:txXfrm>
    </dsp:sp>
    <dsp:sp modelId="{7AF218AD-639E-4745-873A-BF49EB63B1B7}">
      <dsp:nvSpPr>
        <dsp:cNvPr id="0" name=""/>
        <dsp:cNvSpPr/>
      </dsp:nvSpPr>
      <dsp:spPr>
        <a:xfrm>
          <a:off x="0" y="2988950"/>
          <a:ext cx="6303729" cy="1668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C12CB-A16C-443B-A27F-D108DC7C2DE1}">
      <dsp:nvSpPr>
        <dsp:cNvPr id="0" name=""/>
        <dsp:cNvSpPr/>
      </dsp:nvSpPr>
      <dsp:spPr>
        <a:xfrm>
          <a:off x="504646" y="3364307"/>
          <a:ext cx="917538" cy="9175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6DC588-9B09-4E45-A913-5586E6291585}">
      <dsp:nvSpPr>
        <dsp:cNvPr id="0" name=""/>
        <dsp:cNvSpPr/>
      </dsp:nvSpPr>
      <dsp:spPr>
        <a:xfrm>
          <a:off x="1926830" y="2988950"/>
          <a:ext cx="4376898" cy="166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57" tIns="176557" rIns="176557" bIns="176557" numCol="1" spcCol="1270" anchor="ctr" anchorCtr="0">
          <a:noAutofit/>
        </a:bodyPr>
        <a:lstStyle/>
        <a:p>
          <a:pPr marL="0" lvl="0" indent="0" algn="l" defTabSz="1111250">
            <a:lnSpc>
              <a:spcPct val="90000"/>
            </a:lnSpc>
            <a:spcBef>
              <a:spcPct val="0"/>
            </a:spcBef>
            <a:spcAft>
              <a:spcPct val="35000"/>
            </a:spcAft>
            <a:buNone/>
          </a:pPr>
          <a:r>
            <a:rPr lang="en-GB" sz="2500" kern="1200"/>
            <a:t>Energy Efficiency</a:t>
          </a:r>
          <a:endParaRPr lang="en-US" sz="2500" kern="1200"/>
        </a:p>
      </dsp:txBody>
      <dsp:txXfrm>
        <a:off x="1926830" y="2988950"/>
        <a:ext cx="4376898" cy="1668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7B72F-69E6-44E0-88D2-7017788FA5EB}">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A636CD-EB2E-4514-9FEA-D1CE2743062B}">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C3D8AC-E407-4D09-9F5C-732510DC9317}">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GB" sz="2200" kern="1200"/>
            <a:t>Final Product Dimensions and Weight</a:t>
          </a:r>
          <a:endParaRPr lang="en-US" sz="2200" kern="1200"/>
        </a:p>
      </dsp:txBody>
      <dsp:txXfrm>
        <a:off x="1342800" y="3255669"/>
        <a:ext cx="3600000" cy="720000"/>
      </dsp:txXfrm>
    </dsp:sp>
    <dsp:sp modelId="{EF9FBE61-DB9F-40C6-ACF7-8C90A60B407C}">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3D93E-DF82-42A8-A488-8065B2DFF6A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110AA1-BD3B-4921-A3DC-9C7695DCB14A}">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GB" sz="2200" kern="1200"/>
            <a:t>Materials and Components</a:t>
          </a:r>
          <a:endParaRPr lang="en-US" sz="2200" kern="1200"/>
        </a:p>
      </dsp:txBody>
      <dsp:txXfrm>
        <a:off x="5572800" y="3255669"/>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BC569-F72E-4958-ADE0-66FF31324C0B}">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32081-C16E-4EA4-9F38-9759BFF7F731}">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Successful Functionality</a:t>
          </a:r>
        </a:p>
      </dsp:txBody>
      <dsp:txXfrm>
        <a:off x="127800" y="2355670"/>
        <a:ext cx="1800000" cy="720000"/>
      </dsp:txXfrm>
    </dsp:sp>
    <dsp:sp modelId="{6C307EAA-C3E4-4ABA-8295-048CD0F108C7}">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134033-5240-4D88-A198-7EE318A2248A}">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Optimal Cost-efficiency</a:t>
          </a:r>
        </a:p>
      </dsp:txBody>
      <dsp:txXfrm>
        <a:off x="2242800" y="2355670"/>
        <a:ext cx="1800000" cy="720000"/>
      </dsp:txXfrm>
    </dsp:sp>
    <dsp:sp modelId="{D77AFD49-D67E-40F9-97C3-40C88C814B74}">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84B089-AF99-4741-9FE8-553ECD85120E}">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Continuous Improvement</a:t>
          </a:r>
        </a:p>
      </dsp:txBody>
      <dsp:txXfrm>
        <a:off x="4357800" y="2355670"/>
        <a:ext cx="1800000" cy="720000"/>
      </dsp:txXfrm>
    </dsp:sp>
    <dsp:sp modelId="{F3BB2774-B523-4EF2-B4D3-A228D78E670E}">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0D03B-A5D4-48A6-B721-C199E7055063}">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Stakeholder Satisfaction</a:t>
          </a:r>
        </a:p>
      </dsp:txBody>
      <dsp:txXfrm>
        <a:off x="6472800" y="2355670"/>
        <a:ext cx="1800000" cy="720000"/>
      </dsp:txXfrm>
    </dsp:sp>
    <dsp:sp modelId="{1CEAA726-F121-4334-B225-2B697972377E}">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FF407-BEE4-46F2-8FDD-49435162C07E}">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Ethical Considerations</a:t>
          </a:r>
        </a:p>
      </dsp:txBody>
      <dsp:txXfrm>
        <a:off x="8587800" y="235567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3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58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45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172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65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24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31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698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80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64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6/25/2023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66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6/25/2023</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6863155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8_F46FE92B.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8/10/relationships/comments" Target="../comments/modernComment_10B_2757F19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0C_9EAF9E2C.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C_1C891C3A.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microsoft.com/office/2018/10/relationships/comments" Target="../comments/modernComment_111_8366FBCA.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iki.seeedstudio.com/Grove-Gas_Sensor-MQ2/" TargetMode="External"/><Relationship Id="rId13" Type="http://schemas.openxmlformats.org/officeDocument/2006/relationships/hyperlink" Target="https://lastminuteengineers.com/sim800l-gsm-module-arduino-tutorial/" TargetMode="External"/><Relationship Id="rId3" Type="http://schemas.openxmlformats.org/officeDocument/2006/relationships/hyperlink" Target="https://roboeq.ir/files/id/4034/name/ESP32%20MODULE.pdf/" TargetMode="External"/><Relationship Id="rId7" Type="http://schemas.openxmlformats.org/officeDocument/2006/relationships/hyperlink" Target="https://docs.blynk.io/en/" TargetMode="External"/><Relationship Id="rId12" Type="http://schemas.openxmlformats.org/officeDocument/2006/relationships/hyperlink" Target="https://randomnerdtutorials.com/getting-started-with-esp32/" TargetMode="External"/><Relationship Id="rId2" Type="http://schemas.openxmlformats.org/officeDocument/2006/relationships/hyperlink" Target="https://www.pololu.com/file/0J309/MQ2.pdf" TargetMode="External"/><Relationship Id="rId16" Type="http://schemas.openxmlformats.org/officeDocument/2006/relationships/hyperlink" Target="https://en.wikipedia.org/wiki/Trial_and_error" TargetMode="External"/><Relationship Id="rId1" Type="http://schemas.openxmlformats.org/officeDocument/2006/relationships/slideLayout" Target="../slideLayouts/slideLayout2.xml"/><Relationship Id="rId6" Type="http://schemas.openxmlformats.org/officeDocument/2006/relationships/hyperlink" Target="https://www.farnell.com/datasheets/1498852.pdf" TargetMode="External"/><Relationship Id="rId11" Type="http://schemas.openxmlformats.org/officeDocument/2006/relationships/hyperlink" Target="https://www.dataversity.net/brief-history-internet-things/" TargetMode="External"/><Relationship Id="rId5" Type="http://schemas.openxmlformats.org/officeDocument/2006/relationships/hyperlink" Target="https://www.makerhero.com/img/files/download/Datasheet_SIM800L.pdf" TargetMode="External"/><Relationship Id="rId15" Type="http://schemas.openxmlformats.org/officeDocument/2006/relationships/hyperlink" Target="https://docs.blynk.io/en/blynk.apps/overview" TargetMode="External"/><Relationship Id="rId10" Type="http://schemas.openxmlformats.org/officeDocument/2006/relationships/hyperlink" Target="https://en.royanews.tv/news/18538/2019-08-29" TargetMode="External"/><Relationship Id="rId4" Type="http://schemas.openxmlformats.org/officeDocument/2006/relationships/hyperlink" Target="https://www.kwtss.com/wpcontent/uploads/2020/05/SFM27-buzzer-Datasheet.pdf" TargetMode="External"/><Relationship Id="rId9" Type="http://schemas.openxmlformats.org/officeDocument/2006/relationships/hyperlink" Target="https://en.wikipedia.org/wiki/San_Bruno_pipeline_explosion" TargetMode="External"/><Relationship Id="rId14" Type="http://schemas.openxmlformats.org/officeDocument/2006/relationships/hyperlink" Target="https://lastminuteengineers.com/mq2-gas-senser-arduino-tutoria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rive.google.com/file/d/1k0RAAjyfBuWh_rGydkGtpvmRooSpLCYo/view?usp=sharing" TargetMode="External"/><Relationship Id="rId2" Type="http://schemas.openxmlformats.org/officeDocument/2006/relationships/hyperlink" Target="https://drive.google.com/drive/folders/14Zxkd3-7kNmE7QlZ7eBIeFKhRljL0aly?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1DB76B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3_4D52AB0A.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4_3ABF5A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5_19C2D10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41">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Arc 4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417732" y="957715"/>
            <a:ext cx="5130798" cy="2750419"/>
          </a:xfrm>
        </p:spPr>
        <p:txBody>
          <a:bodyPr>
            <a:normAutofit/>
          </a:bodyPr>
          <a:lstStyle/>
          <a:p>
            <a:r>
              <a:rPr lang="en-GB" b="0">
                <a:latin typeface="Calibri Light"/>
                <a:cs typeface="Calibri Light"/>
              </a:rPr>
              <a:t>Graduation Project 2</a:t>
            </a:r>
            <a:endParaRPr lang="en-US" b="0">
              <a:latin typeface="Calibri Light"/>
              <a:cs typeface="Calibri Light"/>
            </a:endParaRPr>
          </a:p>
          <a:p>
            <a:endParaRPr lang="en-US"/>
          </a:p>
        </p:txBody>
      </p:sp>
      <p:sp>
        <p:nvSpPr>
          <p:cNvPr id="3" name="Subtitle 2"/>
          <p:cNvSpPr>
            <a:spLocks noGrp="1"/>
          </p:cNvSpPr>
          <p:nvPr>
            <p:ph type="subTitle" idx="1"/>
          </p:nvPr>
        </p:nvSpPr>
        <p:spPr>
          <a:xfrm>
            <a:off x="6417732" y="3800209"/>
            <a:ext cx="5130798" cy="2307022"/>
          </a:xfrm>
        </p:spPr>
        <p:txBody>
          <a:bodyPr vert="horz" lIns="91440" tIns="45720" rIns="91440" bIns="45720" rtlCol="0" anchor="t">
            <a:normAutofit/>
          </a:bodyPr>
          <a:lstStyle/>
          <a:p>
            <a:r>
              <a:rPr lang="en-US"/>
              <a:t>Gas Leakage Detection System Based on IoT</a:t>
            </a:r>
          </a:p>
        </p:txBody>
      </p:sp>
      <p:pic>
        <p:nvPicPr>
          <p:cNvPr id="35" name="Picture 3" descr="An abstract genetic concept">
            <a:extLst>
              <a:ext uri="{FF2B5EF4-FFF2-40B4-BE49-F238E27FC236}">
                <a16:creationId xmlns:a16="http://schemas.microsoft.com/office/drawing/2014/main" id="{737576E3-8FF9-3B15-240C-A76CF38E766D}"/>
              </a:ext>
            </a:extLst>
          </p:cNvPr>
          <p:cNvPicPr>
            <a:picLocks noChangeAspect="1"/>
          </p:cNvPicPr>
          <p:nvPr/>
        </p:nvPicPr>
        <p:blipFill rotWithShape="1">
          <a:blip r:embed="rId2"/>
          <a:srcRect t="7634" r="3" b="396"/>
          <a:stretch/>
        </p:blipFill>
        <p:spPr>
          <a:xfrm>
            <a:off x="0" y="738620"/>
            <a:ext cx="5850384" cy="5380760"/>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82" name="Oval 45">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Picture 25" descr="MQ2-1.png">
            <a:extLst>
              <a:ext uri="{FF2B5EF4-FFF2-40B4-BE49-F238E27FC236}">
                <a16:creationId xmlns:a16="http://schemas.microsoft.com/office/drawing/2014/main" id="{0BF41F09-1021-C4E2-1CB2-7B2F188258D9}"/>
              </a:ext>
            </a:extLst>
          </p:cNvPr>
          <p:cNvPicPr>
            <a:picLocks noChangeAspect="1"/>
          </p:cNvPicPr>
          <p:nvPr/>
        </p:nvPicPr>
        <p:blipFill rotWithShape="1">
          <a:blip r:embed="rId3">
            <a:alphaModFix amt="35000"/>
          </a:blip>
          <a:srcRect t="34120" r="1" b="6259"/>
          <a:stretch/>
        </p:blipFill>
        <p:spPr>
          <a:xfrm>
            <a:off x="20" y="-8466"/>
            <a:ext cx="12191980" cy="6866466"/>
          </a:xfrm>
          <a:prstGeom prst="rect">
            <a:avLst/>
          </a:prstGeom>
        </p:spPr>
      </p:pic>
      <p:sp>
        <p:nvSpPr>
          <p:cNvPr id="2" name="Title 1">
            <a:extLst>
              <a:ext uri="{FF2B5EF4-FFF2-40B4-BE49-F238E27FC236}">
                <a16:creationId xmlns:a16="http://schemas.microsoft.com/office/drawing/2014/main" id="{968CE68F-9939-9D96-2E9B-4B9377905F17}"/>
              </a:ext>
            </a:extLst>
          </p:cNvPr>
          <p:cNvSpPr>
            <a:spLocks noGrp="1"/>
          </p:cNvSpPr>
          <p:nvPr>
            <p:ph type="title"/>
          </p:nvPr>
        </p:nvSpPr>
        <p:spPr>
          <a:xfrm>
            <a:off x="838200" y="365125"/>
            <a:ext cx="10515600" cy="1325563"/>
          </a:xfrm>
        </p:spPr>
        <p:txBody>
          <a:bodyPr>
            <a:normAutofit/>
          </a:bodyPr>
          <a:lstStyle/>
          <a:p>
            <a:r>
              <a:rPr lang="en-US">
                <a:solidFill>
                  <a:srgbClr val="FFFFFF"/>
                </a:solidFill>
              </a:rPr>
              <a:t>MQ2 Sensor</a:t>
            </a:r>
          </a:p>
        </p:txBody>
      </p:sp>
      <p:sp>
        <p:nvSpPr>
          <p:cNvPr id="3" name="Content Placeholder 2">
            <a:extLst>
              <a:ext uri="{FF2B5EF4-FFF2-40B4-BE49-F238E27FC236}">
                <a16:creationId xmlns:a16="http://schemas.microsoft.com/office/drawing/2014/main" id="{230E7417-3FD8-662C-A9E1-B86035C9E02F}"/>
              </a:ext>
            </a:extLst>
          </p:cNvPr>
          <p:cNvSpPr>
            <a:spLocks noGrp="1"/>
          </p:cNvSpPr>
          <p:nvPr>
            <p:ph idx="1"/>
          </p:nvPr>
        </p:nvSpPr>
        <p:spPr>
          <a:xfrm>
            <a:off x="838200" y="1825625"/>
            <a:ext cx="10515600" cy="3859742"/>
          </a:xfrm>
        </p:spPr>
        <p:txBody>
          <a:bodyPr vert="horz" lIns="91440" tIns="45720" rIns="91440" bIns="45720" rtlCol="0" anchor="t">
            <a:normAutofit/>
          </a:bodyPr>
          <a:lstStyle/>
          <a:p>
            <a:r>
              <a:rPr lang="en-US">
                <a:solidFill>
                  <a:srgbClr val="FFFFFF"/>
                </a:solidFill>
              </a:rPr>
              <a:t>MQ2 Sensor: we used the analog input pin instead of digital input pin to be able to sense various levels of gas depending on different environments, such as industrial, domestic, etc..</a:t>
            </a:r>
          </a:p>
          <a:p>
            <a:r>
              <a:rPr lang="en-US">
                <a:solidFill>
                  <a:srgbClr val="FFFFFF"/>
                </a:solidFill>
              </a:rPr>
              <a:t>MQ2 sensor is the best choice for our needs in Jordan.</a:t>
            </a:r>
          </a:p>
          <a:p>
            <a:endParaRPr lang="en-US">
              <a:solidFill>
                <a:srgbClr val="FFFFFF"/>
              </a:solidFill>
            </a:endParaRPr>
          </a:p>
          <a:p>
            <a:endParaRPr lang="en-US">
              <a:solidFill>
                <a:srgbClr val="FFFFFF"/>
              </a:solidFill>
            </a:endParaRPr>
          </a:p>
        </p:txBody>
      </p:sp>
      <p:sp>
        <p:nvSpPr>
          <p:cNvPr id="48" name="Arc 4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97489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Electronic circuit board">
            <a:extLst>
              <a:ext uri="{FF2B5EF4-FFF2-40B4-BE49-F238E27FC236}">
                <a16:creationId xmlns:a16="http://schemas.microsoft.com/office/drawing/2014/main" id="{87ED0B39-EC0E-5357-9D54-39F6005EF466}"/>
              </a:ext>
            </a:extLst>
          </p:cNvPr>
          <p:cNvPicPr>
            <a:picLocks noChangeAspect="1"/>
          </p:cNvPicPr>
          <p:nvPr/>
        </p:nvPicPr>
        <p:blipFill rotWithShape="1">
          <a:blip r:embed="rId2">
            <a:alphaModFix amt="35000"/>
          </a:blip>
          <a:srcRect t="15500" r="-2" b="-2"/>
          <a:stretch/>
        </p:blipFill>
        <p:spPr>
          <a:xfrm>
            <a:off x="20" y="-8467"/>
            <a:ext cx="12191980" cy="6866467"/>
          </a:xfrm>
          <a:prstGeom prst="rect">
            <a:avLst/>
          </a:prstGeom>
        </p:spPr>
      </p:pic>
      <p:sp>
        <p:nvSpPr>
          <p:cNvPr id="2" name="Title 1">
            <a:extLst>
              <a:ext uri="{FF2B5EF4-FFF2-40B4-BE49-F238E27FC236}">
                <a16:creationId xmlns:a16="http://schemas.microsoft.com/office/drawing/2014/main" id="{A6FFB676-3DF5-51E8-46E1-DF0510E8372A}"/>
              </a:ext>
            </a:extLst>
          </p:cNvPr>
          <p:cNvSpPr>
            <a:spLocks noGrp="1"/>
          </p:cNvSpPr>
          <p:nvPr>
            <p:ph type="title"/>
          </p:nvPr>
        </p:nvSpPr>
        <p:spPr>
          <a:xfrm>
            <a:off x="686834" y="591344"/>
            <a:ext cx="3200400" cy="5585619"/>
          </a:xfrm>
        </p:spPr>
        <p:txBody>
          <a:bodyPr>
            <a:normAutofit/>
          </a:bodyPr>
          <a:lstStyle/>
          <a:p>
            <a:r>
              <a:rPr lang="en-US">
                <a:solidFill>
                  <a:srgbClr val="FFFFFF"/>
                </a:solidFill>
              </a:rPr>
              <a:t>ESP32 </a:t>
            </a:r>
          </a:p>
        </p:txBody>
      </p:sp>
      <p:sp>
        <p:nvSpPr>
          <p:cNvPr id="3" name="Content Placeholder 2">
            <a:extLst>
              <a:ext uri="{FF2B5EF4-FFF2-40B4-BE49-F238E27FC236}">
                <a16:creationId xmlns:a16="http://schemas.microsoft.com/office/drawing/2014/main" id="{0D1520F3-B01A-DB9C-2C4E-9D86BC9A2855}"/>
              </a:ext>
            </a:extLst>
          </p:cNvPr>
          <p:cNvSpPr>
            <a:spLocks noGrp="1"/>
          </p:cNvSpPr>
          <p:nvPr>
            <p:ph idx="1"/>
          </p:nvPr>
        </p:nvSpPr>
        <p:spPr>
          <a:xfrm>
            <a:off x="4447308" y="591344"/>
            <a:ext cx="7508716" cy="5585619"/>
          </a:xfrm>
        </p:spPr>
        <p:txBody>
          <a:bodyPr vert="horz" lIns="91440" tIns="45720" rIns="91440" bIns="45720" rtlCol="0" anchor="ctr">
            <a:normAutofit/>
          </a:bodyPr>
          <a:lstStyle/>
          <a:p>
            <a:r>
              <a:rPr lang="en-US">
                <a:solidFill>
                  <a:srgbClr val="FFFFFF"/>
                </a:solidFill>
              </a:rPr>
              <a:t>A microcontroller.</a:t>
            </a:r>
          </a:p>
          <a:p>
            <a:r>
              <a:rPr lang="en-US">
                <a:solidFill>
                  <a:srgbClr val="FFFFFF"/>
                </a:solidFill>
              </a:rPr>
              <a:t>We used it instead of different Arduino types because it contains a built-in Wi-Fi, Bluetooth and we can improve our project without a need to change it.</a:t>
            </a:r>
          </a:p>
          <a:p>
            <a:r>
              <a:rPr lang="en-US">
                <a:solidFill>
                  <a:srgbClr val="FFFFFF"/>
                </a:solidFill>
              </a:rPr>
              <a:t>It collects analog data and converts it into digital data.</a:t>
            </a:r>
          </a:p>
          <a:p>
            <a:endParaRPr lang="en-US">
              <a:solidFill>
                <a:srgbClr val="FFFFFF"/>
              </a:solidFill>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54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descr="Close-up of a server network panel with lights and cables">
            <a:extLst>
              <a:ext uri="{FF2B5EF4-FFF2-40B4-BE49-F238E27FC236}">
                <a16:creationId xmlns:a16="http://schemas.microsoft.com/office/drawing/2014/main" id="{85899E9F-44CF-5539-E8B0-02BBA0E85069}"/>
              </a:ext>
            </a:extLst>
          </p:cNvPr>
          <p:cNvPicPr>
            <a:picLocks noChangeAspect="1"/>
          </p:cNvPicPr>
          <p:nvPr/>
        </p:nvPicPr>
        <p:blipFill rotWithShape="1">
          <a:blip r:embed="rId2">
            <a:alphaModFix amt="35000"/>
          </a:blip>
          <a:srcRect t="2699" r="-2" b="12800"/>
          <a:stretch/>
        </p:blipFill>
        <p:spPr>
          <a:xfrm>
            <a:off x="20" y="-8467"/>
            <a:ext cx="12191980" cy="6866467"/>
          </a:xfrm>
          <a:prstGeom prst="rect">
            <a:avLst/>
          </a:prstGeom>
        </p:spPr>
      </p:pic>
      <p:sp>
        <p:nvSpPr>
          <p:cNvPr id="2" name="Title 1">
            <a:extLst>
              <a:ext uri="{FF2B5EF4-FFF2-40B4-BE49-F238E27FC236}">
                <a16:creationId xmlns:a16="http://schemas.microsoft.com/office/drawing/2014/main" id="{01380C39-11FD-2BF3-A04F-E0D62715E0F8}"/>
              </a:ext>
            </a:extLst>
          </p:cNvPr>
          <p:cNvSpPr>
            <a:spLocks noGrp="1"/>
          </p:cNvSpPr>
          <p:nvPr>
            <p:ph type="title"/>
          </p:nvPr>
        </p:nvSpPr>
        <p:spPr>
          <a:xfrm>
            <a:off x="686834" y="591344"/>
            <a:ext cx="3200400" cy="5585619"/>
          </a:xfrm>
        </p:spPr>
        <p:txBody>
          <a:bodyPr>
            <a:normAutofit/>
          </a:bodyPr>
          <a:lstStyle/>
          <a:p>
            <a:r>
              <a:rPr lang="en-US">
                <a:solidFill>
                  <a:srgbClr val="FFFFFF"/>
                </a:solidFill>
              </a:rPr>
              <a:t>Other components</a:t>
            </a:r>
          </a:p>
        </p:txBody>
      </p:sp>
      <p:sp>
        <p:nvSpPr>
          <p:cNvPr id="20" name="Content Placeholder 2">
            <a:extLst>
              <a:ext uri="{FF2B5EF4-FFF2-40B4-BE49-F238E27FC236}">
                <a16:creationId xmlns:a16="http://schemas.microsoft.com/office/drawing/2014/main" id="{40119DAC-C9E5-7EFC-19F1-892B55A3424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solidFill>
                  <a:srgbClr val="FFFFFF"/>
                </a:solidFill>
              </a:rPr>
              <a:t>We used LED lights to notify people especially deaf people.</a:t>
            </a:r>
          </a:p>
          <a:p>
            <a:r>
              <a:rPr lang="en-US">
                <a:solidFill>
                  <a:srgbClr val="FFFFFF"/>
                </a:solidFill>
              </a:rPr>
              <a:t>We used SFM buzzer to notify for people especially for blind people</a:t>
            </a:r>
          </a:p>
          <a:p>
            <a:r>
              <a:rPr lang="en-US">
                <a:solidFill>
                  <a:srgbClr val="FFFFFF"/>
                </a:solidFill>
                <a:latin typeface="Century Gothic"/>
                <a:cs typeface="Arial"/>
              </a:rPr>
              <a:t>We used CPU fan to kick-out the polluted air automatically</a:t>
            </a:r>
          </a:p>
          <a:p>
            <a:pPr marL="0" indent="0">
              <a:buNone/>
            </a:pPr>
            <a:endParaRPr lang="en-US">
              <a:solidFill>
                <a:srgbClr val="FFFFFF"/>
              </a:solidFill>
            </a:endParaRP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317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B8E46950-6385-0AE5-2D6F-992ECCF2CF1D}"/>
              </a:ext>
            </a:extLst>
          </p:cNvPr>
          <p:cNvPicPr>
            <a:picLocks noChangeAspect="1"/>
          </p:cNvPicPr>
          <p:nvPr/>
        </p:nvPicPr>
        <p:blipFill rotWithShape="1">
          <a:blip r:embed="rId3"/>
          <a:srcRect l="7914" r="44895"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F35678-355A-1D11-33C9-71E4FDBFB2B2}"/>
              </a:ext>
            </a:extLst>
          </p:cNvPr>
          <p:cNvSpPr>
            <a:spLocks noGrp="1"/>
          </p:cNvSpPr>
          <p:nvPr>
            <p:ph type="title"/>
          </p:nvPr>
        </p:nvSpPr>
        <p:spPr>
          <a:xfrm>
            <a:off x="5827048" y="407987"/>
            <a:ext cx="5721484" cy="1325563"/>
          </a:xfrm>
        </p:spPr>
        <p:txBody>
          <a:bodyPr>
            <a:normAutofit/>
          </a:bodyPr>
          <a:lstStyle/>
          <a:p>
            <a:r>
              <a:rPr lang="en-US"/>
              <a:t>Software</a:t>
            </a:r>
          </a:p>
        </p:txBody>
      </p:sp>
      <p:sp>
        <p:nvSpPr>
          <p:cNvPr id="3" name="Content Placeholder 2">
            <a:extLst>
              <a:ext uri="{FF2B5EF4-FFF2-40B4-BE49-F238E27FC236}">
                <a16:creationId xmlns:a16="http://schemas.microsoft.com/office/drawing/2014/main" id="{108E401E-E426-DCB1-2861-907E331B3510}"/>
              </a:ext>
            </a:extLst>
          </p:cNvPr>
          <p:cNvSpPr>
            <a:spLocks noGrp="1"/>
          </p:cNvSpPr>
          <p:nvPr>
            <p:ph idx="1"/>
          </p:nvPr>
        </p:nvSpPr>
        <p:spPr>
          <a:xfrm>
            <a:off x="5827048" y="1868487"/>
            <a:ext cx="5721484" cy="4351338"/>
          </a:xfrm>
        </p:spPr>
        <p:txBody>
          <a:bodyPr vert="horz" lIns="91440" tIns="45720" rIns="91440" bIns="45720" rtlCol="0" anchor="t">
            <a:normAutofit/>
          </a:bodyPr>
          <a:lstStyle/>
          <a:p>
            <a:r>
              <a:rPr lang="en-US"/>
              <a:t>Blynk Application: used to monitor the system through real-time gauge to read gas level and has notifying part.</a:t>
            </a:r>
          </a:p>
          <a:p>
            <a:endParaRPr lang="en-US"/>
          </a:p>
          <a:p>
            <a:r>
              <a:rPr lang="en-US"/>
              <a:t>Twilio: </a:t>
            </a:r>
            <a:r>
              <a:rPr lang="en-US">
                <a:solidFill>
                  <a:srgbClr val="000000"/>
                </a:solidFill>
                <a:ea typeface="+mn-lt"/>
                <a:cs typeface="+mn-lt"/>
              </a:rPr>
              <a:t>cloud communications platform that provides building communication-related features into applications.</a:t>
            </a:r>
          </a:p>
        </p:txBody>
      </p:sp>
    </p:spTree>
    <p:extLst>
      <p:ext uri="{BB962C8B-B14F-4D97-AF65-F5344CB8AC3E}">
        <p14:creationId xmlns:p14="http://schemas.microsoft.com/office/powerpoint/2010/main" val="660074902"/>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other Board">
            <a:extLst>
              <a:ext uri="{FF2B5EF4-FFF2-40B4-BE49-F238E27FC236}">
                <a16:creationId xmlns:a16="http://schemas.microsoft.com/office/drawing/2014/main" id="{AE204877-39BE-DBAD-D4E2-DB2B68360E2E}"/>
              </a:ext>
            </a:extLst>
          </p:cNvPr>
          <p:cNvPicPr>
            <a:picLocks noChangeAspect="1"/>
          </p:cNvPicPr>
          <p:nvPr/>
        </p:nvPicPr>
        <p:blipFill rotWithShape="1">
          <a:blip r:embed="rId2">
            <a:alphaModFix amt="35000"/>
          </a:blip>
          <a:srcRect t="15605" r="-2" b="-2"/>
          <a:stretch/>
        </p:blipFill>
        <p:spPr>
          <a:xfrm>
            <a:off x="20" y="10"/>
            <a:ext cx="12191980" cy="6857990"/>
          </a:xfrm>
          <a:prstGeom prst="rect">
            <a:avLst/>
          </a:prstGeom>
        </p:spPr>
      </p:pic>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7FE02C-E82A-F03F-C0E3-C75C2DB2D5D6}"/>
              </a:ext>
            </a:extLst>
          </p:cNvPr>
          <p:cNvSpPr>
            <a:spLocks noGrp="1"/>
          </p:cNvSpPr>
          <p:nvPr>
            <p:ph type="title"/>
          </p:nvPr>
        </p:nvSpPr>
        <p:spPr>
          <a:xfrm>
            <a:off x="1171074" y="1396686"/>
            <a:ext cx="3240506" cy="4064628"/>
          </a:xfrm>
        </p:spPr>
        <p:txBody>
          <a:bodyPr>
            <a:normAutofit/>
          </a:bodyPr>
          <a:lstStyle/>
          <a:p>
            <a:r>
              <a:rPr lang="en-US" sz="3000"/>
              <a:t>Implementation</a:t>
            </a:r>
          </a:p>
        </p:txBody>
      </p:sp>
      <p:sp>
        <p:nvSpPr>
          <p:cNvPr id="3" name="Content Placeholder 2">
            <a:extLst>
              <a:ext uri="{FF2B5EF4-FFF2-40B4-BE49-F238E27FC236}">
                <a16:creationId xmlns:a16="http://schemas.microsoft.com/office/drawing/2014/main" id="{53FAD08C-B153-C49E-5CFC-FA70E79E5459}"/>
              </a:ext>
            </a:extLst>
          </p:cNvPr>
          <p:cNvSpPr>
            <a:spLocks noGrp="1"/>
          </p:cNvSpPr>
          <p:nvPr>
            <p:ph idx="1"/>
          </p:nvPr>
        </p:nvSpPr>
        <p:spPr>
          <a:xfrm>
            <a:off x="5370153" y="1526033"/>
            <a:ext cx="5536397" cy="3935281"/>
          </a:xfrm>
        </p:spPr>
        <p:txBody>
          <a:bodyPr vert="horz" lIns="91440" tIns="45720" rIns="91440" bIns="45720" rtlCol="0" anchor="t">
            <a:normAutofit lnSpcReduction="10000"/>
          </a:bodyPr>
          <a:lstStyle/>
          <a:p>
            <a:r>
              <a:rPr lang="en-US" sz="2000">
                <a:solidFill>
                  <a:srgbClr val="FFFFFF"/>
                </a:solidFill>
              </a:rPr>
              <a:t>In report we mentioned that we will use a  transformer circuit to use 12-volt CPU fan, instead we used 5-volt CPU fan because it's easier to use and simpler.</a:t>
            </a:r>
          </a:p>
          <a:p>
            <a:r>
              <a:rPr lang="en-US" sz="2000">
                <a:solidFill>
                  <a:srgbClr val="FFFFFF"/>
                </a:solidFill>
              </a:rPr>
              <a:t>Regarding to SIM800L we used a virtual phone number to reduce expenses because of the renewing subscription of any SIM card in Jordan is expensive.</a:t>
            </a:r>
          </a:p>
          <a:p>
            <a:r>
              <a:rPr lang="en-US" sz="2000">
                <a:solidFill>
                  <a:srgbClr val="FFFFFF"/>
                </a:solidFill>
              </a:rPr>
              <a:t>In general, our project based on Esp32. It is the core of our project MQ2 sensor start sensing gas and send the data to the ESP32 then ESp32 sends a signals to notify, alert the user and start taking actions.</a:t>
            </a:r>
          </a:p>
        </p:txBody>
      </p:sp>
      <p:sp>
        <p:nvSpPr>
          <p:cNvPr id="15" name="Arc 1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108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0B91CA-2455-D2A4-C3B1-D220C4BAE990}"/>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rgbClr val="FFFFFF"/>
                </a:solidFill>
                <a:latin typeface="+mj-lt"/>
                <a:ea typeface="+mj-ea"/>
                <a:cs typeface="+mj-cs"/>
              </a:rPr>
              <a:t>Design Requirements</a:t>
            </a:r>
          </a:p>
        </p:txBody>
      </p:sp>
      <p:sp>
        <p:nvSpPr>
          <p:cNvPr id="17"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41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992F-A03A-D76E-AA20-4DB33B73CF36}"/>
              </a:ext>
            </a:extLst>
          </p:cNvPr>
          <p:cNvSpPr>
            <a:spLocks noGrp="1"/>
          </p:cNvSpPr>
          <p:nvPr>
            <p:ph type="title"/>
          </p:nvPr>
        </p:nvSpPr>
        <p:spPr/>
        <p:txBody>
          <a:bodyPr/>
          <a:lstStyle/>
          <a:p>
            <a:r>
              <a:rPr lang="en-GB" sz="4400">
                <a:latin typeface="Calibri Light"/>
                <a:ea typeface="Calibri Light"/>
                <a:cs typeface="Calibri Light"/>
              </a:rPr>
              <a:t>Design Requirements</a:t>
            </a:r>
            <a:endParaRPr lang="en-US" sz="4400">
              <a:latin typeface="Calibri Light"/>
              <a:ea typeface="Calibri Light"/>
              <a:cs typeface="Calibri Light"/>
            </a:endParaRPr>
          </a:p>
        </p:txBody>
      </p:sp>
      <p:sp>
        <p:nvSpPr>
          <p:cNvPr id="3" name="Content Placeholder 2">
            <a:extLst>
              <a:ext uri="{FF2B5EF4-FFF2-40B4-BE49-F238E27FC236}">
                <a16:creationId xmlns:a16="http://schemas.microsoft.com/office/drawing/2014/main" id="{5D8478D2-4C16-0221-ABA9-82B39D2C3037}"/>
              </a:ext>
            </a:extLst>
          </p:cNvPr>
          <p:cNvSpPr>
            <a:spLocks noGrp="1"/>
          </p:cNvSpPr>
          <p:nvPr>
            <p:ph idx="1"/>
          </p:nvPr>
        </p:nvSpPr>
        <p:spPr/>
        <p:txBody>
          <a:bodyPr vert="horz" lIns="91440" tIns="45720" rIns="91440" bIns="45720" rtlCol="0" anchor="t">
            <a:normAutofit/>
          </a:bodyPr>
          <a:lstStyle/>
          <a:p>
            <a:r>
              <a:rPr lang="en-GB" sz="2800">
                <a:latin typeface="Calibri"/>
                <a:ea typeface="Calibri"/>
                <a:cs typeface="Calibri"/>
              </a:rPr>
              <a:t>To achieve the goal of developing an efficient and reliable gas leakage detection system that aims to do 3 main actions (detect, alert and take actions), the project needs to fulfil the following design requirements.</a:t>
            </a:r>
            <a:endParaRPr lang="en-US" sz="2800">
              <a:latin typeface="Calibri"/>
              <a:ea typeface="Calibri"/>
              <a:cs typeface="Calibri"/>
            </a:endParaRPr>
          </a:p>
          <a:p>
            <a:pPr>
              <a:buFont typeface="Calibri,Sans-Serif" panose="020B0604020202020204" pitchFamily="34" charset="0"/>
              <a:buChar char="-"/>
            </a:pPr>
            <a:r>
              <a:rPr lang="en-GB" sz="2800">
                <a:latin typeface="Calibri"/>
                <a:ea typeface="Calibri"/>
                <a:cs typeface="Calibri"/>
              </a:rPr>
              <a:t>Accuracy and Reliability</a:t>
            </a:r>
            <a:endParaRPr lang="en-US" sz="2800">
              <a:latin typeface="Calibri"/>
              <a:ea typeface="Calibri"/>
              <a:cs typeface="Calibri"/>
            </a:endParaRPr>
          </a:p>
          <a:p>
            <a:pPr>
              <a:buFont typeface="Calibri,Sans-Serif" panose="020B0604020202020204" pitchFamily="34" charset="0"/>
              <a:buChar char="-"/>
            </a:pPr>
            <a:r>
              <a:rPr lang="en-GB" sz="2800">
                <a:latin typeface="Calibri"/>
                <a:ea typeface="Calibri"/>
                <a:cs typeface="Calibri"/>
              </a:rPr>
              <a:t>Real-time Monitoring</a:t>
            </a:r>
            <a:endParaRPr lang="en-US" sz="2800">
              <a:latin typeface="Calibri"/>
              <a:ea typeface="Calibri"/>
              <a:cs typeface="Calibri"/>
            </a:endParaRPr>
          </a:p>
          <a:p>
            <a:pPr>
              <a:buFont typeface="Calibri,Sans-Serif" panose="020B0604020202020204" pitchFamily="34" charset="0"/>
              <a:buChar char="-"/>
            </a:pPr>
            <a:r>
              <a:rPr lang="en-GB" sz="2800">
                <a:latin typeface="Calibri"/>
                <a:ea typeface="Calibri"/>
                <a:cs typeface="Calibri"/>
              </a:rPr>
              <a:t>Communication and Data Integration</a:t>
            </a:r>
          </a:p>
          <a:p>
            <a:endParaRPr lang="en-US"/>
          </a:p>
        </p:txBody>
      </p:sp>
    </p:spTree>
    <p:extLst>
      <p:ext uri="{BB962C8B-B14F-4D97-AF65-F5344CB8AC3E}">
        <p14:creationId xmlns:p14="http://schemas.microsoft.com/office/powerpoint/2010/main" val="2662309420"/>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96C-56DE-2576-0289-5D0706D7D557}"/>
              </a:ext>
            </a:extLst>
          </p:cNvPr>
          <p:cNvSpPr>
            <a:spLocks noGrp="1"/>
          </p:cNvSpPr>
          <p:nvPr>
            <p:ph type="title"/>
          </p:nvPr>
        </p:nvSpPr>
        <p:spPr>
          <a:xfrm>
            <a:off x="536275" y="120710"/>
            <a:ext cx="10515600" cy="1325563"/>
          </a:xfrm>
        </p:spPr>
        <p:txBody>
          <a:bodyPr/>
          <a:lstStyle/>
          <a:p>
            <a:r>
              <a:rPr lang="en-GB" sz="4400">
                <a:latin typeface="Calibri Light"/>
                <a:ea typeface="Calibri Light"/>
                <a:cs typeface="Calibri Light"/>
              </a:rPr>
              <a:t>Design Flow Chart</a:t>
            </a:r>
            <a:endParaRPr lang="en-US" sz="4400">
              <a:latin typeface="Calibri Light"/>
              <a:ea typeface="Calibri Light"/>
              <a:cs typeface="Calibri Light"/>
            </a:endParaRPr>
          </a:p>
        </p:txBody>
      </p:sp>
      <p:pic>
        <p:nvPicPr>
          <p:cNvPr id="4" name="Picture 4" descr="A picture containing diagram&#10;&#10;Description automatically generated">
            <a:extLst>
              <a:ext uri="{FF2B5EF4-FFF2-40B4-BE49-F238E27FC236}">
                <a16:creationId xmlns:a16="http://schemas.microsoft.com/office/drawing/2014/main" id="{46EDEA06-1990-0A6C-0094-2CB33F0BC1E7}"/>
              </a:ext>
            </a:extLst>
          </p:cNvPr>
          <p:cNvPicPr>
            <a:picLocks noGrp="1" noChangeAspect="1"/>
          </p:cNvPicPr>
          <p:nvPr>
            <p:ph idx="1"/>
          </p:nvPr>
        </p:nvPicPr>
        <p:blipFill>
          <a:blip r:embed="rId2"/>
          <a:stretch>
            <a:fillRect/>
          </a:stretch>
        </p:blipFill>
        <p:spPr>
          <a:xfrm>
            <a:off x="1050512" y="1201186"/>
            <a:ext cx="10086183" cy="5369363"/>
          </a:xfrm>
        </p:spPr>
      </p:pic>
    </p:spTree>
    <p:extLst>
      <p:ext uri="{BB962C8B-B14F-4D97-AF65-F5344CB8AC3E}">
        <p14:creationId xmlns:p14="http://schemas.microsoft.com/office/powerpoint/2010/main" val="376880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A3DF-EF0C-00A7-C4BA-2F9749D5F4C7}"/>
              </a:ext>
            </a:extLst>
          </p:cNvPr>
          <p:cNvSpPr>
            <a:spLocks noGrp="1"/>
          </p:cNvSpPr>
          <p:nvPr>
            <p:ph type="title"/>
          </p:nvPr>
        </p:nvSpPr>
        <p:spPr/>
        <p:txBody>
          <a:bodyPr/>
          <a:lstStyle/>
          <a:p>
            <a:r>
              <a:rPr lang="en-GB" sz="4400">
                <a:latin typeface="Calibri Light"/>
                <a:ea typeface="Calibri Light"/>
                <a:cs typeface="Calibri Light"/>
              </a:rPr>
              <a:t>Trial-and-error approach</a:t>
            </a:r>
            <a:endParaRPr lang="en-US"/>
          </a:p>
        </p:txBody>
      </p:sp>
      <p:sp>
        <p:nvSpPr>
          <p:cNvPr id="3" name="Content Placeholder 2">
            <a:extLst>
              <a:ext uri="{FF2B5EF4-FFF2-40B4-BE49-F238E27FC236}">
                <a16:creationId xmlns:a16="http://schemas.microsoft.com/office/drawing/2014/main" id="{FF28A800-EA24-F9BC-9988-3DE2BB6AAC88}"/>
              </a:ext>
            </a:extLst>
          </p:cNvPr>
          <p:cNvSpPr>
            <a:spLocks noGrp="1"/>
          </p:cNvSpPr>
          <p:nvPr>
            <p:ph idx="1"/>
          </p:nvPr>
        </p:nvSpPr>
        <p:spPr>
          <a:xfrm>
            <a:off x="838200" y="1825625"/>
            <a:ext cx="10515600" cy="4420458"/>
          </a:xfrm>
        </p:spPr>
        <p:txBody>
          <a:bodyPr vert="horz" lIns="91440" tIns="45720" rIns="91440" bIns="45720" rtlCol="0" anchor="t">
            <a:normAutofit/>
          </a:bodyPr>
          <a:lstStyle/>
          <a:p>
            <a:pPr marL="342900" indent="-342900"/>
            <a:r>
              <a:rPr lang="en-US"/>
              <a:t>MQ2 sensor has 2 reading options digital and analog. So, by using analog data reading pin, we used trial-and-error approach to determine the suitable threshold and distance.</a:t>
            </a:r>
          </a:p>
          <a:p>
            <a:pPr marL="342900" indent="-342900"/>
            <a:r>
              <a:rPr lang="en-US"/>
              <a:t>This approach is the best approach we can use due to quick response we need.</a:t>
            </a:r>
          </a:p>
          <a:p>
            <a:pPr marL="342900" indent="-342900"/>
            <a:endParaRPr lang="en-US"/>
          </a:p>
          <a:p>
            <a:pPr marL="0" indent="0">
              <a:buNone/>
            </a:pPr>
            <a:endParaRPr lang="en-US"/>
          </a:p>
        </p:txBody>
      </p:sp>
    </p:spTree>
    <p:extLst>
      <p:ext uri="{BB962C8B-B14F-4D97-AF65-F5344CB8AC3E}">
        <p14:creationId xmlns:p14="http://schemas.microsoft.com/office/powerpoint/2010/main" val="211827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BD59-77CE-434D-2312-44CE8898AC76}"/>
              </a:ext>
            </a:extLst>
          </p:cNvPr>
          <p:cNvSpPr>
            <a:spLocks noGrp="1"/>
          </p:cNvSpPr>
          <p:nvPr>
            <p:ph type="title"/>
          </p:nvPr>
        </p:nvSpPr>
        <p:spPr/>
        <p:txBody>
          <a:bodyPr/>
          <a:lstStyle/>
          <a:p>
            <a:r>
              <a:rPr lang="en-GB" sz="4400" dirty="0">
                <a:latin typeface="Century Gothic"/>
                <a:cs typeface="Calibri Light"/>
              </a:rPr>
              <a:t>Trial-and-error approach</a:t>
            </a:r>
            <a:endParaRPr lang="en-US" sz="4400" dirty="0">
              <a:latin typeface="Century Gothic"/>
              <a:cs typeface="Calibri Light"/>
            </a:endParaRPr>
          </a:p>
        </p:txBody>
      </p:sp>
      <p:pic>
        <p:nvPicPr>
          <p:cNvPr id="5" name="Picture 5" descr="Chart, funnel chart&#10;&#10;Description automatically generated">
            <a:extLst>
              <a:ext uri="{FF2B5EF4-FFF2-40B4-BE49-F238E27FC236}">
                <a16:creationId xmlns:a16="http://schemas.microsoft.com/office/drawing/2014/main" id="{8325B8C5-1703-F291-116B-4923EF90AAA7}"/>
              </a:ext>
            </a:extLst>
          </p:cNvPr>
          <p:cNvPicPr>
            <a:picLocks noGrp="1" noChangeAspect="1"/>
          </p:cNvPicPr>
          <p:nvPr>
            <p:ph idx="1"/>
          </p:nvPr>
        </p:nvPicPr>
        <p:blipFill>
          <a:blip r:embed="rId3"/>
          <a:stretch>
            <a:fillRect/>
          </a:stretch>
        </p:blipFill>
        <p:spPr>
          <a:xfrm>
            <a:off x="361862" y="1859752"/>
            <a:ext cx="11151976" cy="4309073"/>
          </a:xfrm>
        </p:spPr>
      </p:pic>
    </p:spTree>
    <p:extLst>
      <p:ext uri="{BB962C8B-B14F-4D97-AF65-F5344CB8AC3E}">
        <p14:creationId xmlns:p14="http://schemas.microsoft.com/office/powerpoint/2010/main" val="47874770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7D485-1CD3-1C28-B968-92CD3AE3EB4D}"/>
              </a:ext>
            </a:extLst>
          </p:cNvPr>
          <p:cNvSpPr>
            <a:spLocks noGrp="1"/>
          </p:cNvSpPr>
          <p:nvPr>
            <p:ph type="title"/>
          </p:nvPr>
        </p:nvSpPr>
        <p:spPr>
          <a:xfrm>
            <a:off x="838200" y="365125"/>
            <a:ext cx="5393361" cy="1325563"/>
          </a:xfrm>
        </p:spPr>
        <p:txBody>
          <a:bodyPr>
            <a:normAutofit/>
          </a:bodyPr>
          <a:lstStyle/>
          <a:p>
            <a:r>
              <a:rPr lang="en-GB">
                <a:latin typeface="Calibri Light"/>
                <a:cs typeface="Calibri Light"/>
              </a:rPr>
              <a:t>Introduction</a:t>
            </a:r>
            <a:endParaRPr lang="en-US">
              <a:latin typeface="Calibri Light"/>
              <a:cs typeface="Calibri Light"/>
            </a:endParaRPr>
          </a:p>
          <a:p>
            <a:endParaRPr lang="en-US"/>
          </a:p>
        </p:txBody>
      </p:sp>
      <p:sp>
        <p:nvSpPr>
          <p:cNvPr id="3" name="Content Placeholder 2">
            <a:extLst>
              <a:ext uri="{FF2B5EF4-FFF2-40B4-BE49-F238E27FC236}">
                <a16:creationId xmlns:a16="http://schemas.microsoft.com/office/drawing/2014/main" id="{9AC4B019-B8A9-5E89-6E6F-BE8FB35C35A2}"/>
              </a:ext>
            </a:extLst>
          </p:cNvPr>
          <p:cNvSpPr>
            <a:spLocks noGrp="1"/>
          </p:cNvSpPr>
          <p:nvPr>
            <p:ph idx="1"/>
          </p:nvPr>
        </p:nvSpPr>
        <p:spPr>
          <a:xfrm>
            <a:off x="838200" y="1825625"/>
            <a:ext cx="5393361" cy="4351338"/>
          </a:xfrm>
        </p:spPr>
        <p:txBody>
          <a:bodyPr vert="horz" lIns="91440" tIns="45720" rIns="91440" bIns="45720" rtlCol="0" anchor="t">
            <a:normAutofit/>
          </a:bodyPr>
          <a:lstStyle/>
          <a:p>
            <a:r>
              <a:rPr lang="en-GB">
                <a:ea typeface="+mn-lt"/>
                <a:cs typeface="+mn-lt"/>
              </a:rPr>
              <a:t>The Internet of Things (IoT) has achieved widespread connectivity with billions of instances worldwide.</a:t>
            </a:r>
            <a:endParaRPr lang="en-US">
              <a:ea typeface="+mn-lt"/>
              <a:cs typeface="+mn-lt"/>
            </a:endParaRPr>
          </a:p>
          <a:p>
            <a:endParaRPr lang="en-GB">
              <a:latin typeface="Calibri"/>
              <a:ea typeface="Calibri"/>
              <a:cs typeface="Calibri"/>
            </a:endParaRPr>
          </a:p>
          <a:p>
            <a:r>
              <a:rPr lang="en-GB">
                <a:ea typeface="+mn-lt"/>
                <a:cs typeface="+mn-lt"/>
              </a:rPr>
              <a:t>Remote gas leakage monitoring, detection, and alerting are growing in importance due to increasing reliance on technology for work and daily event management.</a:t>
            </a:r>
            <a:endParaRPr lang="en-US">
              <a:ea typeface="+mn-lt"/>
              <a:cs typeface="+mn-lt"/>
            </a:endParaRPr>
          </a:p>
          <a:p>
            <a:endParaRPr lang="en-US"/>
          </a:p>
        </p:txBody>
      </p:sp>
      <p:pic>
        <p:nvPicPr>
          <p:cNvPr id="5" name="Picture 4" descr="Mobile device with apps">
            <a:extLst>
              <a:ext uri="{FF2B5EF4-FFF2-40B4-BE49-F238E27FC236}">
                <a16:creationId xmlns:a16="http://schemas.microsoft.com/office/drawing/2014/main" id="{92D0E4C1-0C94-04B7-F7CC-FC34D0280E03}"/>
              </a:ext>
            </a:extLst>
          </p:cNvPr>
          <p:cNvPicPr>
            <a:picLocks noChangeAspect="1"/>
          </p:cNvPicPr>
          <p:nvPr/>
        </p:nvPicPr>
        <p:blipFill rotWithShape="1">
          <a:blip r:embed="rId2"/>
          <a:srcRect l="41718" r="2033"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289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F0E650-223C-95A5-496A-1B38C5475FD4}"/>
              </a:ext>
            </a:extLst>
          </p:cNvPr>
          <p:cNvSpPr>
            <a:spLocks noGrp="1"/>
          </p:cNvSpPr>
          <p:nvPr>
            <p:ph type="title"/>
          </p:nvPr>
        </p:nvSpPr>
        <p:spPr>
          <a:xfrm>
            <a:off x="838200" y="643467"/>
            <a:ext cx="2951205" cy="5571066"/>
          </a:xfrm>
        </p:spPr>
        <p:txBody>
          <a:bodyPr>
            <a:normAutofit/>
          </a:bodyPr>
          <a:lstStyle/>
          <a:p>
            <a:r>
              <a:rPr lang="en-US">
                <a:solidFill>
                  <a:srgbClr val="FFFFFF"/>
                </a:solidFill>
                <a:latin typeface="Century Gothic"/>
                <a:ea typeface="Calibri Light"/>
                <a:cs typeface="Calibri Light"/>
              </a:rPr>
              <a:t>Realistic</a:t>
            </a:r>
            <a:br>
              <a:rPr lang="en-US">
                <a:latin typeface="Century Gothic"/>
                <a:ea typeface="Calibri Light"/>
                <a:cs typeface="Calibri Light"/>
              </a:rPr>
            </a:br>
            <a:r>
              <a:rPr lang="en-US">
                <a:solidFill>
                  <a:srgbClr val="FFFFFF"/>
                </a:solidFill>
                <a:latin typeface="Century Gothic"/>
                <a:ea typeface="Calibri Light"/>
                <a:cs typeface="Calibri Light"/>
              </a:rPr>
              <a:t>Constraints</a:t>
            </a:r>
          </a:p>
        </p:txBody>
      </p:sp>
      <p:graphicFrame>
        <p:nvGraphicFramePr>
          <p:cNvPr id="5" name="Content Placeholder 2">
            <a:extLst>
              <a:ext uri="{FF2B5EF4-FFF2-40B4-BE49-F238E27FC236}">
                <a16:creationId xmlns:a16="http://schemas.microsoft.com/office/drawing/2014/main" id="{82743770-C1F3-BCDD-E35F-8E5D843BC297}"/>
              </a:ext>
            </a:extLst>
          </p:cNvPr>
          <p:cNvGraphicFramePr>
            <a:graphicFrameLocks noGrp="1"/>
          </p:cNvGraphicFramePr>
          <p:nvPr>
            <p:ph idx="1"/>
            <p:extLst>
              <p:ext uri="{D42A27DB-BD31-4B8C-83A1-F6EECF244321}">
                <p14:modId xmlns:p14="http://schemas.microsoft.com/office/powerpoint/2010/main" val="2351781261"/>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4687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8B314D-261E-FF56-0AAB-56875687BD93}"/>
              </a:ext>
            </a:extLst>
          </p:cNvPr>
          <p:cNvSpPr>
            <a:spLocks noGrp="1"/>
          </p:cNvSpPr>
          <p:nvPr>
            <p:ph type="title"/>
          </p:nvPr>
        </p:nvSpPr>
        <p:spPr>
          <a:xfrm>
            <a:off x="838200" y="643467"/>
            <a:ext cx="2951205" cy="5571066"/>
          </a:xfrm>
        </p:spPr>
        <p:txBody>
          <a:bodyPr>
            <a:normAutofit/>
          </a:bodyPr>
          <a:lstStyle/>
          <a:p>
            <a:r>
              <a:rPr lang="en-GB">
                <a:solidFill>
                  <a:srgbClr val="FFFFFF"/>
                </a:solidFill>
                <a:ea typeface="+mj-lt"/>
                <a:cs typeface="+mj-lt"/>
              </a:rPr>
              <a:t>Economic Constraints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167B05AA-27EE-BDA6-F7A0-6CB1EFFE0BFA}"/>
              </a:ext>
            </a:extLst>
          </p:cNvPr>
          <p:cNvGraphicFramePr>
            <a:graphicFrameLocks noGrp="1"/>
          </p:cNvGraphicFramePr>
          <p:nvPr>
            <p:ph idx="1"/>
            <p:extLst>
              <p:ext uri="{D42A27DB-BD31-4B8C-83A1-F6EECF244321}">
                <p14:modId xmlns:p14="http://schemas.microsoft.com/office/powerpoint/2010/main" val="2501669429"/>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21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6EB505-6795-27F0-5DA9-A4D6FF304B90}"/>
              </a:ext>
            </a:extLst>
          </p:cNvPr>
          <p:cNvSpPr>
            <a:spLocks noGrp="1"/>
          </p:cNvSpPr>
          <p:nvPr>
            <p:ph type="title"/>
          </p:nvPr>
        </p:nvSpPr>
        <p:spPr>
          <a:xfrm>
            <a:off x="838200" y="643467"/>
            <a:ext cx="2951205" cy="5571066"/>
          </a:xfrm>
        </p:spPr>
        <p:txBody>
          <a:bodyPr>
            <a:normAutofit/>
          </a:bodyPr>
          <a:lstStyle/>
          <a:p>
            <a:r>
              <a:rPr lang="en-GB" sz="3000">
                <a:solidFill>
                  <a:srgbClr val="FFFFFF"/>
                </a:solidFill>
                <a:ea typeface="+mj-lt"/>
                <a:cs typeface="+mj-lt"/>
              </a:rPr>
              <a:t>Environmental Constraints</a:t>
            </a:r>
            <a:endParaRPr lang="en-US" sz="3000">
              <a:solidFill>
                <a:srgbClr val="FFFFFF"/>
              </a:solidFill>
            </a:endParaRPr>
          </a:p>
        </p:txBody>
      </p:sp>
      <p:graphicFrame>
        <p:nvGraphicFramePr>
          <p:cNvPr id="5" name="Content Placeholder 2">
            <a:extLst>
              <a:ext uri="{FF2B5EF4-FFF2-40B4-BE49-F238E27FC236}">
                <a16:creationId xmlns:a16="http://schemas.microsoft.com/office/drawing/2014/main" id="{88A9A909-5673-03B5-2DA6-F4C465BAA85E}"/>
              </a:ext>
            </a:extLst>
          </p:cNvPr>
          <p:cNvGraphicFramePr>
            <a:graphicFrameLocks noGrp="1"/>
          </p:cNvGraphicFramePr>
          <p:nvPr>
            <p:ph idx="1"/>
            <p:extLst>
              <p:ext uri="{D42A27DB-BD31-4B8C-83A1-F6EECF244321}">
                <p14:modId xmlns:p14="http://schemas.microsoft.com/office/powerpoint/2010/main" val="2735616930"/>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61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DDCF29-623A-3877-A0EB-E8AE4322E534}"/>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ea typeface="+mj-lt"/>
                <a:cs typeface="+mj-lt"/>
              </a:rPr>
              <a:t>Manufacturability and Sustainability Constraints</a:t>
            </a:r>
            <a:endParaRPr lang="en-US">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199A97C-E128-624C-6714-6124E57E3515}"/>
              </a:ext>
            </a:extLst>
          </p:cNvPr>
          <p:cNvGraphicFramePr>
            <a:graphicFrameLocks noGrp="1"/>
          </p:cNvGraphicFramePr>
          <p:nvPr>
            <p:ph idx="1"/>
            <p:extLst>
              <p:ext uri="{D42A27DB-BD31-4B8C-83A1-F6EECF244321}">
                <p14:modId xmlns:p14="http://schemas.microsoft.com/office/powerpoint/2010/main" val="186257402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297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A66F21-E680-DB49-6FF6-D1F79FAB0318}"/>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Conclusion</a:t>
            </a: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B4C0614A-D75A-0965-CD98-B4E4A84008F6}"/>
              </a:ext>
            </a:extLst>
          </p:cNvPr>
          <p:cNvGraphicFramePr>
            <a:graphicFrameLocks noGrp="1"/>
          </p:cNvGraphicFramePr>
          <p:nvPr>
            <p:ph idx="1"/>
            <p:extLst>
              <p:ext uri="{D42A27DB-BD31-4B8C-83A1-F6EECF244321}">
                <p14:modId xmlns:p14="http://schemas.microsoft.com/office/powerpoint/2010/main" val="159167072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564426"/>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96D1CF-CABB-EEBE-AC1F-A057F37FB955}"/>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 (Contd..)</a:t>
            </a:r>
          </a:p>
        </p:txBody>
      </p:sp>
      <p:sp>
        <p:nvSpPr>
          <p:cNvPr id="3" name="Content Placeholder 2">
            <a:extLst>
              <a:ext uri="{FF2B5EF4-FFF2-40B4-BE49-F238E27FC236}">
                <a16:creationId xmlns:a16="http://schemas.microsoft.com/office/drawing/2014/main" id="{B71B9B3B-AD1D-8741-90F3-470E466480B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In conclusion, our project stands as a testament to our dedication to saving lives through cost-effective means. Its successful implementation, utilization of optimal components, and consideration of ethical implications demonstrate our commitment to excellence. By continuously improving and prioritizing stakeholder satisfaction, we aim to make a lasting impact on the well-being of individuals and communities.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42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D990D-68CE-8EBA-AECD-F550E1E422C7}"/>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5E68D4C-F5AA-1D7E-CAFF-0480564526B9}"/>
              </a:ext>
            </a:extLst>
          </p:cNvPr>
          <p:cNvSpPr>
            <a:spLocks noGrp="1"/>
          </p:cNvSpPr>
          <p:nvPr>
            <p:ph idx="1"/>
          </p:nvPr>
        </p:nvSpPr>
        <p:spPr>
          <a:xfrm>
            <a:off x="723181" y="1408682"/>
            <a:ext cx="10515600" cy="5196836"/>
          </a:xfrm>
        </p:spPr>
        <p:txBody>
          <a:bodyPr vert="horz" lIns="91440" tIns="45720" rIns="91440" bIns="45720" rtlCol="0" anchor="t">
            <a:normAutofit fontScale="77500" lnSpcReduction="20000"/>
          </a:bodyPr>
          <a:lstStyle/>
          <a:p>
            <a:r>
              <a:rPr lang="en-US">
                <a:ea typeface="+mn-lt"/>
                <a:cs typeface="+mn-lt"/>
                <a:hlinkClick r:id="rId2"/>
              </a:rPr>
              <a:t>https://www.pololu.com/file/0J309/MQ2.pdf</a:t>
            </a:r>
            <a:endParaRPr lang="en-US">
              <a:ea typeface="+mn-lt"/>
              <a:cs typeface="+mn-lt"/>
            </a:endParaRPr>
          </a:p>
          <a:p>
            <a:r>
              <a:rPr lang="en-US">
                <a:ea typeface="+mn-lt"/>
                <a:cs typeface="+mn-lt"/>
                <a:hlinkClick r:id="rId3"/>
              </a:rPr>
              <a:t>https://roboeq.ir/files/id/4034/name/ESP32%20MODULE.pdf/</a:t>
            </a:r>
          </a:p>
          <a:p>
            <a:r>
              <a:rPr lang="en-US">
                <a:ea typeface="+mn-lt"/>
                <a:cs typeface="+mn-lt"/>
                <a:hlinkClick r:id="rId4"/>
              </a:rPr>
              <a:t>https://www.kwtss.com/wpcontent/uploads/2020/05/SFM27-buzzer-Datasheet.pdf</a:t>
            </a:r>
          </a:p>
          <a:p>
            <a:r>
              <a:rPr lang="en-US">
                <a:ea typeface="+mn-lt"/>
                <a:cs typeface="+mn-lt"/>
                <a:hlinkClick r:id="rId5"/>
              </a:rPr>
              <a:t>https://www.makerhero.com/img/files/download/Datasheet_SIM800L.pdf</a:t>
            </a:r>
          </a:p>
          <a:p>
            <a:r>
              <a:rPr lang="en-US">
                <a:ea typeface="+mn-lt"/>
                <a:cs typeface="+mn-lt"/>
                <a:hlinkClick r:id="rId6"/>
              </a:rPr>
              <a:t>https://www.farnell.com/datasheets/1498852.pdf</a:t>
            </a:r>
          </a:p>
          <a:p>
            <a:r>
              <a:rPr lang="en-US">
                <a:ea typeface="+mn-lt"/>
                <a:cs typeface="+mn-lt"/>
                <a:hlinkClick r:id="rId7"/>
              </a:rPr>
              <a:t>https://docs.blynk.io/en/</a:t>
            </a:r>
          </a:p>
          <a:p>
            <a:r>
              <a:rPr lang="en-US">
                <a:ea typeface="+mn-lt"/>
                <a:cs typeface="+mn-lt"/>
                <a:hlinkClick r:id="rId8"/>
              </a:rPr>
              <a:t>https://wiki.seeedstudio.com/Grove-Gas_Sensor-MQ2/</a:t>
            </a:r>
          </a:p>
          <a:p>
            <a:r>
              <a:rPr lang="en-US">
                <a:ea typeface="+mn-lt"/>
                <a:cs typeface="+mn-lt"/>
                <a:hlinkClick r:id="rId9"/>
              </a:rPr>
              <a:t>https://en.wikipedia.org/wiki/San_Bruno_pipeline_explosion</a:t>
            </a:r>
          </a:p>
          <a:p>
            <a:r>
              <a:rPr lang="en-US">
                <a:ea typeface="+mn-lt"/>
                <a:cs typeface="+mn-lt"/>
                <a:hlinkClick r:id="rId10"/>
              </a:rPr>
              <a:t>https://en.royanews.tv/news/18538/2019-08-29</a:t>
            </a:r>
          </a:p>
          <a:p>
            <a:r>
              <a:rPr lang="en-US">
                <a:ea typeface="+mn-lt"/>
                <a:cs typeface="+mn-lt"/>
                <a:hlinkClick r:id="rId11"/>
              </a:rPr>
              <a:t>https://www.dataversity.net/brief-history-internet-things/</a:t>
            </a:r>
          </a:p>
          <a:p>
            <a:r>
              <a:rPr lang="en-US">
                <a:ea typeface="+mn-lt"/>
                <a:cs typeface="+mn-lt"/>
                <a:hlinkClick r:id="rId12"/>
              </a:rPr>
              <a:t>https://randomnerdtutorials.com/getting-started-with-esp32/</a:t>
            </a:r>
          </a:p>
          <a:p>
            <a:r>
              <a:rPr lang="en-US">
                <a:ea typeface="+mn-lt"/>
                <a:cs typeface="+mn-lt"/>
                <a:hlinkClick r:id="rId13"/>
              </a:rPr>
              <a:t>https://lastminuteengineers.com/sim800l-gsm-module-arduino-tutorial/</a:t>
            </a:r>
          </a:p>
          <a:p>
            <a:r>
              <a:rPr lang="en-US">
                <a:ea typeface="+mn-lt"/>
                <a:cs typeface="+mn-lt"/>
                <a:hlinkClick r:id="rId14"/>
              </a:rPr>
              <a:t>https://lastminuteengineers.com/mq2-gas-senser-arduino-tutorial/</a:t>
            </a:r>
          </a:p>
          <a:p>
            <a:r>
              <a:rPr lang="en-US">
                <a:ea typeface="+mn-lt"/>
                <a:cs typeface="+mn-lt"/>
                <a:hlinkClick r:id="rId15"/>
              </a:rPr>
              <a:t>https://docs.blynk.io/en/blynk.apps/overview</a:t>
            </a:r>
          </a:p>
          <a:p>
            <a:r>
              <a:rPr lang="en-US">
                <a:ea typeface="+mn-lt"/>
                <a:cs typeface="+mn-lt"/>
                <a:hlinkClick r:id="rId16"/>
              </a:rPr>
              <a:t>https://en.wikipedia.org/wiki/Trial_and_error</a:t>
            </a:r>
          </a:p>
          <a:p>
            <a:endParaRPr lang="en-US">
              <a:ea typeface="+mn-lt"/>
              <a:cs typeface="+mn-lt"/>
            </a:endParaRPr>
          </a:p>
        </p:txBody>
      </p:sp>
    </p:spTree>
    <p:extLst>
      <p:ext uri="{BB962C8B-B14F-4D97-AF65-F5344CB8AC3E}">
        <p14:creationId xmlns:p14="http://schemas.microsoft.com/office/powerpoint/2010/main" val="2730984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D8EC-3D40-6901-06B3-B31F33262142}"/>
              </a:ext>
            </a:extLst>
          </p:cNvPr>
          <p:cNvSpPr>
            <a:spLocks noGrp="1"/>
          </p:cNvSpPr>
          <p:nvPr>
            <p:ph type="title"/>
          </p:nvPr>
        </p:nvSpPr>
        <p:spPr/>
        <p:txBody>
          <a:bodyPr/>
          <a:lstStyle/>
          <a:p>
            <a:r>
              <a:rPr lang="en-US"/>
              <a:t>Demonstration and Code</a:t>
            </a:r>
          </a:p>
        </p:txBody>
      </p:sp>
      <p:sp>
        <p:nvSpPr>
          <p:cNvPr id="3" name="Content Placeholder 2">
            <a:extLst>
              <a:ext uri="{FF2B5EF4-FFF2-40B4-BE49-F238E27FC236}">
                <a16:creationId xmlns:a16="http://schemas.microsoft.com/office/drawing/2014/main" id="{DB61128D-67C6-1C94-7157-D818DEE90BA6}"/>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Finally, I wish you an enjoyable viewing experience of our project's demonstration video.</a:t>
            </a:r>
          </a:p>
          <a:p>
            <a:pPr marL="0" indent="0">
              <a:buNone/>
            </a:pPr>
            <a:r>
              <a:rPr lang="en-US">
                <a:ea typeface="+mn-lt"/>
                <a:cs typeface="+mn-lt"/>
                <a:hlinkClick r:id="rId2"/>
              </a:rPr>
              <a:t>https://drive.google.com/drive/folders/14Zxkd3-7kNmE7QlZ7eBIeFKhRljL0aly?usp=sharing</a:t>
            </a:r>
            <a:endParaRPr lang="en-US">
              <a:ea typeface="+mn-lt"/>
              <a:cs typeface="+mn-lt"/>
            </a:endParaRPr>
          </a:p>
          <a:p>
            <a:pPr marL="0" indent="0">
              <a:buNone/>
            </a:pPr>
            <a:endParaRPr lang="en-US">
              <a:ea typeface="+mn-lt"/>
              <a:cs typeface="+mn-lt"/>
            </a:endParaRPr>
          </a:p>
          <a:p>
            <a:pPr marL="0" indent="0">
              <a:buNone/>
            </a:pPr>
            <a:r>
              <a:rPr lang="en-US">
                <a:ea typeface="+mn-lt"/>
                <a:cs typeface="+mn-lt"/>
              </a:rPr>
              <a:t>Here's the link of our code</a:t>
            </a:r>
          </a:p>
          <a:p>
            <a:pPr marL="0" indent="0">
              <a:buNone/>
            </a:pPr>
            <a:r>
              <a:rPr lang="en-US">
                <a:ea typeface="+mn-lt"/>
                <a:cs typeface="+mn-lt"/>
                <a:hlinkClick r:id="rId3"/>
              </a:rPr>
              <a:t>https://drive.google.com/file/d/1k0RAAjyfBuWh_rGydkGtpvmRooSpLCYo/view?usp=sharing</a:t>
            </a:r>
            <a:endParaRPr lang="en-US"/>
          </a:p>
          <a:p>
            <a:pPr marL="0" indent="0">
              <a:buNone/>
            </a:pPr>
            <a:endParaRPr lang="en-US">
              <a:ea typeface="+mn-lt"/>
              <a:cs typeface="+mn-lt"/>
            </a:endParaRPr>
          </a:p>
          <a:p>
            <a:pPr marL="0" indent="0">
              <a:buNone/>
            </a:pPr>
            <a:endParaRPr lang="en-US">
              <a:ea typeface="+mn-lt"/>
              <a:cs typeface="+mn-lt"/>
            </a:endParaRPr>
          </a:p>
        </p:txBody>
      </p:sp>
    </p:spTree>
    <p:extLst>
      <p:ext uri="{BB962C8B-B14F-4D97-AF65-F5344CB8AC3E}">
        <p14:creationId xmlns:p14="http://schemas.microsoft.com/office/powerpoint/2010/main" val="370347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DD67B3-C733-199A-ECE0-FE7B6F52F4C5}"/>
              </a:ext>
            </a:extLst>
          </p:cNvPr>
          <p:cNvSpPr>
            <a:spLocks noGrp="1"/>
          </p:cNvSpPr>
          <p:nvPr>
            <p:ph type="title"/>
          </p:nvPr>
        </p:nvSpPr>
        <p:spPr>
          <a:xfrm>
            <a:off x="686834" y="1153572"/>
            <a:ext cx="3200400" cy="4461163"/>
          </a:xfrm>
        </p:spPr>
        <p:txBody>
          <a:bodyPr>
            <a:normAutofit/>
          </a:bodyPr>
          <a:lstStyle/>
          <a:p>
            <a:r>
              <a:rPr lang="en-GB">
                <a:solidFill>
                  <a:srgbClr val="FFFFFF"/>
                </a:solidFill>
                <a:latin typeface="Calibri Light"/>
                <a:cs typeface="Calibri Light"/>
              </a:rPr>
              <a:t>Objectives and Scope</a:t>
            </a:r>
            <a:endParaRPr lang="en-US">
              <a:solidFill>
                <a:srgbClr val="FFFFFF"/>
              </a:solidFill>
              <a:latin typeface="Calibri Light"/>
              <a:cs typeface="Calibri Light"/>
            </a:endParaRPr>
          </a:p>
          <a:p>
            <a:endParaRPr lang="en-US">
              <a:solidFill>
                <a:srgbClr val="FFFFFF"/>
              </a:solidFill>
            </a:endParaRPr>
          </a:p>
        </p:txBody>
      </p:sp>
      <p:sp>
        <p:nvSpPr>
          <p:cNvPr id="19" name="Content Placeholder 2">
            <a:extLst>
              <a:ext uri="{FF2B5EF4-FFF2-40B4-BE49-F238E27FC236}">
                <a16:creationId xmlns:a16="http://schemas.microsoft.com/office/drawing/2014/main" id="{2A392DC5-D2A8-AEE3-5E96-B10B56DC727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a:latin typeface="Century Gothic"/>
                <a:cs typeface="Calibri"/>
              </a:rPr>
              <a:t>The main objective of developing a gas leakage detection system is to have a safe environment always by fast detecting gas leakage and taking automatic actions such as sending alerts, notifying the user, and turning on the CPU fan. </a:t>
            </a:r>
            <a:endParaRPr lang="en-US">
              <a:latin typeface="Century Gothic"/>
              <a:cs typeface="Calibri"/>
            </a:endParaRPr>
          </a:p>
          <a:p>
            <a:r>
              <a:rPr lang="en-GB">
                <a:ea typeface="+mn-lt"/>
                <a:cs typeface="+mn-lt"/>
              </a:rPr>
              <a:t>By detecting gas leaks, we are saving the lives of people and reducing the time it takes to refresh the air when there are children or people with special needs by taking automatic actions instead of manual ones.</a:t>
            </a:r>
            <a:endParaRPr lang="en-US">
              <a:ea typeface="+mn-lt"/>
              <a:cs typeface="+mn-lt"/>
            </a:endParaRPr>
          </a:p>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55976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2A77A-2114-D665-E4B8-4AEE615ED1D4}"/>
              </a:ext>
            </a:extLst>
          </p:cNvPr>
          <p:cNvSpPr>
            <a:spLocks noGrp="1"/>
          </p:cNvSpPr>
          <p:nvPr>
            <p:ph type="title"/>
          </p:nvPr>
        </p:nvSpPr>
        <p:spPr>
          <a:xfrm>
            <a:off x="686834" y="1153572"/>
            <a:ext cx="3200400" cy="4461163"/>
          </a:xfrm>
        </p:spPr>
        <p:txBody>
          <a:bodyPr>
            <a:normAutofit/>
          </a:bodyPr>
          <a:lstStyle/>
          <a:p>
            <a:r>
              <a:rPr lang="en-US">
                <a:solidFill>
                  <a:srgbClr val="FFFFFF"/>
                </a:solidFill>
              </a:rPr>
              <a:t>Purpose of Our Project</a:t>
            </a:r>
          </a:p>
        </p:txBody>
      </p:sp>
      <p:sp>
        <p:nvSpPr>
          <p:cNvPr id="3" name="Content Placeholder 2">
            <a:extLst>
              <a:ext uri="{FF2B5EF4-FFF2-40B4-BE49-F238E27FC236}">
                <a16:creationId xmlns:a16="http://schemas.microsoft.com/office/drawing/2014/main" id="{51A7D562-4687-71AD-8700-BA09B32562D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Implement a system that constantly checks if a gas leak is occurring, if so, it will take all necessary steps to solve it and integrate it with the Internet of Things.</a:t>
            </a:r>
          </a:p>
          <a:p>
            <a:endParaRPr lang="en-US"/>
          </a:p>
          <a:p>
            <a:r>
              <a:rPr lang="en-US">
                <a:ea typeface="+mn-lt"/>
                <a:cs typeface="+mn-lt"/>
              </a:rPr>
              <a:t>As a result of our project, we believe that suffocation cases will decrease, and lives will be saved Inshallah.</a:t>
            </a:r>
          </a:p>
          <a:p>
            <a:endParaRPr lang="en-US"/>
          </a:p>
          <a:p>
            <a:endParaRPr lang="en-US"/>
          </a:p>
          <a:p>
            <a:pPr marL="0" indent="0">
              <a:buNone/>
            </a:pP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30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4" descr="Fire and smoke">
            <a:extLst>
              <a:ext uri="{FF2B5EF4-FFF2-40B4-BE49-F238E27FC236}">
                <a16:creationId xmlns:a16="http://schemas.microsoft.com/office/drawing/2014/main" id="{9F2C6D04-9DE2-6756-81BA-3FD09E7C9B3D}"/>
              </a:ext>
            </a:extLst>
          </p:cNvPr>
          <p:cNvPicPr>
            <a:picLocks noChangeAspect="1"/>
          </p:cNvPicPr>
          <p:nvPr/>
        </p:nvPicPr>
        <p:blipFill rotWithShape="1">
          <a:blip r:embed="rId3"/>
          <a:srcRect l="27995" r="24814"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9"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C7AF60-C030-13FD-AB91-589C285C725E}"/>
              </a:ext>
            </a:extLst>
          </p:cNvPr>
          <p:cNvSpPr>
            <a:spLocks noGrp="1"/>
          </p:cNvSpPr>
          <p:nvPr>
            <p:ph type="title"/>
          </p:nvPr>
        </p:nvSpPr>
        <p:spPr>
          <a:xfrm>
            <a:off x="5827048" y="407987"/>
            <a:ext cx="5721484" cy="1325563"/>
          </a:xfrm>
        </p:spPr>
        <p:txBody>
          <a:bodyPr>
            <a:normAutofit/>
          </a:bodyPr>
          <a:lstStyle/>
          <a:p>
            <a:r>
              <a:rPr lang="en-GB">
                <a:latin typeface="Century Gothic"/>
                <a:cs typeface="Calibri Light"/>
              </a:rPr>
              <a:t>Gas Leakage Issues and consequences</a:t>
            </a:r>
            <a:endParaRPr lang="en-US">
              <a:latin typeface="Century Gothic"/>
              <a:cs typeface="Calibri Light"/>
            </a:endParaRPr>
          </a:p>
        </p:txBody>
      </p:sp>
      <p:sp>
        <p:nvSpPr>
          <p:cNvPr id="3" name="Content Placeholder 2">
            <a:extLst>
              <a:ext uri="{FF2B5EF4-FFF2-40B4-BE49-F238E27FC236}">
                <a16:creationId xmlns:a16="http://schemas.microsoft.com/office/drawing/2014/main" id="{B9442583-42C3-DF2B-7316-3A172C401BB7}"/>
              </a:ext>
            </a:extLst>
          </p:cNvPr>
          <p:cNvSpPr>
            <a:spLocks noGrp="1"/>
          </p:cNvSpPr>
          <p:nvPr>
            <p:ph idx="1"/>
          </p:nvPr>
        </p:nvSpPr>
        <p:spPr>
          <a:xfrm>
            <a:off x="5827048" y="1868487"/>
            <a:ext cx="5721484" cy="4351338"/>
          </a:xfrm>
        </p:spPr>
        <p:txBody>
          <a:bodyPr vert="horz" lIns="91440" tIns="45720" rIns="91440" bIns="45720" rtlCol="0" anchor="t">
            <a:normAutofit/>
          </a:bodyPr>
          <a:lstStyle/>
          <a:p>
            <a:r>
              <a:rPr lang="en-GB">
                <a:ea typeface="+mn-lt"/>
                <a:cs typeface="+mn-lt"/>
              </a:rPr>
              <a:t>The leakage of gas is a significant problem on its own.</a:t>
            </a:r>
          </a:p>
          <a:p>
            <a:r>
              <a:rPr lang="en-GB">
                <a:ea typeface="+mn-lt"/>
                <a:cs typeface="+mn-lt"/>
              </a:rPr>
              <a:t>Leakage of gas causes a great deal of damage in many different aspects, including property damage, environmental pollution, and human deaths.</a:t>
            </a:r>
            <a:endParaRPr lang="en-US">
              <a:ea typeface="+mn-lt"/>
              <a:cs typeface="+mn-lt"/>
            </a:endParaRPr>
          </a:p>
          <a:p>
            <a:r>
              <a:rPr lang="en-GB">
                <a:latin typeface="Century Gothic"/>
                <a:cs typeface="Calibri"/>
              </a:rPr>
              <a:t>People are always afraid of gas leakage because one mistake can cause huge damage.</a:t>
            </a:r>
          </a:p>
          <a:p>
            <a:endParaRPr lang="en-GB">
              <a:latin typeface="Calibri"/>
              <a:cs typeface="Calibri"/>
            </a:endParaRPr>
          </a:p>
        </p:txBody>
      </p:sp>
    </p:spTree>
    <p:extLst>
      <p:ext uri="{BB962C8B-B14F-4D97-AF65-F5344CB8AC3E}">
        <p14:creationId xmlns:p14="http://schemas.microsoft.com/office/powerpoint/2010/main" val="129726337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B20F25-6F47-3CF2-A4A6-64D5F20FAAEC}"/>
              </a:ext>
            </a:extLst>
          </p:cNvPr>
          <p:cNvSpPr>
            <a:spLocks noGrp="1"/>
          </p:cNvSpPr>
          <p:nvPr>
            <p:ph type="ctrTitle"/>
          </p:nvPr>
        </p:nvSpPr>
        <p:spPr>
          <a:xfrm>
            <a:off x="3329408" y="2243396"/>
            <a:ext cx="5561938" cy="2513516"/>
          </a:xfrm>
        </p:spPr>
        <p:txBody>
          <a:bodyPr>
            <a:normAutofit/>
          </a:bodyPr>
          <a:lstStyle/>
          <a:p>
            <a:r>
              <a:rPr lang="en-US">
                <a:ea typeface="+mj-lt"/>
                <a:cs typeface="+mj-lt"/>
              </a:rPr>
              <a:t>Limitations and Solutions</a:t>
            </a:r>
          </a:p>
          <a:p>
            <a:endParaRPr lang="en-US"/>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41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3479-9627-D2D6-A375-238271C3239B}"/>
              </a:ext>
            </a:extLst>
          </p:cNvPr>
          <p:cNvSpPr>
            <a:spLocks noGrp="1"/>
          </p:cNvSpPr>
          <p:nvPr>
            <p:ph type="title"/>
          </p:nvPr>
        </p:nvSpPr>
        <p:spPr/>
        <p:txBody>
          <a:bodyPr/>
          <a:lstStyle/>
          <a:p>
            <a:r>
              <a:rPr lang="en-US"/>
              <a:t>Limitations </a:t>
            </a:r>
          </a:p>
        </p:txBody>
      </p:sp>
      <p:sp>
        <p:nvSpPr>
          <p:cNvPr id="3" name="Content Placeholder 2">
            <a:extLst>
              <a:ext uri="{FF2B5EF4-FFF2-40B4-BE49-F238E27FC236}">
                <a16:creationId xmlns:a16="http://schemas.microsoft.com/office/drawing/2014/main" id="{1C56BE30-564F-6744-A8E3-A113488BE19E}"/>
              </a:ext>
            </a:extLst>
          </p:cNvPr>
          <p:cNvSpPr>
            <a:spLocks noGrp="1"/>
          </p:cNvSpPr>
          <p:nvPr>
            <p:ph idx="1"/>
          </p:nvPr>
        </p:nvSpPr>
        <p:spPr>
          <a:xfrm>
            <a:off x="838200" y="1825625"/>
            <a:ext cx="10515600" cy="4105548"/>
          </a:xfrm>
        </p:spPr>
        <p:txBody>
          <a:bodyPr vert="horz" lIns="91440" tIns="45720" rIns="91440" bIns="45720" rtlCol="0" anchor="t">
            <a:normAutofit/>
          </a:bodyPr>
          <a:lstStyle/>
          <a:p>
            <a:r>
              <a:rPr lang="en-US"/>
              <a:t>The distance between the gas source and the sensor. </a:t>
            </a:r>
          </a:p>
          <a:p>
            <a:r>
              <a:rPr lang="en-US">
                <a:ea typeface="+mn-lt"/>
                <a:cs typeface="+mn-lt"/>
              </a:rPr>
              <a:t>Traditional gas leakage detection systems typically have a primary action, which is to alert or notify</a:t>
            </a:r>
          </a:p>
          <a:p>
            <a:r>
              <a:rPr lang="en-US">
                <a:ea typeface="+mn-lt"/>
                <a:cs typeface="+mn-lt"/>
              </a:rPr>
              <a:t>Gas levels were not easily read and acted upon by people with special needs using old methods.</a:t>
            </a:r>
          </a:p>
        </p:txBody>
      </p:sp>
    </p:spTree>
    <p:extLst>
      <p:ext uri="{BB962C8B-B14F-4D97-AF65-F5344CB8AC3E}">
        <p14:creationId xmlns:p14="http://schemas.microsoft.com/office/powerpoint/2010/main" val="98561899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21A1-DAEC-8F31-3B46-30E6F3FD3574}"/>
              </a:ext>
            </a:extLst>
          </p:cNvPr>
          <p:cNvSpPr>
            <a:spLocks noGrp="1"/>
          </p:cNvSpPr>
          <p:nvPr>
            <p:ph type="title"/>
          </p:nvPr>
        </p:nvSpPr>
        <p:spPr/>
        <p:txBody>
          <a:bodyPr/>
          <a:lstStyle/>
          <a:p>
            <a:r>
              <a:rPr lang="en-US"/>
              <a:t>Solutions</a:t>
            </a:r>
          </a:p>
        </p:txBody>
      </p:sp>
      <p:sp>
        <p:nvSpPr>
          <p:cNvPr id="3" name="Content Placeholder 2">
            <a:extLst>
              <a:ext uri="{FF2B5EF4-FFF2-40B4-BE49-F238E27FC236}">
                <a16:creationId xmlns:a16="http://schemas.microsoft.com/office/drawing/2014/main" id="{E4C19302-53B1-0E1D-D7A0-D8D68225FE98}"/>
              </a:ext>
            </a:extLst>
          </p:cNvPr>
          <p:cNvSpPr>
            <a:spLocks noGrp="1"/>
          </p:cNvSpPr>
          <p:nvPr>
            <p:ph idx="1"/>
          </p:nvPr>
        </p:nvSpPr>
        <p:spPr/>
        <p:txBody>
          <a:bodyPr vert="horz" lIns="91440" tIns="45720" rIns="91440" bIns="45720" rtlCol="0" anchor="t">
            <a:normAutofit/>
          </a:bodyPr>
          <a:lstStyle/>
          <a:p>
            <a:r>
              <a:rPr lang="en-US"/>
              <a:t>Our project has integrated all segments of society by taking actions in multiple ways.</a:t>
            </a:r>
          </a:p>
          <a:p>
            <a:endParaRPr lang="en-US"/>
          </a:p>
          <a:p>
            <a:r>
              <a:rPr lang="en-US"/>
              <a:t>Our project replaced a lot of wired components into wireless components, which helps the user to place it in different places </a:t>
            </a:r>
          </a:p>
          <a:p>
            <a:endParaRPr lang="en-US"/>
          </a:p>
        </p:txBody>
      </p:sp>
    </p:spTree>
    <p:extLst>
      <p:ext uri="{BB962C8B-B14F-4D97-AF65-F5344CB8AC3E}">
        <p14:creationId xmlns:p14="http://schemas.microsoft.com/office/powerpoint/2010/main" val="43219789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lectronic circuit board">
            <a:extLst>
              <a:ext uri="{FF2B5EF4-FFF2-40B4-BE49-F238E27FC236}">
                <a16:creationId xmlns:a16="http://schemas.microsoft.com/office/drawing/2014/main" id="{7BCF5669-6F5D-4CE2-E00B-111C9E2CC3DA}"/>
              </a:ext>
            </a:extLst>
          </p:cNvPr>
          <p:cNvPicPr>
            <a:picLocks noChangeAspect="1"/>
          </p:cNvPicPr>
          <p:nvPr/>
        </p:nvPicPr>
        <p:blipFill rotWithShape="1">
          <a:blip r:embed="rId2"/>
          <a:srcRect t="15582" r="6" b="6"/>
          <a:stretch/>
        </p:blipFill>
        <p:spPr>
          <a:xfrm>
            <a:off x="20" y="10"/>
            <a:ext cx="12188932" cy="6857990"/>
          </a:xfrm>
          <a:prstGeom prst="rect">
            <a:avLst/>
          </a:prstGeom>
        </p:spPr>
      </p:pic>
      <p:sp>
        <p:nvSpPr>
          <p:cNvPr id="14" name="Rectangle 13">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E5E9C-5D84-5A1D-94B7-C897E13AE5E6}"/>
              </a:ext>
            </a:extLst>
          </p:cNvPr>
          <p:cNvSpPr>
            <a:spLocks noGrp="1"/>
          </p:cNvSpPr>
          <p:nvPr>
            <p:ph type="title"/>
          </p:nvPr>
        </p:nvSpPr>
        <p:spPr>
          <a:xfrm>
            <a:off x="843630" y="3826292"/>
            <a:ext cx="5257800" cy="1701570"/>
          </a:xfrm>
        </p:spPr>
        <p:txBody>
          <a:bodyPr vert="horz" lIns="91440" tIns="45720" rIns="91440" bIns="45720" rtlCol="0" anchor="b">
            <a:normAutofit/>
          </a:bodyPr>
          <a:lstStyle/>
          <a:p>
            <a:r>
              <a:rPr lang="en-US" sz="4400" kern="1200">
                <a:solidFill>
                  <a:schemeClr val="tx1"/>
                </a:solidFill>
                <a:latin typeface="+mj-lt"/>
                <a:ea typeface="+mj-ea"/>
                <a:cs typeface="+mj-cs"/>
              </a:rPr>
              <a:t>Hardware Components</a:t>
            </a:r>
          </a:p>
          <a:p>
            <a:endParaRPr lang="en-US" sz="4400" kern="1200">
              <a:solidFill>
                <a:schemeClr val="tx1"/>
              </a:solidFill>
              <a:latin typeface="+mj-lt"/>
              <a:ea typeface="+mj-ea"/>
              <a:cs typeface="+mj-cs"/>
            </a:endParaRPr>
          </a:p>
        </p:txBody>
      </p:sp>
    </p:spTree>
    <p:extLst>
      <p:ext uri="{BB962C8B-B14F-4D97-AF65-F5344CB8AC3E}">
        <p14:creationId xmlns:p14="http://schemas.microsoft.com/office/powerpoint/2010/main" val="39871240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hapesVTI">
  <a:themeElements>
    <a:clrScheme name="AnalogousFromLightSeedLeftStep">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ShapesVTI</vt:lpstr>
      <vt:lpstr>Graduation Project 2 </vt:lpstr>
      <vt:lpstr>Introduction </vt:lpstr>
      <vt:lpstr>Objectives and Scope </vt:lpstr>
      <vt:lpstr>Purpose of Our Project</vt:lpstr>
      <vt:lpstr>Gas Leakage Issues and consequences</vt:lpstr>
      <vt:lpstr>Limitations and Solutions </vt:lpstr>
      <vt:lpstr>Limitations </vt:lpstr>
      <vt:lpstr>Solutions</vt:lpstr>
      <vt:lpstr>Hardware Components </vt:lpstr>
      <vt:lpstr>MQ2 Sensor</vt:lpstr>
      <vt:lpstr>ESP32 </vt:lpstr>
      <vt:lpstr>Other components</vt:lpstr>
      <vt:lpstr>Software</vt:lpstr>
      <vt:lpstr>Implementation</vt:lpstr>
      <vt:lpstr>Design Requirements</vt:lpstr>
      <vt:lpstr>Design Requirements</vt:lpstr>
      <vt:lpstr>Design Flow Chart</vt:lpstr>
      <vt:lpstr>Trial-and-error approach</vt:lpstr>
      <vt:lpstr>Trial-and-error approach</vt:lpstr>
      <vt:lpstr>Realistic Constraints</vt:lpstr>
      <vt:lpstr>Economic Constraints</vt:lpstr>
      <vt:lpstr>Environmental Constraints</vt:lpstr>
      <vt:lpstr>Manufacturability and Sustainability Constraints</vt:lpstr>
      <vt:lpstr>Conclusion</vt:lpstr>
      <vt:lpstr>Conclusion (Contd..)</vt:lpstr>
      <vt:lpstr>References</vt:lpstr>
      <vt:lpstr>Demonstration and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cp:revision>
  <dcterms:created xsi:type="dcterms:W3CDTF">2023-06-22T17:07:20Z</dcterms:created>
  <dcterms:modified xsi:type="dcterms:W3CDTF">2023-06-25T19:23:27Z</dcterms:modified>
</cp:coreProperties>
</file>