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💊 Pharma Sales Forecasting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Informe ejecutivo — Predicción de ventas de fármacos</a:t>
            </a:r>
          </a:p>
          <a:p>
            <a:pPr>
              <a:defRPr sz="2000"/>
            </a:pPr>
            <a:r>
              <a:t>Autor/a</a:t>
            </a:r>
          </a:p>
          <a:p>
            <a:pPr>
              <a:defRPr sz="2000"/>
            </a:pPr>
            <a:r>
              <a:t>Fecha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Objetivos de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Predecir ventas con alta precisión</a:t>
            </a:r>
          </a:p>
          <a:p>
            <a:pPr>
              <a:defRPr sz="2000"/>
            </a:pPr>
            <a:r>
              <a:t>Detectar categorías dominantes</a:t>
            </a:r>
          </a:p>
          <a:p>
            <a:pPr>
              <a:defRPr sz="2000"/>
            </a:pPr>
            <a:r>
              <a:t>Identificar patrones de consumo</a:t>
            </a:r>
          </a:p>
          <a:p>
            <a:pPr>
              <a:defRPr sz="2000"/>
            </a:pPr>
            <a:r>
              <a:t>Facilitar decisiones con dashboard interactivo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KPIs generales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Nº de filas procesadas</a:t>
            </a:r>
          </a:p>
          <a:p>
            <a:pPr>
              <a:defRPr sz="2000"/>
            </a:pPr>
            <a:r>
              <a:t>Rango temporal cubierto</a:t>
            </a:r>
          </a:p>
          <a:p>
            <a:pPr>
              <a:defRPr sz="2000"/>
            </a:pPr>
            <a:r>
              <a:t>Media de ventas (Total sales)</a:t>
            </a:r>
          </a:p>
          <a:p>
            <a:pPr>
              <a:defRPr sz="2000"/>
            </a:pPr>
            <a:r>
              <a:t>MAPE final &lt; 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Predicciones vs Realidad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Gráfico: Ventas reales vs predicciones (Daily)</a:t>
            </a:r>
          </a:p>
          <a:p>
            <a:pPr>
              <a:defRPr sz="2000"/>
            </a:pPr>
            <a:r>
              <a:t>Resaltar baja desviación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Análisis de categorías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Gráfico Pareto (categorías ATC)</a:t>
            </a:r>
          </a:p>
          <a:p>
            <a:pPr>
              <a:defRPr sz="2000"/>
            </a:pPr>
            <a:r>
              <a:t>Ranking de categorías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Insights de patrones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Patrón semanal (barras por día)</a:t>
            </a:r>
          </a:p>
          <a:p>
            <a:pPr>
              <a:defRPr sz="2000"/>
            </a:pPr>
            <a:r>
              <a:t>Estacionalidad por mes (boxplot)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Modelo ganador: CatBoost 🏆</a:t>
            </a:r>
          </a:p>
          <a:p>
            <a:pPr>
              <a:defRPr sz="2000"/>
            </a:pPr>
            <a:r>
              <a:t>Utilidad para planificación de inventarios</a:t>
            </a:r>
          </a:p>
          <a:p>
            <a:pPr>
              <a:defRPr sz="2000"/>
            </a:pPr>
            <a:r>
              <a:t>Futuro: Prophet y despliegue ampliado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