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98" r:id="rId2"/>
    <p:sldId id="299" r:id="rId3"/>
    <p:sldId id="300" r:id="rId4"/>
    <p:sldId id="302" r:id="rId5"/>
    <p:sldId id="301" r:id="rId6"/>
    <p:sldId id="303" r:id="rId7"/>
    <p:sldId id="270" r:id="rId8"/>
    <p:sldId id="305" r:id="rId9"/>
    <p:sldId id="306" r:id="rId10"/>
    <p:sldId id="269" r:id="rId11"/>
    <p:sldId id="304" r:id="rId12"/>
    <p:sldId id="307" r:id="rId13"/>
    <p:sldId id="308" r:id="rId14"/>
    <p:sldId id="297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Be Vietnam Pro" panose="020B0604020202020204" charset="0"/>
      <p:regular r:id="rId19"/>
      <p:bold r:id="rId20"/>
      <p:italic r:id="rId21"/>
      <p:boldItalic r:id="rId22"/>
    </p:embeddedFont>
    <p:embeddedFont>
      <p:font typeface="Be Vietnam Pro SemiBold" panose="020B0604020202020204" charset="0"/>
      <p:regular r:id="rId23"/>
      <p:bold r:id="rId24"/>
      <p:italic r:id="rId25"/>
      <p:boldItalic r:id="rId26"/>
    </p:embeddedFont>
    <p:embeddedFont>
      <p:font typeface="Inter" panose="020B0502030000000004" pitchFamily="34" charset="0"/>
      <p:regular r:id="rId27"/>
      <p:bold r:id="rId28"/>
      <p:italic r:id="rId29"/>
      <p:boldItalic r:id="rId30"/>
    </p:embeddedFont>
    <p:embeddedFont>
      <p:font typeface="Jost" panose="020B060402020202020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T Sans" panose="020B05030202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6D1B8D-81A1-4369-AAEE-2F6D356D0199}">
  <a:tblStyle styleId="{E56D1B8D-81A1-4369-AAEE-2F6D356D0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87E97B-4CA7-40D2-81AF-C2E5B2CF89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59" autoAdjust="0"/>
  </p:normalViewPr>
  <p:slideViewPr>
    <p:cSldViewPr snapToGrid="0">
      <p:cViewPr varScale="1">
        <p:scale>
          <a:sx n="78" d="100"/>
          <a:sy n="78" d="100"/>
        </p:scale>
        <p:origin x="1594" y="82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viewProps" Target="viewProp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66016517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66016517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Buenos días.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 nombre es Ana y hoy presento el proyecto de Machine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Pharma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Sales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cuyo objetivo es predecir ventas de medicamentos y detectar patrones de consumo para ayudar a farmacias y laboratorios.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esta parte explicaré los aspectos técnicos: cómo diseñar el pipeline, qué modelos probar y qué resultados obtuve.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Además de los modelos estudiados, usamos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para agrupar días en clústeres de alta, media y baja demanda. Esto aporta una visión adicional de patrones de consumo.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SCATTER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Detectamos categorías dominantes que ayudan a decidir qué medicamentos priorizar. Vemos como el algoritmo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 segmentado </a:t>
            </a:r>
            <a:r>
              <a:rPr lang="es-ES" dirty="0"/>
              <a:t>los días en </a:t>
            </a:r>
            <a:r>
              <a:rPr lang="es-ES" b="1" dirty="0"/>
              <a:t>2 grupos distintos</a:t>
            </a:r>
            <a:r>
              <a:rPr lang="es-ES" dirty="0"/>
              <a:t> (porque el mejor número de clústeres según la métrica </a:t>
            </a:r>
            <a:r>
              <a:rPr lang="es-ES" dirty="0" err="1"/>
              <a:t>Silhouette</a:t>
            </a:r>
            <a:r>
              <a:rPr lang="es-ES" dirty="0"/>
              <a:t> fue k=2).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DIAGRAMA DE QUESITO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C0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0,</a:t>
            </a:r>
            <a:r>
              <a:rPr lang="es-ES" dirty="0"/>
              <a:t> días con un patrón distinto, típicamente de </a:t>
            </a:r>
            <a:r>
              <a:rPr lang="es-ES" b="1" dirty="0"/>
              <a:t>demanda alta</a:t>
            </a:r>
            <a:r>
              <a:rPr lang="es-ES" b="0" dirty="0"/>
              <a:t>. </a:t>
            </a:r>
            <a:r>
              <a:rPr lang="es-ES" dirty="0"/>
              <a:t>Son días de ventas muy altas → representan picos (ej. antes de Navidades, gripe, alergias, vías laborales). Saber que ~39% de días tienen este patrón ayuda a prever necesidades de stock.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C1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1,</a:t>
            </a:r>
            <a:r>
              <a:rPr lang="es-ES" dirty="0"/>
              <a:t> días que comparten un patrón de ventas parecido. Son días bajos que representan temporadas tranquilas, por lo que permite planificar producción con más calma.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Esto significa que la mayoría de los días de ventas se parecen entre sí (C1), y hay un subconjunto más pequeño (C0) que sigue un patrón diferente.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u="sng" dirty="0"/>
              <a:t>HEATMAP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dirty="0"/>
              <a:t>En el </a:t>
            </a:r>
            <a:r>
              <a:rPr lang="es-ES" b="1" dirty="0"/>
              <a:t>eje vertical</a:t>
            </a:r>
            <a:r>
              <a:rPr lang="es-ES" dirty="0"/>
              <a:t> están los </a:t>
            </a:r>
            <a:r>
              <a:rPr lang="es-ES" b="1" dirty="0" err="1"/>
              <a:t>clusters</a:t>
            </a:r>
            <a:r>
              <a:rPr lang="es-ES" dirty="0"/>
              <a:t> (0 y 1).</a:t>
            </a:r>
          </a:p>
          <a:p>
            <a:r>
              <a:rPr lang="es-ES" dirty="0"/>
              <a:t>En el </a:t>
            </a:r>
            <a:r>
              <a:rPr lang="es-ES" b="1" dirty="0"/>
              <a:t>eje horizontal</a:t>
            </a:r>
            <a:r>
              <a:rPr lang="es-ES" dirty="0"/>
              <a:t> están las </a:t>
            </a:r>
            <a:r>
              <a:rPr lang="es-ES" b="1" dirty="0" err="1"/>
              <a:t>features</a:t>
            </a:r>
            <a:r>
              <a:rPr lang="es-ES" b="1" dirty="0"/>
              <a:t> de segmentación</a:t>
            </a:r>
            <a:r>
              <a:rPr lang="es-ES" dirty="0"/>
              <a:t> usadas:</a:t>
            </a:r>
          </a:p>
          <a:p>
            <a:pPr lvl="1"/>
            <a:r>
              <a:rPr lang="es-ES" dirty="0"/>
              <a:t>Total sales → ventas totales del día.</a:t>
            </a:r>
          </a:p>
          <a:p>
            <a:pPr lvl="1"/>
            <a:r>
              <a:rPr lang="es-ES" dirty="0"/>
              <a:t>lag_1 → ventas del día anterior.</a:t>
            </a:r>
          </a:p>
          <a:p>
            <a:pPr lvl="1"/>
            <a:r>
              <a:rPr lang="es-ES" dirty="0"/>
              <a:t>lag_7 → ventas una semana antes.</a:t>
            </a:r>
          </a:p>
          <a:p>
            <a:pPr lvl="1"/>
            <a:r>
              <a:rPr lang="es-ES" dirty="0"/>
              <a:t>roll7 → media móvil de 7 días.</a:t>
            </a:r>
          </a:p>
          <a:p>
            <a:pPr lvl="1"/>
            <a:r>
              <a:rPr lang="es-ES" dirty="0" err="1"/>
              <a:t>Month</a:t>
            </a:r>
            <a:r>
              <a:rPr lang="es-ES" dirty="0"/>
              <a:t> → número de mes.</a:t>
            </a:r>
          </a:p>
          <a:p>
            <a:pPr lvl="1"/>
            <a:r>
              <a:rPr lang="es-ES" dirty="0" err="1"/>
              <a:t>Weekday</a:t>
            </a:r>
            <a:r>
              <a:rPr lang="es-ES" dirty="0"/>
              <a:t> → día de la semana (1=Lunes … 7=Domingo).</a:t>
            </a:r>
          </a:p>
          <a:p>
            <a:r>
              <a:rPr lang="es-ES" dirty="0"/>
              <a:t>Los colores indican la </a:t>
            </a:r>
            <a:r>
              <a:rPr lang="es-ES" b="1" dirty="0"/>
              <a:t>magnitud media</a:t>
            </a:r>
            <a:r>
              <a:rPr lang="es-ES" dirty="0"/>
              <a:t>: amarillo más alto, morado más bajo.</a:t>
            </a:r>
          </a:p>
          <a:p>
            <a:r>
              <a:rPr lang="es-ES" dirty="0"/>
              <a:t>Los valores numéricos son la media exacta en cada </a:t>
            </a:r>
            <a:r>
              <a:rPr lang="es-ES" dirty="0" err="1"/>
              <a:t>cluster</a:t>
            </a:r>
            <a:r>
              <a:rPr lang="es-ES" dirty="0"/>
              <a:t> para esa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b="0" dirty="0"/>
              <a:t>Interpretación de los </a:t>
            </a:r>
            <a:r>
              <a:rPr lang="es-ES" b="1" dirty="0" err="1"/>
              <a:t>clusters</a:t>
            </a:r>
            <a:r>
              <a:rPr lang="es-ES" b="0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 (arriba, amarillo brillante)</a:t>
            </a:r>
            <a:endParaRPr lang="es-ES" dirty="0"/>
          </a:p>
          <a:p>
            <a:pPr lvl="1"/>
            <a:r>
              <a:rPr lang="es-ES" dirty="0"/>
              <a:t>Tiene medias más altas en Total sales, lag_1, lag_7, roll7.</a:t>
            </a:r>
          </a:p>
          <a:p>
            <a:pPr lvl="1"/>
            <a:r>
              <a:rPr lang="es-ES" dirty="0"/>
              <a:t>Significa que representa </a:t>
            </a:r>
            <a:r>
              <a:rPr lang="es-ES" b="1" dirty="0"/>
              <a:t>días de alta demanda</a:t>
            </a:r>
            <a:r>
              <a:rPr lang="es-ES" dirty="0"/>
              <a:t> (ventas elevadas y consistentes con días anteriores).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5.9 → tiende a aparecer en meses más cercanos a mitad de año.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4 → mayor presencia en </a:t>
            </a:r>
            <a:r>
              <a:rPr lang="es-ES" b="1" dirty="0"/>
              <a:t>jueves</a:t>
            </a:r>
            <a:r>
              <a:rPr lang="es-ES" dirty="0"/>
              <a:t> (aprox.).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 (abajo, verde/oscuro)</a:t>
            </a:r>
            <a:endParaRPr lang="es-ES" dirty="0"/>
          </a:p>
          <a:p>
            <a:pPr lvl="1"/>
            <a:r>
              <a:rPr lang="es-ES" dirty="0"/>
              <a:t>Muestra medias más bajas en ventas y en todas las variables relacionadas (Total sales, </a:t>
            </a:r>
            <a:r>
              <a:rPr lang="es-ES" dirty="0" err="1"/>
              <a:t>lags</a:t>
            </a:r>
            <a:r>
              <a:rPr lang="es-ES" dirty="0"/>
              <a:t>, roll7).</a:t>
            </a:r>
          </a:p>
          <a:p>
            <a:pPr lvl="1"/>
            <a:r>
              <a:rPr lang="es-ES" dirty="0"/>
              <a:t>Representa </a:t>
            </a:r>
            <a:r>
              <a:rPr lang="es-ES" b="1" dirty="0"/>
              <a:t>días de menor demanda</a:t>
            </a:r>
            <a:r>
              <a:rPr lang="es-ES" dirty="0"/>
              <a:t>, ventas más bajas y menos picos.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6.6 → se concentra algo más en meses más avanzados (junio/julio).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3.9 → más cercanos a miércoles/jueves.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</a:t>
            </a:r>
            <a:r>
              <a:rPr lang="es-ES" dirty="0" err="1"/>
              <a:t>heatmap</a:t>
            </a:r>
            <a:r>
              <a:rPr lang="es-ES" dirty="0"/>
              <a:t> nos dice que el algoritmo </a:t>
            </a:r>
            <a:r>
              <a:rPr lang="es-ES" b="1" dirty="0"/>
              <a:t>diferenció dos tipos de días</a:t>
            </a:r>
            <a:r>
              <a:rPr lang="es-ES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</a:t>
            </a:r>
            <a:r>
              <a:rPr lang="es-ES" dirty="0"/>
              <a:t> → días “fuertes” de ventas, con medias en torno a 75.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</a:t>
            </a:r>
            <a:r>
              <a:rPr lang="es-ES" dirty="0"/>
              <a:t> → días “flojos”, con medias en torno a 50.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Todo está desplegado en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interactivo: se pueden filtrar fechas, ver métricas y explorar categorías sin conocimientos técnicos.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a72e729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a72e729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 limitado y no incluye variables externas como campañas de marketing o clima.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Próximos pasos: integrar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Prophet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añadir nuevas fuentes y aplicar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explicabilidad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avanzada con SHAP.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SHAP </a:t>
            </a:r>
            <a:r>
              <a:rPr lang="en-US" dirty="0" err="1"/>
              <a:t>viene</a:t>
            </a:r>
            <a:r>
              <a:rPr lang="en-US" dirty="0"/>
              <a:t> de </a:t>
            </a:r>
            <a:r>
              <a:rPr lang="en-US" b="1" dirty="0" err="1"/>
              <a:t>SHapley</a:t>
            </a:r>
            <a:r>
              <a:rPr lang="en-US" b="1" dirty="0"/>
              <a:t> Additive </a:t>
            </a:r>
            <a:r>
              <a:rPr lang="en-US" b="1" dirty="0" err="1"/>
              <a:t>exPlanations</a:t>
            </a:r>
            <a:r>
              <a:rPr lang="en-US" b="0" dirty="0"/>
              <a:t>. </a:t>
            </a:r>
            <a:r>
              <a:rPr lang="es-ES" b="0" dirty="0"/>
              <a:t>E</a:t>
            </a:r>
            <a:r>
              <a:rPr lang="es-ES" dirty="0"/>
              <a:t>s una de las técnicas más potentes y usadas para explicar modelos de Machine </a:t>
            </a:r>
            <a:r>
              <a:rPr lang="es-ES" dirty="0" err="1"/>
              <a:t>Learning</a:t>
            </a:r>
            <a:r>
              <a:rPr lang="es-ES" dirty="0"/>
              <a:t> (sobre todo los de tipo </a:t>
            </a:r>
            <a:r>
              <a:rPr lang="es-ES" i="1" dirty="0"/>
              <a:t>caja negra</a:t>
            </a:r>
            <a:r>
              <a:rPr lang="es-ES" dirty="0"/>
              <a:t> como </a:t>
            </a:r>
            <a:r>
              <a:rPr lang="es-ES" dirty="0" err="1"/>
              <a:t>XGBoost</a:t>
            </a:r>
            <a:r>
              <a:rPr lang="es-ES" dirty="0"/>
              <a:t>, </a:t>
            </a:r>
            <a:r>
              <a:rPr lang="es-ES" dirty="0" err="1"/>
              <a:t>CatBoost</a:t>
            </a:r>
            <a:r>
              <a:rPr lang="es-ES" dirty="0"/>
              <a:t>, </a:t>
            </a:r>
            <a:r>
              <a:rPr lang="es-ES" dirty="0" err="1"/>
              <a:t>RandomForest</a:t>
            </a:r>
            <a:r>
              <a:rPr lang="es-ES" dirty="0"/>
              <a:t>, etc.).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este caso de </a:t>
            </a:r>
            <a:r>
              <a:rPr lang="es-ES" b="1" dirty="0" err="1"/>
              <a:t>forecasting</a:t>
            </a:r>
            <a:r>
              <a:rPr lang="es-ES" b="1" dirty="0"/>
              <a:t> farmacéutico</a:t>
            </a:r>
            <a:r>
              <a:rPr lang="es-ES" dirty="0"/>
              <a:t>, SHAP podría responder:</a:t>
            </a:r>
          </a:p>
          <a:p>
            <a:r>
              <a:rPr lang="es-ES" dirty="0"/>
              <a:t>¿Qué pesa más en la predicción de </a:t>
            </a:r>
            <a:r>
              <a:rPr lang="es-ES" u="none" dirty="0"/>
              <a:t>ventas: el lag_7, el </a:t>
            </a:r>
            <a:r>
              <a:rPr lang="es-ES" u="none" dirty="0" err="1"/>
              <a:t>Month</a:t>
            </a:r>
            <a:r>
              <a:rPr lang="es-ES" u="none" dirty="0"/>
              <a:t> o las categorías ATC?</a:t>
            </a:r>
          </a:p>
          <a:p>
            <a:r>
              <a:rPr lang="es-ES" dirty="0"/>
              <a:t>¿Por qué el modelo predijo un pico de ventas concreto en enero?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proyecto demuestra que con datos accesibles y ML se puede construir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robusto, con impacto directo en negocio y base técnica sólida para escalar.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resumen: una herramienta que reduce riesgos de stock, mejora la eficiencia y aporta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estratégicos.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 escalable y fácil de integrar.</a:t>
            </a:r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i="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Los contenidos que vamos a ver son estos 11 puntos.</a:t>
            </a:r>
            <a:endParaRPr sz="1200" i="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el sector farmacéutico es común sufrir roturas de stock en picos de demanda, como en temporadas de gripe (ventas de OTC). También se producen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sobrestocks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costosos. El reto es anticipar estas fluctuaciones para planificar mejor.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 modelo aporta valor en tres frentes: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Farmacias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optimizan inventarios.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Laboratorios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ajustan producción y campañas. *Lilly (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Ozempic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Mounjaro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*Novo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Nordisk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Wegovy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Gestores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detectan tendencias a largo plazo, como el aumento de ansiolíticos tras la pandemia.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Ejemplos: reducción de roturas de stock, mejora en compras, optimización logística.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Queríamos un sistema reproducible capaz de predecir ventas en distintas granularidades, con foco en </a:t>
            </a:r>
            <a:r>
              <a:rPr lang="es-E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porque da el mejor balance entre volumen de datos y comparabilidad.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Objetivo técnico: error bajo, pipeline automático y modelo interpretable.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(Serbia): columnas por categorías ATC.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kern="100" cap="none" dirty="0"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  <a:sym typeface="Arial"/>
              </a:rPr>
              <a:t>Los más vendidos son las anilinas (Paracetamol y sus combinaciones).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 ATC estudiados fueron: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N02BE: Analgésicos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paracetamol)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N05B: Ansiolíticos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benzodiazepinas)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R03: Antiasmáticos/EPOC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salbutamol,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budesonida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montelukast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M01AB: Antiinflamatorios/antirreumáticos no esteroideos derivados del ácidos acético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diclofenaco, indometacina)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M01AE: Antiinflamatorios/antirreumáticos no esteroideos derivados del ácidos propiónicos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ibuprofeno, naproxeno, ketoprofeno)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N02BA: Analgésicos del ácido salicílico y derivados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aspirina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R06: Antihistamínicos para uso sistémico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loratadina,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cetirizina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N05C: Hipnóticos y sedantes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zolpidem)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Generamos variables derivadas: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medias móviles y partes temporales.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dirty="0"/>
              <a:t>🔎 Explicación:</a:t>
            </a:r>
          </a:p>
          <a:p>
            <a:r>
              <a:rPr lang="es-ES" dirty="0"/>
              <a:t>El </a:t>
            </a:r>
            <a:r>
              <a:rPr lang="es-ES" b="1" dirty="0"/>
              <a:t>eje azul (barras)</a:t>
            </a:r>
            <a:r>
              <a:rPr lang="es-ES" dirty="0"/>
              <a:t> muestra las ventas absolutas por categoría ATC.</a:t>
            </a:r>
          </a:p>
          <a:p>
            <a:r>
              <a:rPr lang="es-ES" dirty="0"/>
              <a:t>La </a:t>
            </a:r>
            <a:r>
              <a:rPr lang="es-ES" b="1" dirty="0"/>
              <a:t>línea roja</a:t>
            </a:r>
            <a:r>
              <a:rPr lang="es-ES" dirty="0"/>
              <a:t> representa el </a:t>
            </a:r>
            <a:r>
              <a:rPr lang="es-ES" b="1" dirty="0"/>
              <a:t>% acumulado</a:t>
            </a:r>
            <a:r>
              <a:rPr lang="es-ES" dirty="0"/>
              <a:t> de esas ventas.</a:t>
            </a:r>
          </a:p>
          <a:p>
            <a:r>
              <a:rPr lang="es-ES" dirty="0"/>
              <a:t>Se observa que unas pocas categorías concentran la mayor parte del volumen (ejemplo: la primera categoría ya supone un porcentaje muy alto).</a:t>
            </a:r>
          </a:p>
          <a:p>
            <a:r>
              <a:rPr lang="es-ES" dirty="0"/>
              <a:t>Esto ilustra la famosa </a:t>
            </a:r>
            <a:r>
              <a:rPr lang="es-ES" b="1" dirty="0"/>
              <a:t>regla del 80/20</a:t>
            </a:r>
            <a:r>
              <a:rPr lang="es-ES" dirty="0"/>
              <a:t>: pocas categorías (≈20%) generan la mayoría de las ventas (≈80%).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pipeline sigue 3 pasos: limpieza,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temporal 80/20.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Probamos seis familias de modelos: SARIMAX,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RandomForest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ganador fue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 un error muy bajo (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MAPE&lt;2%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MAPE</a:t>
            </a:r>
            <a:r>
              <a:rPr lang="es-ES" dirty="0"/>
              <a:t> significa </a:t>
            </a:r>
            <a:r>
              <a:rPr lang="es-ES" b="1" dirty="0"/>
              <a:t>Mean Absolute </a:t>
            </a:r>
            <a:r>
              <a:rPr lang="es-ES" b="1" dirty="0" err="1"/>
              <a:t>Percentage</a:t>
            </a:r>
            <a:r>
              <a:rPr lang="es-ES" b="1" dirty="0"/>
              <a:t> Error</a:t>
            </a:r>
            <a:r>
              <a:rPr lang="es-ES" dirty="0"/>
              <a:t> → en español: </a:t>
            </a:r>
            <a:r>
              <a:rPr lang="es-ES" i="1" dirty="0"/>
              <a:t>Error Porcentual Medio Absoluto.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usa mucho para medir como de buenas son las predicciones de un modelo (sobre todo en series temporales o en regresión).</a:t>
            </a:r>
          </a:p>
          <a:p>
            <a:pPr marL="158750" indent="0">
              <a:buNone/>
            </a:pPr>
            <a:endParaRPr lang="es-ES" i="1" dirty="0"/>
          </a:p>
          <a:p>
            <a:pPr marL="158750" indent="0">
              <a:buNone/>
            </a:pPr>
            <a:r>
              <a:rPr lang="es-ES" dirty="0"/>
              <a:t>📌 </a:t>
            </a:r>
            <a:r>
              <a:rPr lang="es-ES" b="1" dirty="0"/>
              <a:t>Interpretación rápida</a:t>
            </a:r>
            <a:r>
              <a:rPr lang="es-ES" dirty="0"/>
              <a:t>:</a:t>
            </a:r>
          </a:p>
          <a:p>
            <a:r>
              <a:rPr lang="es-ES" dirty="0"/>
              <a:t>Un </a:t>
            </a:r>
            <a:r>
              <a:rPr lang="es-ES" b="1" dirty="0"/>
              <a:t>MAPE de 2%</a:t>
            </a:r>
            <a:r>
              <a:rPr lang="es-ES" dirty="0"/>
              <a:t> → el modelo, de media, se equivoca un 2% respecto al valor real.</a:t>
            </a:r>
          </a:p>
          <a:p>
            <a:r>
              <a:rPr lang="es-ES" dirty="0"/>
              <a:t>Cuanto más bajo, mejor.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0" dirty="0"/>
              <a:t>La diferencia entre </a:t>
            </a:r>
            <a:r>
              <a:rPr lang="es-ES" i="1" dirty="0"/>
              <a:t>base </a:t>
            </a:r>
            <a:r>
              <a:rPr lang="es-ES" i="0" dirty="0"/>
              <a:t>y </a:t>
            </a:r>
            <a:r>
              <a:rPr lang="es-ES" i="1" dirty="0" err="1"/>
              <a:t>best</a:t>
            </a:r>
            <a:r>
              <a:rPr lang="es-ES" i="1" dirty="0"/>
              <a:t>:</a:t>
            </a:r>
            <a:br>
              <a:rPr lang="es-ES" i="1" dirty="0"/>
            </a:br>
            <a:r>
              <a:rPr lang="es-ES" i="1" dirty="0"/>
              <a:t>- </a:t>
            </a:r>
            <a:r>
              <a:rPr lang="es-ES" b="1" i="1" dirty="0"/>
              <a:t>base</a:t>
            </a:r>
            <a:r>
              <a:rPr lang="es-ES" i="1" dirty="0"/>
              <a:t>: </a:t>
            </a:r>
            <a:r>
              <a:rPr lang="es-ES" b="0" dirty="0"/>
              <a:t>modelo inicial, creado con una configuración por defecto básica. </a:t>
            </a:r>
            <a:r>
              <a:rPr lang="es-ES" dirty="0"/>
              <a:t>Aquí no hay búsqueda de </a:t>
            </a:r>
            <a:r>
              <a:rPr lang="es-ES" dirty="0" err="1"/>
              <a:t>hiperparámetros</a:t>
            </a:r>
            <a:r>
              <a:rPr lang="es-ES" dirty="0"/>
              <a:t>, solo se entrena el modelo directamente con los datos.</a:t>
            </a:r>
            <a:endParaRPr lang="es-ES" i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b="1" i="1" dirty="0" err="1"/>
              <a:t>best</a:t>
            </a:r>
            <a:r>
              <a:rPr lang="es-ES" i="1" dirty="0"/>
              <a:t>: </a:t>
            </a:r>
            <a:r>
              <a:rPr lang="es-ES" dirty="0"/>
              <a:t>después de pasar por una </a:t>
            </a:r>
            <a:r>
              <a:rPr lang="es-ES" b="0" dirty="0"/>
              <a:t>búsqueda de </a:t>
            </a:r>
            <a:r>
              <a:rPr lang="es-ES" b="0" dirty="0" err="1"/>
              <a:t>hiperparámetros</a:t>
            </a:r>
            <a:r>
              <a:rPr lang="es-ES" b="0" dirty="0"/>
              <a:t> en </a:t>
            </a:r>
            <a:r>
              <a:rPr lang="es-ES" b="0" i="1" dirty="0" err="1"/>
              <a:t>RandomizedSearchCV</a:t>
            </a:r>
            <a:r>
              <a:rPr lang="es-ES" b="0" dirty="0"/>
              <a:t> (</a:t>
            </a:r>
            <a:r>
              <a:rPr lang="es-ES" b="0" dirty="0" err="1"/>
              <a:t>nº</a:t>
            </a:r>
            <a:r>
              <a:rPr lang="es-ES" b="0" dirty="0"/>
              <a:t> árboles, profundidad, iteración, regularización L2, </a:t>
            </a:r>
            <a:r>
              <a:rPr lang="es-ES" b="0" dirty="0" err="1"/>
              <a:t>etc</a:t>
            </a:r>
            <a:r>
              <a:rPr lang="es-ES" b="0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 err="1"/>
              <a:t>param_distributions</a:t>
            </a:r>
            <a:r>
              <a:rPr lang="es-ES" b="0" i="0" dirty="0"/>
              <a:t> =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"</a:t>
            </a:r>
            <a:r>
              <a:rPr lang="es-ES" b="0" i="0" dirty="0" err="1"/>
              <a:t>model</a:t>
            </a:r>
            <a:r>
              <a:rPr lang="es-ES" b="0" i="0" dirty="0"/>
              <a:t>__</a:t>
            </a:r>
            <a:r>
              <a:rPr lang="es-ES" b="0" i="0" dirty="0" err="1"/>
              <a:t>n_estimators</a:t>
            </a:r>
            <a:r>
              <a:rPr lang="es-ES" b="0" i="0" dirty="0"/>
              <a:t>": [400, 600, 800],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"</a:t>
            </a:r>
            <a:r>
              <a:rPr lang="es-ES" b="0" i="0" dirty="0" err="1"/>
              <a:t>model</a:t>
            </a:r>
            <a:r>
              <a:rPr lang="es-ES" b="0" i="0" dirty="0"/>
              <a:t>__</a:t>
            </a:r>
            <a:r>
              <a:rPr lang="es-ES" b="0" i="0" dirty="0" err="1"/>
              <a:t>depth</a:t>
            </a:r>
            <a:r>
              <a:rPr lang="es-ES" b="0" i="0" dirty="0"/>
              <a:t>": [4, 6, 8],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"</a:t>
            </a:r>
            <a:r>
              <a:rPr lang="es-ES" b="0" i="0" dirty="0" err="1"/>
              <a:t>model</a:t>
            </a:r>
            <a:r>
              <a:rPr lang="es-ES" b="0" i="0" dirty="0"/>
              <a:t>__</a:t>
            </a:r>
            <a:r>
              <a:rPr lang="es-ES" b="0" i="0" dirty="0" err="1"/>
              <a:t>learning_rate</a:t>
            </a:r>
            <a:r>
              <a:rPr lang="es-ES" b="0" i="0" dirty="0"/>
              <a:t>": [0.03, 0.05, 0.1],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"</a:t>
            </a:r>
            <a:r>
              <a:rPr lang="es-ES" b="0" i="0" dirty="0" err="1"/>
              <a:t>model</a:t>
            </a:r>
            <a:r>
              <a:rPr lang="es-ES" b="0" i="0" dirty="0"/>
              <a:t>__</a:t>
            </a:r>
            <a:r>
              <a:rPr lang="es-ES" b="0" i="0" dirty="0" err="1"/>
              <a:t>subsample</a:t>
            </a:r>
            <a:r>
              <a:rPr lang="es-ES" b="0" i="0" dirty="0"/>
              <a:t>": [0.7, 0.8, 1.0],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"model__l2_leaf_reg": [1.0, 3.0, 5.0, 7.0],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 err="1"/>
              <a:t>cat_search</a:t>
            </a:r>
            <a:r>
              <a:rPr lang="es-ES" b="0" i="0" dirty="0"/>
              <a:t> = </a:t>
            </a:r>
            <a:r>
              <a:rPr lang="es-ES" b="0" i="0" dirty="0" err="1"/>
              <a:t>RandomizedSearchCV</a:t>
            </a:r>
            <a:r>
              <a:rPr lang="es-ES" b="0" i="0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estimator</a:t>
            </a:r>
            <a:r>
              <a:rPr lang="es-ES" b="0" i="0" dirty="0"/>
              <a:t>=</a:t>
            </a:r>
            <a:r>
              <a:rPr lang="es-ES" b="0" i="0" dirty="0" err="1"/>
              <a:t>cat_pipe</a:t>
            </a:r>
            <a:r>
              <a:rPr lang="es-ES" b="0" i="0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param_distributions</a:t>
            </a:r>
            <a:r>
              <a:rPr lang="es-ES" b="0" i="0" dirty="0"/>
              <a:t>=</a:t>
            </a:r>
            <a:r>
              <a:rPr lang="es-ES" b="0" i="0" dirty="0" err="1"/>
              <a:t>param_distributions</a:t>
            </a:r>
            <a:r>
              <a:rPr lang="es-ES" b="0" i="0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n_iter</a:t>
            </a:r>
            <a:r>
              <a:rPr lang="es-ES" b="0" i="0" dirty="0"/>
              <a:t>=12,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cv</a:t>
            </a:r>
            <a:r>
              <a:rPr lang="es-ES" b="0" i="0" dirty="0"/>
              <a:t>=</a:t>
            </a:r>
            <a:r>
              <a:rPr lang="es-ES" b="0" i="0" dirty="0" err="1"/>
              <a:t>tscv</a:t>
            </a:r>
            <a:r>
              <a:rPr lang="es-ES" b="0" i="0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n_jobs</a:t>
            </a:r>
            <a:r>
              <a:rPr lang="es-ES" b="0" i="0" dirty="0"/>
              <a:t>=-1,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random_state</a:t>
            </a:r>
            <a:r>
              <a:rPr lang="es-ES" b="0" i="0" dirty="0"/>
              <a:t>=42,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scoring</a:t>
            </a:r>
            <a:r>
              <a:rPr lang="es-ES" b="0" i="0" dirty="0"/>
              <a:t>="</a:t>
            </a:r>
            <a:r>
              <a:rPr lang="es-ES" b="0" i="0" dirty="0" err="1"/>
              <a:t>neg_mean_absolute_error</a:t>
            </a:r>
            <a:r>
              <a:rPr lang="es-ES" b="0" i="0" dirty="0"/>
              <a:t>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refit</a:t>
            </a:r>
            <a:r>
              <a:rPr lang="es-ES" b="0" i="0" dirty="0"/>
              <a:t>=True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Daily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añadimos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Year, Month, Weekday, lag_1, lag_7 y roll7. 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Esto permitió capturar patrones temporales y reducir 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Esta gráfica es la </a:t>
            </a:r>
            <a:r>
              <a:rPr lang="es-ES" b="1" dirty="0"/>
              <a:t>Función de Autocorrelación (ACF)</a:t>
            </a:r>
            <a:r>
              <a:rPr lang="es-ES" dirty="0"/>
              <a:t> de las ventas totales diarias.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ACF mide cuánto se parece una serie a sí misma en distintos </a:t>
            </a:r>
            <a:r>
              <a:rPr lang="es-ES" b="1" dirty="0"/>
              <a:t>desplazamientos en el tiempo (</a:t>
            </a:r>
            <a:r>
              <a:rPr lang="es-ES" b="1" dirty="0" err="1"/>
              <a:t>lags</a:t>
            </a:r>
            <a:r>
              <a:rPr lang="es-ES" b="1" dirty="0"/>
              <a:t>)</a:t>
            </a:r>
            <a:r>
              <a:rPr lang="es-ES" dirty="0"/>
              <a:t>.</a:t>
            </a:r>
          </a:p>
          <a:p>
            <a:r>
              <a:rPr lang="es-ES" b="1" dirty="0" err="1"/>
              <a:t>Lag</a:t>
            </a:r>
            <a:r>
              <a:rPr lang="es-ES" b="1" dirty="0"/>
              <a:t> 1</a:t>
            </a:r>
            <a:r>
              <a:rPr lang="es-ES" dirty="0"/>
              <a:t> → cómo se relaciona el valor de hoy con el de ayer.</a:t>
            </a:r>
          </a:p>
          <a:p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cómo se relaciona hoy con el de hace una semana.</a:t>
            </a:r>
          </a:p>
          <a:p>
            <a:pPr marL="158750" indent="0">
              <a:buNone/>
            </a:pPr>
            <a:r>
              <a:rPr lang="es-ES" dirty="0"/>
              <a:t>(Y así sucesivamente.)</a:t>
            </a:r>
          </a:p>
          <a:p>
            <a:pPr marL="158750" indent="0"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valor oscila entre </a:t>
            </a:r>
            <a:r>
              <a:rPr lang="es-ES" b="1" dirty="0"/>
              <a:t>-1 y 1</a:t>
            </a:r>
            <a:r>
              <a:rPr lang="es-ES" dirty="0"/>
              <a:t>:</a:t>
            </a:r>
          </a:p>
          <a:p>
            <a:r>
              <a:rPr lang="es-ES" b="1" dirty="0"/>
              <a:t>1</a:t>
            </a:r>
            <a:r>
              <a:rPr lang="es-ES" dirty="0"/>
              <a:t> = correlación perfecta positiva.</a:t>
            </a:r>
          </a:p>
          <a:p>
            <a:r>
              <a:rPr lang="es-ES" b="1" dirty="0"/>
              <a:t>0</a:t>
            </a:r>
            <a:r>
              <a:rPr lang="es-ES" dirty="0"/>
              <a:t> = no hay relación.</a:t>
            </a:r>
          </a:p>
          <a:p>
            <a:r>
              <a:rPr lang="es-ES" b="1" dirty="0"/>
              <a:t>-1</a:t>
            </a:r>
            <a:r>
              <a:rPr lang="es-ES" dirty="0"/>
              <a:t> = correlación perfecta negativa.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📊 Interpretación de tu gráfica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 err="1"/>
              <a:t>Lag</a:t>
            </a:r>
            <a:r>
              <a:rPr lang="es-ES" b="1" dirty="0"/>
              <a:t> 0 (barra a 1.0):</a:t>
            </a:r>
            <a:r>
              <a:rPr lang="es-ES" dirty="0"/>
              <a:t> siempre aparece así porque una serie está 100% correlacionada consigo misma.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/>
              <a:t>Primeros </a:t>
            </a:r>
            <a:r>
              <a:rPr lang="es-ES" b="1" dirty="0" err="1"/>
              <a:t>lags</a:t>
            </a:r>
            <a:r>
              <a:rPr lang="es-ES" b="1" dirty="0"/>
              <a:t> (1–7):</a:t>
            </a:r>
            <a:endParaRPr lang="es-ES" dirty="0"/>
          </a:p>
          <a:p>
            <a:pPr lvl="1"/>
            <a:r>
              <a:rPr lang="es-ES" dirty="0"/>
              <a:t>Se ve una correlación positiva (entre 0.25 y 0.4).</a:t>
            </a:r>
          </a:p>
          <a:p>
            <a:pPr lvl="1"/>
            <a:r>
              <a:rPr lang="es-ES" dirty="0"/>
              <a:t>Esto significa que las ventas de un día se parecen bastante a las de los días inmediatamente anteriores.</a:t>
            </a:r>
          </a:p>
          <a:p>
            <a:pPr lvl="1"/>
            <a:r>
              <a:rPr lang="es-ES" dirty="0"/>
              <a:t>Especialmente importante el </a:t>
            </a:r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indica un patrón </a:t>
            </a:r>
            <a:r>
              <a:rPr lang="es-ES" b="1" dirty="0"/>
              <a:t>semanal</a:t>
            </a:r>
            <a:r>
              <a:rPr lang="es-ES" dirty="0"/>
              <a:t> en las ventas (lo esperable en fármacos, con picos y valles según días laborables/fines de semana).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intermedios (10–30):</a:t>
            </a:r>
            <a:endParaRPr lang="es-ES" dirty="0"/>
          </a:p>
          <a:p>
            <a:pPr lvl="1"/>
            <a:r>
              <a:rPr lang="es-ES" dirty="0"/>
              <a:t>Las correlaciones siguen siendo positivas pero más bajas (~0.2).</a:t>
            </a:r>
          </a:p>
          <a:p>
            <a:pPr lvl="1"/>
            <a:r>
              <a:rPr lang="es-ES" dirty="0"/>
              <a:t>Esto muestra que existe cierta memoria en la serie: las ventas de hoy aún guardan relación con las de hace 2–3 semanas.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largos (&gt;30):</a:t>
            </a:r>
            <a:endParaRPr lang="es-ES" dirty="0"/>
          </a:p>
          <a:p>
            <a:pPr lvl="1"/>
            <a:r>
              <a:rPr lang="es-ES" dirty="0"/>
              <a:t>La correlación va decayendo hacia 0.</a:t>
            </a:r>
          </a:p>
          <a:p>
            <a:pPr lvl="1"/>
            <a:r>
              <a:rPr lang="es-ES" dirty="0"/>
              <a:t>Señal de que a medida que nos alejamos en el tiempo, la dependencia se diluye.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Franja azul (intervalo de confianza):</a:t>
            </a:r>
            <a:endParaRPr lang="es-ES" dirty="0"/>
          </a:p>
          <a:p>
            <a:pPr lvl="1"/>
            <a:r>
              <a:rPr lang="es-ES" dirty="0"/>
              <a:t>Si las barras sobresalen de esa franja, la correlación es </a:t>
            </a:r>
            <a:r>
              <a:rPr lang="es-ES" b="1" dirty="0"/>
              <a:t>estadísticamente significativa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En tu caso, casi todas las barras hasta </a:t>
            </a:r>
            <a:r>
              <a:rPr lang="es-ES" dirty="0" err="1"/>
              <a:t>lag</a:t>
            </a:r>
            <a:r>
              <a:rPr lang="es-ES" dirty="0"/>
              <a:t> ~25 lo son, lo que confirma </a:t>
            </a:r>
            <a:r>
              <a:rPr lang="es-ES" b="1" dirty="0"/>
              <a:t>estacionalidad y dependencia temporal clara</a:t>
            </a:r>
            <a:r>
              <a:rPr lang="es-ES" dirty="0"/>
              <a:t>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📌 En resumen</a:t>
            </a:r>
          </a:p>
          <a:p>
            <a:r>
              <a:rPr lang="es-ES" dirty="0"/>
              <a:t>Las ventas </a:t>
            </a:r>
            <a:r>
              <a:rPr lang="es-ES" b="1" dirty="0"/>
              <a:t>no son aleatorias</a:t>
            </a:r>
            <a:r>
              <a:rPr lang="es-ES" dirty="0"/>
              <a:t>: tienen </a:t>
            </a:r>
            <a:r>
              <a:rPr lang="es-ES" b="1" dirty="0"/>
              <a:t>patrones semanales y memoria temporal</a:t>
            </a:r>
            <a:r>
              <a:rPr lang="es-ES" dirty="0"/>
              <a:t>.</a:t>
            </a:r>
          </a:p>
          <a:p>
            <a:r>
              <a:rPr lang="es-ES" dirty="0"/>
              <a:t>Esto justifica:</a:t>
            </a:r>
          </a:p>
          <a:p>
            <a:pPr lvl="1"/>
            <a:r>
              <a:rPr lang="es-ES" dirty="0"/>
              <a:t>Usar </a:t>
            </a:r>
            <a:r>
              <a:rPr lang="es-ES" b="1" dirty="0" err="1"/>
              <a:t>lags</a:t>
            </a:r>
            <a:r>
              <a:rPr lang="es-ES" b="1" dirty="0"/>
              <a:t> y </a:t>
            </a:r>
            <a:r>
              <a:rPr lang="es-ES" b="1" dirty="0" err="1"/>
              <a:t>rolling</a:t>
            </a:r>
            <a:r>
              <a:rPr lang="es-ES" b="1" dirty="0"/>
              <a:t> </a:t>
            </a:r>
            <a:r>
              <a:rPr lang="es-ES" b="1" dirty="0" err="1"/>
              <a:t>averages</a:t>
            </a:r>
            <a:r>
              <a:rPr lang="es-ES" dirty="0"/>
              <a:t> como </a:t>
            </a:r>
            <a:r>
              <a:rPr lang="es-ES" dirty="0" err="1"/>
              <a:t>features</a:t>
            </a:r>
            <a:r>
              <a:rPr lang="es-ES" dirty="0"/>
              <a:t> en ML.</a:t>
            </a:r>
          </a:p>
          <a:p>
            <a:pPr lvl="1"/>
            <a:r>
              <a:rPr lang="es-ES" dirty="0"/>
              <a:t>Probar modelos de series temporales (SARIMAX, </a:t>
            </a:r>
            <a:r>
              <a:rPr lang="es-ES" dirty="0" err="1"/>
              <a:t>Prophet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Validar con </a:t>
            </a:r>
            <a:r>
              <a:rPr lang="es-ES" dirty="0" err="1"/>
              <a:t>splits</a:t>
            </a:r>
            <a:r>
              <a:rPr lang="es-ES" dirty="0"/>
              <a:t> temporales en lugar de aleatorios.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fue el más preciso, con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 menor al 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lo que significa predicciones muy cercanas a la realidad. Además, R² de 0.99: prácticamente toda la variabilidad explicada.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estuvieron cerca.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SARIMAX y RF mostraron limitaciones frente 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“Modelo” para ver los porcentajes.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Analizamos importancias de variables: los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estacionalidad temporal fueron clave. El modelo es interpretable: sabemos qué factores impulsan las predicciones.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1 - Arranque (enganche con negocio):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Una de las preguntas que siempre surgen en un modelo de Machine </a:t>
            </a:r>
            <a:r>
              <a:rPr lang="es-ES" dirty="0" err="1"/>
              <a:t>Learning</a:t>
            </a:r>
            <a:r>
              <a:rPr lang="es-ES" dirty="0"/>
              <a:t> es: ¿qué factores están influyendo más en las predicciones?. Esto es clave para confiar en el modelo y tomar decisiones.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2 - Explicación de las importancias: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Aquí vemos las importancias de variables calculadas en modelos como </a:t>
            </a:r>
            <a:r>
              <a:rPr lang="es-ES" dirty="0" err="1"/>
              <a:t>Random</a:t>
            </a:r>
            <a:r>
              <a:rPr lang="es-ES" dirty="0"/>
              <a:t> Forest o </a:t>
            </a:r>
            <a:r>
              <a:rPr lang="es-ES" dirty="0" err="1"/>
              <a:t>CatBoost</a:t>
            </a:r>
            <a:r>
              <a:rPr lang="es-ES" dirty="0"/>
              <a:t>. Lo interesante es que los factores que más peso tienen no son aleatorios, sino muy intuitivos: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Los </a:t>
            </a:r>
            <a:r>
              <a:rPr lang="es-ES" dirty="0" err="1"/>
              <a:t>lags</a:t>
            </a:r>
            <a:r>
              <a:rPr lang="es-ES" dirty="0"/>
              <a:t> (ventas pasadas) → porque lo que vendimos ayer o la semana pasada es el mejor predictor de lo que venderemos hoy.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La estacionalidad (mes, día de la semana) → porque hay patrones claros de consumo según temporadas y hábitos semanales.”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3- Interpretabilidad (tranquilizar a la audiencia):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Esto hace que el modelo no sea una ‘caja negra’. Podemos explicar con claridad qué impulsa las predicciones: los históricos de ventas y la estacionalidad. Esto da confianza a la hora de usarlo en negocio.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4 - Cierre con valor para negocio: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Saber que los </a:t>
            </a:r>
            <a:r>
              <a:rPr lang="es-ES" dirty="0" err="1"/>
              <a:t>lags</a:t>
            </a:r>
            <a:r>
              <a:rPr lang="es-ES" dirty="0"/>
              <a:t> y la estacionalidad son los factores clave significa que el modelo está capturando de forma realista el comportamiento del mercado: la recurrencia semanal y la estacionalidad anual. Esto permite planificar pedidos, campañas o stock con base en algo tangible y explicable.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Aquí se ve la comparación de valores reales vs predicciones, con una banda de error. Demuestra la precisión alcanzada.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“Evaluación y predicciones” para ver la gráfica.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0954" fill="none" extrusionOk="0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62700" tIns="117700" rIns="162700" bIns="11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3" hasCustomPrompt="1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4" hasCustomPrompt="1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5" hasCustomPrompt="1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7" hasCustomPrompt="1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1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8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9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3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4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5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>
            <a:spLocks noGrp="1"/>
          </p:cNvSpPr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7" name="Google Shape;847;p14"/>
          <p:cNvSpPr txBox="1">
            <a:spLocks noGrp="1"/>
          </p:cNvSpPr>
          <p:nvPr>
            <p:ph type="subTitle" idx="1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0" name="Google Shape;880;p15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881" name="Google Shape;881;p15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882" name="Google Shape;882;p15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883" name="Google Shape;88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5" name="Google Shape;88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7" name="Google Shape;88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0" name="Google Shape;89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1" name="Google Shape;891;p1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2" name="Google Shape;892;p15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93" name="Google Shape;89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4" name="Google Shape;89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6" name="Google Shape;89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7" name="Google Shape;89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8" name="Google Shape;89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9" name="Google Shape;89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0" name="Google Shape;90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01" name="Google Shape;901;p15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02" name="Google Shape;902;p15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5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4" name="Google Shape;904;p15"/>
          <p:cNvGrpSpPr/>
          <p:nvPr/>
        </p:nvGrpSpPr>
        <p:grpSpPr>
          <a:xfrm>
            <a:off x="7692803" y="4132448"/>
            <a:ext cx="1399065" cy="1173990"/>
            <a:chOff x="7692803" y="4132448"/>
            <a:chExt cx="1399065" cy="1173990"/>
          </a:xfrm>
        </p:grpSpPr>
        <p:grpSp>
          <p:nvGrpSpPr>
            <p:cNvPr id="905" name="Google Shape;905;p15"/>
            <p:cNvGrpSpPr/>
            <p:nvPr/>
          </p:nvGrpSpPr>
          <p:grpSpPr>
            <a:xfrm>
              <a:off x="8558921" y="4132448"/>
              <a:ext cx="532947" cy="648678"/>
              <a:chOff x="8558921" y="4132448"/>
              <a:chExt cx="532947" cy="648678"/>
            </a:xfrm>
          </p:grpSpPr>
          <p:sp>
            <p:nvSpPr>
              <p:cNvPr id="906" name="Google Shape;906;p15"/>
              <p:cNvSpPr/>
              <p:nvPr/>
            </p:nvSpPr>
            <p:spPr>
              <a:xfrm>
                <a:off x="8892034" y="4581292"/>
                <a:ext cx="199834" cy="19983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5"/>
              <p:cNvGrpSpPr/>
              <p:nvPr/>
            </p:nvGrpSpPr>
            <p:grpSpPr>
              <a:xfrm>
                <a:off x="8558921" y="4132448"/>
                <a:ext cx="406758" cy="406674"/>
                <a:chOff x="833034" y="460460"/>
                <a:chExt cx="512612" cy="512443"/>
              </a:xfrm>
            </p:grpSpPr>
            <p:sp>
              <p:nvSpPr>
                <p:cNvPr id="908" name="Google Shape;908;p15"/>
                <p:cNvSpPr/>
                <p:nvPr/>
              </p:nvSpPr>
              <p:spPr>
                <a:xfrm>
                  <a:off x="833034" y="460460"/>
                  <a:ext cx="512612" cy="51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" h="3025" extrusionOk="0">
                      <a:moveTo>
                        <a:pt x="2583" y="443"/>
                      </a:moveTo>
                      <a:cubicBezTo>
                        <a:pt x="2771" y="631"/>
                        <a:pt x="2906" y="865"/>
                        <a:pt x="2975" y="1121"/>
                      </a:cubicBezTo>
                      <a:cubicBezTo>
                        <a:pt x="3044" y="1378"/>
                        <a:pt x="3044" y="1649"/>
                        <a:pt x="2975" y="1905"/>
                      </a:cubicBezTo>
                      <a:cubicBezTo>
                        <a:pt x="2906" y="2162"/>
                        <a:pt x="2771" y="2395"/>
                        <a:pt x="2583" y="2583"/>
                      </a:cubicBezTo>
                      <a:cubicBezTo>
                        <a:pt x="2395" y="2771"/>
                        <a:pt x="2161" y="2906"/>
                        <a:pt x="1905" y="2974"/>
                      </a:cubicBezTo>
                      <a:cubicBezTo>
                        <a:pt x="1648" y="3043"/>
                        <a:pt x="1378" y="3043"/>
                        <a:pt x="1122" y="2974"/>
                      </a:cubicBezTo>
                      <a:cubicBezTo>
                        <a:pt x="865" y="2906"/>
                        <a:pt x="631" y="2771"/>
                        <a:pt x="444" y="2583"/>
                      </a:cubicBezTo>
                      <a:cubicBezTo>
                        <a:pt x="256" y="2395"/>
                        <a:pt x="121" y="2161"/>
                        <a:pt x="52" y="1905"/>
                      </a:cubicBezTo>
                      <a:cubicBezTo>
                        <a:pt x="-17" y="1648"/>
                        <a:pt x="-17" y="1378"/>
                        <a:pt x="52" y="1121"/>
                      </a:cubicBezTo>
                      <a:cubicBezTo>
                        <a:pt x="121" y="865"/>
                        <a:pt x="256" y="631"/>
                        <a:pt x="444" y="443"/>
                      </a:cubicBezTo>
                      <a:cubicBezTo>
                        <a:pt x="631" y="255"/>
                        <a:pt x="865" y="120"/>
                        <a:pt x="1122" y="52"/>
                      </a:cubicBezTo>
                      <a:cubicBezTo>
                        <a:pt x="1378" y="-17"/>
                        <a:pt x="1648" y="-17"/>
                        <a:pt x="1905" y="52"/>
                      </a:cubicBezTo>
                      <a:cubicBezTo>
                        <a:pt x="2161" y="120"/>
                        <a:pt x="2395" y="255"/>
                        <a:pt x="2583" y="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5"/>
                <p:cNvSpPr/>
                <p:nvPr/>
              </p:nvSpPr>
              <p:spPr>
                <a:xfrm>
                  <a:off x="885347" y="512607"/>
                  <a:ext cx="408322" cy="408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2266" extrusionOk="0">
                      <a:moveTo>
                        <a:pt x="2266" y="1133"/>
                      </a:moveTo>
                      <a:cubicBezTo>
                        <a:pt x="2266" y="1332"/>
                        <a:pt x="2213" y="1528"/>
                        <a:pt x="2114" y="1700"/>
                      </a:cubicBezTo>
                      <a:cubicBezTo>
                        <a:pt x="2014" y="1873"/>
                        <a:pt x="1871" y="2015"/>
                        <a:pt x="1699" y="2114"/>
                      </a:cubicBezTo>
                      <a:cubicBezTo>
                        <a:pt x="1527" y="2214"/>
                        <a:pt x="1331" y="2266"/>
                        <a:pt x="1133" y="2266"/>
                      </a:cubicBezTo>
                      <a:cubicBezTo>
                        <a:pt x="934" y="2266"/>
                        <a:pt x="738" y="2214"/>
                        <a:pt x="566" y="2114"/>
                      </a:cubicBezTo>
                      <a:cubicBezTo>
                        <a:pt x="394" y="2015"/>
                        <a:pt x="250" y="1873"/>
                        <a:pt x="151" y="1700"/>
                      </a:cubicBezTo>
                      <a:cubicBezTo>
                        <a:pt x="51" y="1528"/>
                        <a:pt x="0" y="1332"/>
                        <a:pt x="0" y="1133"/>
                      </a:cubicBezTo>
                      <a:cubicBezTo>
                        <a:pt x="0" y="934"/>
                        <a:pt x="52" y="739"/>
                        <a:pt x="151" y="567"/>
                      </a:cubicBezTo>
                      <a:cubicBezTo>
                        <a:pt x="251" y="394"/>
                        <a:pt x="394" y="252"/>
                        <a:pt x="566" y="152"/>
                      </a:cubicBezTo>
                      <a:cubicBezTo>
                        <a:pt x="738" y="53"/>
                        <a:pt x="934" y="0"/>
                        <a:pt x="1133" y="0"/>
                      </a:cubicBezTo>
                      <a:cubicBezTo>
                        <a:pt x="1331" y="0"/>
                        <a:pt x="1527" y="53"/>
                        <a:pt x="1699" y="152"/>
                      </a:cubicBezTo>
                      <a:cubicBezTo>
                        <a:pt x="1871" y="252"/>
                        <a:pt x="2014" y="394"/>
                        <a:pt x="2114" y="567"/>
                      </a:cubicBezTo>
                      <a:cubicBezTo>
                        <a:pt x="2213" y="739"/>
                        <a:pt x="2266" y="934"/>
                        <a:pt x="2266" y="113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5"/>
                <p:cNvSpPr txBox="1"/>
                <p:nvPr/>
              </p:nvSpPr>
              <p:spPr>
                <a:xfrm>
                  <a:off x="974625" y="524850"/>
                  <a:ext cx="230100" cy="38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  <p:sp>
          <p:nvSpPr>
            <p:cNvPr id="911" name="Google Shape;911;p15"/>
            <p:cNvSpPr/>
            <p:nvPr/>
          </p:nvSpPr>
          <p:spPr>
            <a:xfrm>
              <a:off x="7692803" y="4639915"/>
              <a:ext cx="1325015" cy="666524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7620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1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5" name="Google Shape;915;p16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916" name="Google Shape;916;p16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917" name="Google Shape;917;p16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918" name="Google Shape;91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9" name="Google Shape;91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0" name="Google Shape;92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1" name="Google Shape;92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27" name="Google Shape;927;p16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6" name="Google Shape;936;p16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37" name="Google Shape;937;p16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9" name="Google Shape;939;p16"/>
          <p:cNvGrpSpPr/>
          <p:nvPr/>
        </p:nvGrpSpPr>
        <p:grpSpPr>
          <a:xfrm>
            <a:off x="-74646" y="129119"/>
            <a:ext cx="9025376" cy="5173283"/>
            <a:chOff x="-74646" y="129119"/>
            <a:chExt cx="9025376" cy="5173283"/>
          </a:xfrm>
        </p:grpSpPr>
        <p:grpSp>
          <p:nvGrpSpPr>
            <p:cNvPr id="940" name="Google Shape;940;p16"/>
            <p:cNvGrpSpPr/>
            <p:nvPr/>
          </p:nvGrpSpPr>
          <p:grpSpPr>
            <a:xfrm>
              <a:off x="-74646" y="4421574"/>
              <a:ext cx="758421" cy="880828"/>
              <a:chOff x="-74646" y="4345374"/>
              <a:chExt cx="758421" cy="880828"/>
            </a:xfrm>
          </p:grpSpPr>
          <p:grpSp>
            <p:nvGrpSpPr>
              <p:cNvPr id="941" name="Google Shape;941;p16"/>
              <p:cNvGrpSpPr/>
              <p:nvPr/>
            </p:nvGrpSpPr>
            <p:grpSpPr>
              <a:xfrm>
                <a:off x="51963" y="4740030"/>
                <a:ext cx="296991" cy="486172"/>
                <a:chOff x="4669157" y="4085142"/>
                <a:chExt cx="469923" cy="733512"/>
              </a:xfrm>
            </p:grpSpPr>
            <p:sp>
              <p:nvSpPr>
                <p:cNvPr id="942" name="Google Shape;942;p16"/>
                <p:cNvSpPr/>
                <p:nvPr/>
              </p:nvSpPr>
              <p:spPr>
                <a:xfrm>
                  <a:off x="4669157" y="4701427"/>
                  <a:ext cx="110789" cy="1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92" extrusionOk="0">
                      <a:moveTo>
                        <a:pt x="121" y="81"/>
                      </a:moveTo>
                      <a:cubicBezTo>
                        <a:pt x="119" y="100"/>
                        <a:pt x="-85" y="614"/>
                        <a:pt x="42" y="663"/>
                      </a:cubicBezTo>
                      <a:cubicBezTo>
                        <a:pt x="170" y="712"/>
                        <a:pt x="600" y="694"/>
                        <a:pt x="649" y="645"/>
                      </a:cubicBezTo>
                      <a:cubicBezTo>
                        <a:pt x="697" y="597"/>
                        <a:pt x="394" y="160"/>
                        <a:pt x="394" y="69"/>
                      </a:cubicBezTo>
                      <a:cubicBezTo>
                        <a:pt x="394" y="-22"/>
                        <a:pt x="133" y="-28"/>
                        <a:pt x="121" y="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6"/>
                <p:cNvSpPr/>
                <p:nvPr/>
              </p:nvSpPr>
              <p:spPr>
                <a:xfrm>
                  <a:off x="4946977" y="4709558"/>
                  <a:ext cx="192102" cy="8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502" extrusionOk="0">
                      <a:moveTo>
                        <a:pt x="31" y="18"/>
                      </a:moveTo>
                      <a:cubicBezTo>
                        <a:pt x="31" y="18"/>
                        <a:pt x="-26" y="426"/>
                        <a:pt x="15" y="466"/>
                      </a:cubicBezTo>
                      <a:cubicBezTo>
                        <a:pt x="57" y="506"/>
                        <a:pt x="1118" y="518"/>
                        <a:pt x="1131" y="471"/>
                      </a:cubicBezTo>
                      <a:cubicBezTo>
                        <a:pt x="1186" y="286"/>
                        <a:pt x="391" y="66"/>
                        <a:pt x="349" y="21"/>
                      </a:cubicBezTo>
                      <a:cubicBezTo>
                        <a:pt x="307" y="-25"/>
                        <a:pt x="31" y="18"/>
                        <a:pt x="31" y="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16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5" name="Google Shape;945;p16"/>
              <p:cNvSpPr/>
              <p:nvPr/>
            </p:nvSpPr>
            <p:spPr>
              <a:xfrm flipH="1">
                <a:off x="427516" y="4412714"/>
                <a:ext cx="188169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 flipH="1">
                <a:off x="141047" y="4542421"/>
                <a:ext cx="159138" cy="180571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836" extrusionOk="0">
                    <a:moveTo>
                      <a:pt x="1597" y="0"/>
                    </a:moveTo>
                    <a:cubicBezTo>
                      <a:pt x="1597" y="0"/>
                      <a:pt x="1190" y="54"/>
                      <a:pt x="968" y="455"/>
                    </a:cubicBezTo>
                    <a:cubicBezTo>
                      <a:pt x="776" y="804"/>
                      <a:pt x="371" y="1405"/>
                      <a:pt x="371" y="1405"/>
                    </a:cubicBezTo>
                    <a:lnTo>
                      <a:pt x="0" y="1621"/>
                    </a:lnTo>
                    <a:lnTo>
                      <a:pt x="156" y="1836"/>
                    </a:lnTo>
                    <a:cubicBezTo>
                      <a:pt x="156" y="1836"/>
                      <a:pt x="682" y="1669"/>
                      <a:pt x="944" y="1489"/>
                    </a:cubicBezTo>
                    <a:cubicBezTo>
                      <a:pt x="1208" y="1310"/>
                      <a:pt x="1603" y="222"/>
                      <a:pt x="1615" y="132"/>
                    </a:cubicBezTo>
                    <a:cubicBezTo>
                      <a:pt x="1627" y="42"/>
                      <a:pt x="1597" y="0"/>
                      <a:pt x="1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 flipH="1">
                <a:off x="31281" y="4538586"/>
                <a:ext cx="190412" cy="257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253" extrusionOk="0">
                    <a:moveTo>
                      <a:pt x="297" y="51"/>
                    </a:moveTo>
                    <a:cubicBezTo>
                      <a:pt x="247" y="104"/>
                      <a:pt x="63" y="472"/>
                      <a:pt x="14" y="745"/>
                    </a:cubicBezTo>
                    <a:cubicBezTo>
                      <a:pt x="-36" y="1019"/>
                      <a:pt x="63" y="2190"/>
                      <a:pt x="63" y="2190"/>
                    </a:cubicBezTo>
                    <a:lnTo>
                      <a:pt x="1163" y="2253"/>
                    </a:lnTo>
                    <a:cubicBezTo>
                      <a:pt x="1163" y="2253"/>
                      <a:pt x="1311" y="884"/>
                      <a:pt x="1360" y="772"/>
                    </a:cubicBezTo>
                    <a:cubicBezTo>
                      <a:pt x="1410" y="660"/>
                      <a:pt x="1576" y="241"/>
                      <a:pt x="1576" y="241"/>
                    </a:cubicBezTo>
                    <a:cubicBezTo>
                      <a:pt x="1576" y="241"/>
                      <a:pt x="1369" y="79"/>
                      <a:pt x="1001" y="28"/>
                    </a:cubicBezTo>
                    <a:cubicBezTo>
                      <a:pt x="669" y="-18"/>
                      <a:pt x="346" y="-3"/>
                      <a:pt x="297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 flipH="1">
                <a:off x="80068" y="4420565"/>
                <a:ext cx="79766" cy="10110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28" extrusionOk="0">
                    <a:moveTo>
                      <a:pt x="773" y="646"/>
                    </a:moveTo>
                    <a:cubicBezTo>
                      <a:pt x="773" y="646"/>
                      <a:pt x="615" y="998"/>
                      <a:pt x="314" y="1026"/>
                    </a:cubicBezTo>
                    <a:cubicBezTo>
                      <a:pt x="14" y="1055"/>
                      <a:pt x="-36" y="818"/>
                      <a:pt x="19" y="590"/>
                    </a:cubicBezTo>
                    <a:cubicBezTo>
                      <a:pt x="88" y="304"/>
                      <a:pt x="379" y="-7"/>
                      <a:pt x="474" y="1"/>
                    </a:cubicBezTo>
                    <a:cubicBezTo>
                      <a:pt x="570" y="9"/>
                      <a:pt x="799" y="345"/>
                      <a:pt x="809" y="443"/>
                    </a:cubicBezTo>
                    <a:cubicBezTo>
                      <a:pt x="818" y="541"/>
                      <a:pt x="773" y="646"/>
                      <a:pt x="773" y="64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 flipH="1">
                <a:off x="76895" y="4479615"/>
                <a:ext cx="78979" cy="97957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96" extrusionOk="0">
                    <a:moveTo>
                      <a:pt x="697" y="0"/>
                    </a:moveTo>
                    <a:cubicBezTo>
                      <a:pt x="697" y="0"/>
                      <a:pt x="548" y="425"/>
                      <a:pt x="524" y="520"/>
                    </a:cubicBezTo>
                    <a:cubicBezTo>
                      <a:pt x="500" y="616"/>
                      <a:pt x="530" y="634"/>
                      <a:pt x="530" y="634"/>
                    </a:cubicBezTo>
                    <a:cubicBezTo>
                      <a:pt x="530" y="634"/>
                      <a:pt x="820" y="650"/>
                      <a:pt x="802" y="698"/>
                    </a:cubicBezTo>
                    <a:cubicBezTo>
                      <a:pt x="784" y="746"/>
                      <a:pt x="429" y="1070"/>
                      <a:pt x="189" y="981"/>
                    </a:cubicBezTo>
                    <a:cubicBezTo>
                      <a:pt x="-50" y="891"/>
                      <a:pt x="3" y="690"/>
                      <a:pt x="9" y="654"/>
                    </a:cubicBezTo>
                    <a:cubicBezTo>
                      <a:pt x="15" y="618"/>
                      <a:pt x="21" y="617"/>
                      <a:pt x="21" y="617"/>
                    </a:cubicBezTo>
                    <a:lnTo>
                      <a:pt x="183" y="598"/>
                    </a:lnTo>
                    <a:cubicBezTo>
                      <a:pt x="183" y="598"/>
                      <a:pt x="314" y="119"/>
                      <a:pt x="356" y="77"/>
                    </a:cubicBezTo>
                    <a:cubicBezTo>
                      <a:pt x="398" y="36"/>
                      <a:pt x="697" y="0"/>
                      <a:pt x="697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 flipH="1">
                <a:off x="330478" y="4557173"/>
                <a:ext cx="85667" cy="92547"/>
              </a:xfrm>
              <a:custGeom>
                <a:avLst/>
                <a:gdLst/>
                <a:ahLst/>
                <a:cxnLst/>
                <a:rect l="l" t="t" r="r" b="b"/>
                <a:pathLst>
                  <a:path w="871" h="941" extrusionOk="0">
                    <a:moveTo>
                      <a:pt x="377" y="0"/>
                    </a:moveTo>
                    <a:lnTo>
                      <a:pt x="871" y="269"/>
                    </a:lnTo>
                    <a:lnTo>
                      <a:pt x="557" y="941"/>
                    </a:lnTo>
                    <a:lnTo>
                      <a:pt x="0" y="618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 flipH="1">
                <a:off x="-74646" y="4565337"/>
                <a:ext cx="456662" cy="29770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3027" extrusionOk="0">
                    <a:moveTo>
                      <a:pt x="467" y="0"/>
                    </a:moveTo>
                    <a:lnTo>
                      <a:pt x="0" y="885"/>
                    </a:lnTo>
                    <a:lnTo>
                      <a:pt x="4152" y="3027"/>
                    </a:lnTo>
                    <a:cubicBezTo>
                      <a:pt x="4152" y="3027"/>
                      <a:pt x="4410" y="3042"/>
                      <a:pt x="4580" y="2689"/>
                    </a:cubicBezTo>
                    <a:cubicBezTo>
                      <a:pt x="4764" y="2308"/>
                      <a:pt x="4487" y="2130"/>
                      <a:pt x="4487" y="2130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 flipH="1">
                <a:off x="359298" y="4345374"/>
                <a:ext cx="324477" cy="324451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5206" extrusionOk="0">
                    <a:moveTo>
                      <a:pt x="2736" y="4"/>
                    </a:moveTo>
                    <a:cubicBezTo>
                      <a:pt x="1301" y="-69"/>
                      <a:pt x="77" y="1035"/>
                      <a:pt x="4" y="2471"/>
                    </a:cubicBezTo>
                    <a:cubicBezTo>
                      <a:pt x="-69" y="3906"/>
                      <a:pt x="1035" y="5129"/>
                      <a:pt x="2471" y="5202"/>
                    </a:cubicBezTo>
                    <a:cubicBezTo>
                      <a:pt x="3907" y="5275"/>
                      <a:pt x="5130" y="4171"/>
                      <a:pt x="5203" y="2736"/>
                    </a:cubicBezTo>
                    <a:cubicBezTo>
                      <a:pt x="5277" y="1301"/>
                      <a:pt x="4172" y="77"/>
                      <a:pt x="2736" y="4"/>
                    </a:cubicBezTo>
                    <a:moveTo>
                      <a:pt x="2500" y="4629"/>
                    </a:moveTo>
                    <a:cubicBezTo>
                      <a:pt x="1382" y="4571"/>
                      <a:pt x="521" y="3619"/>
                      <a:pt x="578" y="2500"/>
                    </a:cubicBezTo>
                    <a:cubicBezTo>
                      <a:pt x="635" y="1381"/>
                      <a:pt x="1588" y="521"/>
                      <a:pt x="2707" y="578"/>
                    </a:cubicBezTo>
                    <a:cubicBezTo>
                      <a:pt x="3826" y="635"/>
                      <a:pt x="4687" y="1588"/>
                      <a:pt x="4630" y="2707"/>
                    </a:cubicBezTo>
                    <a:cubicBezTo>
                      <a:pt x="4573" y="3825"/>
                      <a:pt x="3619" y="4686"/>
                      <a:pt x="2500" y="46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 flipH="1">
                <a:off x="268712" y="4683160"/>
                <a:ext cx="48194" cy="4376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45" extrusionOk="0">
                    <a:moveTo>
                      <a:pt x="9" y="163"/>
                    </a:moveTo>
                    <a:cubicBezTo>
                      <a:pt x="64" y="69"/>
                      <a:pt x="261" y="-60"/>
                      <a:pt x="423" y="30"/>
                    </a:cubicBezTo>
                    <a:cubicBezTo>
                      <a:pt x="585" y="121"/>
                      <a:pt x="423" y="451"/>
                      <a:pt x="261" y="444"/>
                    </a:cubicBezTo>
                    <a:cubicBezTo>
                      <a:pt x="100" y="438"/>
                      <a:pt x="-36" y="240"/>
                      <a:pt x="9" y="163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 flipH="1">
                <a:off x="4729" y="4814360"/>
                <a:ext cx="46719" cy="4465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54" extrusionOk="0">
                    <a:moveTo>
                      <a:pt x="472" y="216"/>
                    </a:moveTo>
                    <a:cubicBezTo>
                      <a:pt x="442" y="320"/>
                      <a:pt x="282" y="494"/>
                      <a:pt x="103" y="445"/>
                    </a:cubicBezTo>
                    <a:cubicBezTo>
                      <a:pt x="-76" y="397"/>
                      <a:pt x="1" y="38"/>
                      <a:pt x="159" y="4"/>
                    </a:cubicBezTo>
                    <a:cubicBezTo>
                      <a:pt x="317" y="-29"/>
                      <a:pt x="497" y="129"/>
                      <a:pt x="472" y="21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 flipH="1">
                <a:off x="-6680" y="4795378"/>
                <a:ext cx="41506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9" extrusionOk="0">
                    <a:moveTo>
                      <a:pt x="0" y="265"/>
                    </a:moveTo>
                    <a:lnTo>
                      <a:pt x="170" y="0"/>
                    </a:lnTo>
                    <a:lnTo>
                      <a:pt x="422" y="117"/>
                    </a:lnTo>
                    <a:cubicBezTo>
                      <a:pt x="422" y="117"/>
                      <a:pt x="323" y="337"/>
                      <a:pt x="269" y="413"/>
                    </a:cubicBezTo>
                    <a:cubicBezTo>
                      <a:pt x="215" y="489"/>
                      <a:pt x="0" y="265"/>
                      <a:pt x="0" y="265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 flipH="1">
                <a:off x="-51629" y="4550092"/>
                <a:ext cx="133566" cy="27351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781" extrusionOk="0">
                    <a:moveTo>
                      <a:pt x="162" y="0"/>
                    </a:moveTo>
                    <a:cubicBezTo>
                      <a:pt x="162" y="0"/>
                      <a:pt x="431" y="48"/>
                      <a:pt x="676" y="293"/>
                    </a:cubicBezTo>
                    <a:cubicBezTo>
                      <a:pt x="922" y="537"/>
                      <a:pt x="1359" y="1398"/>
                      <a:pt x="1358" y="1641"/>
                    </a:cubicBezTo>
                    <a:cubicBezTo>
                      <a:pt x="1357" y="1977"/>
                      <a:pt x="880" y="2781"/>
                      <a:pt x="880" y="2781"/>
                    </a:cubicBezTo>
                    <a:lnTo>
                      <a:pt x="563" y="2578"/>
                    </a:lnTo>
                    <a:cubicBezTo>
                      <a:pt x="563" y="2578"/>
                      <a:pt x="838" y="1980"/>
                      <a:pt x="820" y="1650"/>
                    </a:cubicBezTo>
                    <a:cubicBezTo>
                      <a:pt x="802" y="1321"/>
                      <a:pt x="0" y="645"/>
                      <a:pt x="0" y="645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 rot="2703460" flipH="1">
                <a:off x="68105" y="4388545"/>
                <a:ext cx="63928" cy="11762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96" extrusionOk="0">
                    <a:moveTo>
                      <a:pt x="158" y="906"/>
                    </a:moveTo>
                    <a:cubicBezTo>
                      <a:pt x="158" y="906"/>
                      <a:pt x="206" y="685"/>
                      <a:pt x="206" y="610"/>
                    </a:cubicBezTo>
                    <a:cubicBezTo>
                      <a:pt x="206" y="535"/>
                      <a:pt x="-32" y="345"/>
                      <a:pt x="3" y="178"/>
                    </a:cubicBezTo>
                    <a:cubicBezTo>
                      <a:pt x="39" y="10"/>
                      <a:pt x="242" y="-43"/>
                      <a:pt x="334" y="37"/>
                    </a:cubicBezTo>
                    <a:cubicBezTo>
                      <a:pt x="427" y="116"/>
                      <a:pt x="450" y="359"/>
                      <a:pt x="476" y="412"/>
                    </a:cubicBezTo>
                    <a:cubicBezTo>
                      <a:pt x="503" y="465"/>
                      <a:pt x="578" y="416"/>
                      <a:pt x="604" y="509"/>
                    </a:cubicBezTo>
                    <a:cubicBezTo>
                      <a:pt x="631" y="601"/>
                      <a:pt x="574" y="668"/>
                      <a:pt x="613" y="730"/>
                    </a:cubicBezTo>
                    <a:cubicBezTo>
                      <a:pt x="653" y="791"/>
                      <a:pt x="683" y="880"/>
                      <a:pt x="577" y="977"/>
                    </a:cubicBezTo>
                    <a:cubicBezTo>
                      <a:pt x="471" y="1074"/>
                      <a:pt x="233" y="1219"/>
                      <a:pt x="140" y="1193"/>
                    </a:cubicBezTo>
                    <a:cubicBezTo>
                      <a:pt x="48" y="1166"/>
                      <a:pt x="17" y="1074"/>
                      <a:pt x="39" y="1030"/>
                    </a:cubicBezTo>
                    <a:cubicBezTo>
                      <a:pt x="61" y="985"/>
                      <a:pt x="158" y="906"/>
                      <a:pt x="158" y="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 rot="2703460" flipH="1">
                <a:off x="74395" y="4470614"/>
                <a:ext cx="19769" cy="232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 txBox="1"/>
              <p:nvPr/>
            </p:nvSpPr>
            <p:spPr>
              <a:xfrm flipH="1">
                <a:off x="425950" y="4416500"/>
                <a:ext cx="188100" cy="18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6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16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960" name="Google Shape;960;p16"/>
            <p:cNvGrpSpPr/>
            <p:nvPr/>
          </p:nvGrpSpPr>
          <p:grpSpPr>
            <a:xfrm>
              <a:off x="8129825" y="129119"/>
              <a:ext cx="820905" cy="802403"/>
              <a:chOff x="8129825" y="129119"/>
              <a:chExt cx="820905" cy="802403"/>
            </a:xfrm>
          </p:grpSpPr>
          <p:grpSp>
            <p:nvGrpSpPr>
              <p:cNvPr id="961" name="Google Shape;961;p16"/>
              <p:cNvGrpSpPr/>
              <p:nvPr/>
            </p:nvGrpSpPr>
            <p:grpSpPr>
              <a:xfrm>
                <a:off x="8129825" y="129119"/>
                <a:ext cx="334355" cy="334305"/>
                <a:chOff x="7329443" y="3322343"/>
                <a:chExt cx="777751" cy="777634"/>
              </a:xfrm>
            </p:grpSpPr>
            <p:sp>
              <p:nvSpPr>
                <p:cNvPr id="962" name="Google Shape;962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grpSp>
            <p:nvGrpSpPr>
              <p:cNvPr id="966" name="Google Shape;966;p16"/>
              <p:cNvGrpSpPr/>
              <p:nvPr/>
            </p:nvGrpSpPr>
            <p:grpSpPr>
              <a:xfrm>
                <a:off x="8464169" y="445033"/>
                <a:ext cx="486561" cy="486488"/>
                <a:chOff x="7329443" y="3322343"/>
                <a:chExt cx="777751" cy="777634"/>
              </a:xfrm>
            </p:grpSpPr>
            <p:sp>
              <p:nvSpPr>
                <p:cNvPr id="967" name="Google Shape;967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rot="-127622" flipH="1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080" extrusionOk="0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6" extrusionOk="0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907" extrusionOk="0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4332" extrusionOk="0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185" extrusionOk="0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4" extrusionOk="0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2" extrusionOk="0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150" b="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5" extrusionOk="0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9" extrusionOk="0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202" extrusionOk="0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533" extrusionOk="0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subTitle" idx="1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8"/>
          <p:cNvSpPr txBox="1">
            <a:spLocks noGrp="1"/>
          </p:cNvSpPr>
          <p:nvPr>
            <p:ph type="subTitle" idx="2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8"/>
          <p:cNvSpPr txBox="1">
            <a:spLocks noGrp="1"/>
          </p:cNvSpPr>
          <p:nvPr>
            <p:ph type="subTitle" idx="3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8"/>
          <p:cNvSpPr txBox="1">
            <a:spLocks noGrp="1"/>
          </p:cNvSpPr>
          <p:nvPr>
            <p:ph type="subTitle" idx="4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1" name="Google Shape;1081;p18"/>
          <p:cNvSpPr txBox="1">
            <a:spLocks noGrp="1"/>
          </p:cNvSpPr>
          <p:nvPr>
            <p:ph type="subTitle" idx="5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2" name="Google Shape;1082;p18"/>
          <p:cNvSpPr txBox="1">
            <a:spLocks noGrp="1"/>
          </p:cNvSpPr>
          <p:nvPr>
            <p:ph type="subTitle" idx="6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19"/>
          <p:cNvSpPr txBox="1">
            <a:spLocks noGrp="1"/>
          </p:cNvSpPr>
          <p:nvPr>
            <p:ph type="subTitle" idx="1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9"/>
          <p:cNvSpPr txBox="1">
            <a:spLocks noGrp="1"/>
          </p:cNvSpPr>
          <p:nvPr>
            <p:ph type="subTitle" idx="2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9"/>
          <p:cNvSpPr txBox="1">
            <a:spLocks noGrp="1"/>
          </p:cNvSpPr>
          <p:nvPr>
            <p:ph type="subTitle" idx="3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9"/>
          <p:cNvSpPr txBox="1">
            <a:spLocks noGrp="1"/>
          </p:cNvSpPr>
          <p:nvPr>
            <p:ph type="subTitle" idx="4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9"/>
          <p:cNvSpPr txBox="1">
            <a:spLocks noGrp="1"/>
          </p:cNvSpPr>
          <p:nvPr>
            <p:ph type="subTitle" idx="5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29" name="Google Shape;1129;p19"/>
          <p:cNvSpPr txBox="1">
            <a:spLocks noGrp="1"/>
          </p:cNvSpPr>
          <p:nvPr>
            <p:ph type="subTitle" idx="6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0" name="Google Shape;1130;p19"/>
          <p:cNvSpPr txBox="1">
            <a:spLocks noGrp="1"/>
          </p:cNvSpPr>
          <p:nvPr>
            <p:ph type="subTitle" idx="7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1" name="Google Shape;1131;p19"/>
          <p:cNvSpPr txBox="1">
            <a:spLocks noGrp="1"/>
          </p:cNvSpPr>
          <p:nvPr>
            <p:ph type="subTitle" idx="8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0"/>
          <p:cNvSpPr txBox="1">
            <a:spLocks noGrp="1"/>
          </p:cNvSpPr>
          <p:nvPr>
            <p:ph type="subTitle" idx="1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2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subTitle" idx="3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4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subTitle" idx="5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6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0"/>
          <p:cNvSpPr txBox="1">
            <a:spLocks noGrp="1"/>
          </p:cNvSpPr>
          <p:nvPr>
            <p:ph type="subTitle" idx="7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7" name="Google Shape;1237;p20"/>
          <p:cNvSpPr txBox="1">
            <a:spLocks noGrp="1"/>
          </p:cNvSpPr>
          <p:nvPr>
            <p:ph type="subTitle" idx="8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8" name="Google Shape;1238;p20"/>
          <p:cNvSpPr txBox="1">
            <a:spLocks noGrp="1"/>
          </p:cNvSpPr>
          <p:nvPr>
            <p:ph type="subTitle" idx="9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9" name="Google Shape;1239;p20"/>
          <p:cNvSpPr txBox="1">
            <a:spLocks noGrp="1"/>
          </p:cNvSpPr>
          <p:nvPr>
            <p:ph type="subTitle" idx="13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0" name="Google Shape;1240;p20"/>
          <p:cNvSpPr txBox="1">
            <a:spLocks noGrp="1"/>
          </p:cNvSpPr>
          <p:nvPr>
            <p:ph type="subTitle" idx="14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1" name="Google Shape;1241;p20"/>
          <p:cNvSpPr txBox="1">
            <a:spLocks noGrp="1"/>
          </p:cNvSpPr>
          <p:nvPr>
            <p:ph type="subTitle" idx="15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>
            <a:spLocks noGrp="1"/>
          </p:cNvSpPr>
          <p:nvPr>
            <p:ph type="title" hasCustomPrompt="1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>
            <a:spLocks noGrp="1"/>
          </p:cNvSpPr>
          <p:nvPr>
            <p:ph type="subTitle" idx="1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5" name="Google Shape;1245;p21"/>
          <p:cNvSpPr txBox="1">
            <a:spLocks noGrp="1"/>
          </p:cNvSpPr>
          <p:nvPr>
            <p:ph type="title" idx="2" hasCustomPrompt="1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>
            <a:spLocks noGrp="1"/>
          </p:cNvSpPr>
          <p:nvPr>
            <p:ph type="subTitle" idx="3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7" name="Google Shape;1247;p21"/>
          <p:cNvSpPr txBox="1">
            <a:spLocks noGrp="1"/>
          </p:cNvSpPr>
          <p:nvPr>
            <p:ph type="title" idx="4" hasCustomPrompt="1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>
            <a:spLocks noGrp="1"/>
          </p:cNvSpPr>
          <p:nvPr>
            <p:ph type="subTitle" idx="5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>
            <a:spLocks noGrp="1"/>
          </p:cNvSpPr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1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avLst/>
                <a:gdLst/>
                <a:ahLst/>
                <a:cxnLst/>
                <a:rect l="l" t="t" r="r" b="b"/>
                <a:pathLst>
                  <a:path w="211" h="82" extrusionOk="0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01" extrusionOk="0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30" extrusionOk="0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7800" rIns="90000" bIns="37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02" extrusionOk="0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64" extrusionOk="0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4025" rIns="90000" bIns="140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69" extrusionOk="0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70" extrusionOk="0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4" extrusionOk="0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2019" extrusionOk="0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472" extrusionOk="0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81" extrusionOk="0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731" extrusionOk="0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960" extrusionOk="0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6" extrusionOk="0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1" extrusionOk="0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91" extrusionOk="0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563" extrusionOk="0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1" extrusionOk="0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538" extrusionOk="0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36" extrusionOk="0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900" b="1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sz="19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"/>
          <p:cNvSpPr>
            <a:spLocks noGrp="1"/>
          </p:cNvSpPr>
          <p:nvPr>
            <p:ph type="pic" idx="2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>
            <a:spLocks noGrp="1"/>
          </p:cNvSpPr>
          <p:nvPr>
            <p:ph type="pic" idx="2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>
            <a:spLocks noGrp="1"/>
          </p:cNvSpPr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>
            <a:spLocks noGrp="1"/>
          </p:cNvSpPr>
          <p:nvPr>
            <p:ph type="subTitle" idx="1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gu89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in/anagu8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Proyectos_Data_Science\Windows_PowerShell\PROYECTOS\06%20-%20ML\docs\plots\forecast_best_model_plotl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ctrTitle"/>
          </p:nvPr>
        </p:nvSpPr>
        <p:spPr>
          <a:xfrm>
            <a:off x="3801035" y="1071500"/>
            <a:ext cx="4838265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ES" dirty="0"/>
              <a:t>💊 </a:t>
            </a:r>
            <a:br>
              <a:rPr lang="es-ES" dirty="0"/>
            </a:br>
            <a:r>
              <a:rPr lang="es-ES" dirty="0" err="1"/>
              <a:t>Pharma</a:t>
            </a:r>
            <a:r>
              <a:rPr lang="es-ES" dirty="0"/>
              <a:t> Sales </a:t>
            </a:r>
            <a:r>
              <a:rPr lang="es-ES" dirty="0" err="1"/>
              <a:t>Forecasting</a:t>
            </a:r>
            <a:r>
              <a:rPr lang="es-ES" dirty="0"/>
              <a:t> &amp;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1574" name="Google Shape;1574;p28"/>
          <p:cNvSpPr txBox="1">
            <a:spLocks noGrp="1"/>
          </p:cNvSpPr>
          <p:nvPr>
            <p:ph type="subTitle" idx="1"/>
          </p:nvPr>
        </p:nvSpPr>
        <p:spPr>
          <a:xfrm>
            <a:off x="6033247" y="3977161"/>
            <a:ext cx="2296506" cy="647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S" dirty="0"/>
              <a:t>Ana Gutiérrez Méndez</a:t>
            </a:r>
          </a:p>
          <a:p>
            <a:pPr marL="0" lvl="0" indent="0" algn="ctr"/>
            <a:r>
              <a:rPr lang="es-ES" dirty="0" err="1"/>
              <a:t>The</a:t>
            </a:r>
            <a:r>
              <a:rPr lang="es-ES" dirty="0"/>
              <a:t> Bridge, 09/2025</a:t>
            </a:r>
            <a:endParaRPr dirty="0"/>
          </a:p>
        </p:txBody>
      </p:sp>
      <p:grpSp>
        <p:nvGrpSpPr>
          <p:cNvPr id="1575" name="Google Shape;1575;p28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6" name="Google Shape;1576;p28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7" name="Google Shape;1577;p28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8" name="Google Shape;1578;p28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9" name="Google Shape;1579;p28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0" name="Google Shape;1580;p28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28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2" name="Google Shape;1582;p28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3" name="Google Shape;1583;p28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4" name="Google Shape;1584;p28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5" name="Google Shape;1585;p28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6" name="Google Shape;1586;p28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7" name="Google Shape;1587;p28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8" name="Google Shape;1588;p28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9" name="Google Shape;1589;p28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0" name="Google Shape;1590;p28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1" name="Google Shape;1591;p28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2" name="Google Shape;1592;p28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3" name="Google Shape;1593;p28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4" name="Google Shape;1594;p28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4182" fill="none" extrusionOk="0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w="255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02600" tIns="57600" rIns="102600" bIns="57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579" extrusionOk="0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3664" extrusionOk="0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1556" extrusionOk="0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13" extrusionOk="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89" extrusionOk="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60" extrusionOk="0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96" extrusionOk="0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2047" extrusionOk="0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93" extrusionOk="0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28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10" name="Google Shape;1610;p28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avLst/>
              <a:gdLst/>
              <a:ahLst/>
              <a:cxnLst/>
              <a:rect l="l" t="t" r="r" b="b"/>
              <a:pathLst>
                <a:path w="5393" h="5392" extrusionOk="0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avLst/>
              <a:gdLst/>
              <a:ahLst/>
              <a:cxnLst/>
              <a:rect l="l" t="t" r="r" b="b"/>
              <a:pathLst>
                <a:path w="4836" h="4834" extrusionOk="0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 flipH="1">
              <a:off x="2148111" y="4119584"/>
              <a:ext cx="72413" cy="28141"/>
            </a:xfrm>
            <a:custGeom>
              <a:avLst/>
              <a:gdLst/>
              <a:ahLst/>
              <a:cxnLst/>
              <a:rect l="l" t="t" r="r" b="b"/>
              <a:pathLst>
                <a:path w="211" h="82" extrusionOk="0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 flipH="1">
              <a:off x="2146052" y="4113064"/>
              <a:ext cx="74472" cy="34662"/>
            </a:xfrm>
            <a:custGeom>
              <a:avLst/>
              <a:gdLst/>
              <a:ahLst/>
              <a:cxnLst/>
              <a:rect l="l" t="t" r="r" b="b"/>
              <a:pathLst>
                <a:path w="217" h="101" extrusionOk="0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 flipH="1">
              <a:off x="2143993" y="4106886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 flipH="1">
              <a:off x="2141934" y="4100366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 flipH="1">
              <a:off x="2139874" y="4094188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 flipH="1">
              <a:off x="2137815" y="4087668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 flipH="1">
              <a:off x="2135756" y="4081490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 flipH="1">
              <a:off x="2133697" y="4074970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 flipH="1">
              <a:off x="2131638" y="4068449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 flipH="1">
              <a:off x="2129579" y="4062272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 flipH="1">
              <a:off x="2127520" y="4055751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 flipH="1">
              <a:off x="2125461" y="4049574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 flipH="1">
              <a:off x="2123401" y="4043053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avLst/>
              <a:gdLst/>
              <a:ahLst/>
              <a:cxnLst/>
              <a:rect l="l" t="t" r="r" b="b"/>
              <a:pathLst>
                <a:path w="439" h="146" extrusionOk="0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avLst/>
              <a:gdLst/>
              <a:ahLst/>
              <a:cxnLst/>
              <a:rect l="l" t="t" r="r" b="b"/>
              <a:pathLst>
                <a:path w="620" h="200" extrusionOk="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avLst/>
              <a:gdLst/>
              <a:ahLst/>
              <a:cxnLst/>
              <a:rect l="l" t="t" r="r" b="b"/>
              <a:pathLst>
                <a:path w="756" h="244" extrusionOk="0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avLst/>
              <a:gdLst/>
              <a:ahLst/>
              <a:cxnLst/>
              <a:rect l="l" t="t" r="r" b="b"/>
              <a:pathLst>
                <a:path w="863" h="280" extrusionOk="0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avLst/>
              <a:gdLst/>
              <a:ahLst/>
              <a:cxnLst/>
              <a:rect l="l" t="t" r="r" b="b"/>
              <a:pathLst>
                <a:path w="951" h="314" extrusionOk="0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avLst/>
              <a:gdLst/>
              <a:ahLst/>
              <a:cxnLst/>
              <a:rect l="l" t="t" r="r" b="b"/>
              <a:pathLst>
                <a:path w="1030" h="344" extrusionOk="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avLst/>
              <a:gdLst/>
              <a:ahLst/>
              <a:cxnLst/>
              <a:rect l="l" t="t" r="r" b="b"/>
              <a:pathLst>
                <a:path w="1097" h="371" extrusionOk="0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avLst/>
              <a:gdLst/>
              <a:ahLst/>
              <a:cxnLst/>
              <a:rect l="l" t="t" r="r" b="b"/>
              <a:pathLst>
                <a:path w="1160" h="394" extrusionOk="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avLst/>
              <a:gdLst/>
              <a:ahLst/>
              <a:cxnLst/>
              <a:rect l="l" t="t" r="r" b="b"/>
              <a:pathLst>
                <a:path w="1215" h="415" extrusionOk="0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avLst/>
              <a:gdLst/>
              <a:ahLst/>
              <a:cxnLst/>
              <a:rect l="l" t="t" r="r" b="b"/>
              <a:pathLst>
                <a:path w="1311" h="451" extrusionOk="0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avLst/>
              <a:gdLst/>
              <a:ahLst/>
              <a:cxnLst/>
              <a:rect l="l" t="t" r="r" b="b"/>
              <a:pathLst>
                <a:path w="1355" h="467" extrusionOk="0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avLst/>
              <a:gdLst/>
              <a:ahLst/>
              <a:cxnLst/>
              <a:rect l="l" t="t" r="r" b="b"/>
              <a:pathLst>
                <a:path w="1393" h="481" extrusionOk="0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avLst/>
              <a:gdLst/>
              <a:ahLst/>
              <a:cxnLst/>
              <a:rect l="l" t="t" r="r" b="b"/>
              <a:pathLst>
                <a:path w="1429" h="494" extrusionOk="0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avLst/>
              <a:gdLst/>
              <a:ahLst/>
              <a:cxnLst/>
              <a:rect l="l" t="t" r="r" b="b"/>
              <a:pathLst>
                <a:path w="1463" h="506" extrusionOk="0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avLst/>
              <a:gdLst/>
              <a:ahLst/>
              <a:cxnLst/>
              <a:rect l="l" t="t" r="r" b="b"/>
              <a:pathLst>
                <a:path w="1494" h="517" extrusionOk="0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avLst/>
              <a:gdLst/>
              <a:ahLst/>
              <a:cxnLst/>
              <a:rect l="l" t="t" r="r" b="b"/>
              <a:pathLst>
                <a:path w="1522" h="527" extrusionOk="0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avLst/>
              <a:gdLst/>
              <a:ahLst/>
              <a:cxnLst/>
              <a:rect l="l" t="t" r="r" b="b"/>
              <a:pathLst>
                <a:path w="1548" h="536" extrusionOk="0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avLst/>
              <a:gdLst/>
              <a:ahLst/>
              <a:cxnLst/>
              <a:rect l="l" t="t" r="r" b="b"/>
              <a:pathLst>
                <a:path w="1573" h="544" extrusionOk="0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avLst/>
              <a:gdLst/>
              <a:ahLst/>
              <a:cxnLst/>
              <a:rect l="l" t="t" r="r" b="b"/>
              <a:pathLst>
                <a:path w="1594" h="554" extrusionOk="0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avLst/>
              <a:gdLst/>
              <a:ahLst/>
              <a:cxnLst/>
              <a:rect l="l" t="t" r="r" b="b"/>
              <a:pathLst>
                <a:path w="1616" h="561" extrusionOk="0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avLst/>
              <a:gdLst/>
              <a:ahLst/>
              <a:cxnLst/>
              <a:rect l="l" t="t" r="r" b="b"/>
              <a:pathLst>
                <a:path w="1635" h="567" extrusionOk="0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avLst/>
              <a:gdLst/>
              <a:ahLst/>
              <a:cxnLst/>
              <a:rect l="l" t="t" r="r" b="b"/>
              <a:pathLst>
                <a:path w="1653" h="574" extrusionOk="0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avLst/>
              <a:gdLst/>
              <a:ahLst/>
              <a:cxnLst/>
              <a:rect l="l" t="t" r="r" b="b"/>
              <a:pathLst>
                <a:path w="1685" h="604" extrusionOk="0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avLst/>
              <a:gdLst/>
              <a:ahLst/>
              <a:cxnLst/>
              <a:rect l="l" t="t" r="r" b="b"/>
              <a:pathLst>
                <a:path w="1711" h="613" extrusionOk="0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avLst/>
              <a:gdLst/>
              <a:ahLst/>
              <a:cxnLst/>
              <a:rect l="l" t="t" r="r" b="b"/>
              <a:pathLst>
                <a:path w="1753" h="628" extrusionOk="0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avLst/>
              <a:gdLst/>
              <a:ahLst/>
              <a:cxnLst/>
              <a:rect l="l" t="t" r="r" b="b"/>
              <a:pathLst>
                <a:path w="1767" h="633" extrusionOk="0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avLst/>
              <a:gdLst/>
              <a:ahLst/>
              <a:cxnLst/>
              <a:rect l="l" t="t" r="r" b="b"/>
              <a:pathLst>
                <a:path w="1778" h="636" extrusionOk="0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avLst/>
              <a:gdLst/>
              <a:ahLst/>
              <a:cxnLst/>
              <a:rect l="l" t="t" r="r" b="b"/>
              <a:pathLst>
                <a:path w="1786" h="593" extrusionOk="0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avLst/>
              <a:gdLst/>
              <a:ahLst/>
              <a:cxnLst/>
              <a:rect l="l" t="t" r="r" b="b"/>
              <a:pathLst>
                <a:path w="1010" h="390" extrusionOk="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avLst/>
              <a:gdLst/>
              <a:ahLst/>
              <a:cxnLst/>
              <a:rect l="l" t="t" r="r" b="b"/>
              <a:pathLst>
                <a:path w="1003" h="388" extrusionOk="0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avLst/>
              <a:gdLst/>
              <a:ahLst/>
              <a:cxnLst/>
              <a:rect l="l" t="t" r="r" b="b"/>
              <a:pathLst>
                <a:path w="983" h="385" extrusionOk="0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avLst/>
              <a:gdLst/>
              <a:ahLst/>
              <a:cxnLst/>
              <a:rect l="l" t="t" r="r" b="b"/>
              <a:pathLst>
                <a:path w="971" h="383" extrusionOk="0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avLst/>
              <a:gdLst/>
              <a:ahLst/>
              <a:cxnLst/>
              <a:rect l="l" t="t" r="r" b="b"/>
              <a:pathLst>
                <a:path w="1007" h="402" extrusionOk="0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avLst/>
              <a:gdLst/>
              <a:ahLst/>
              <a:cxnLst/>
              <a:rect l="l" t="t" r="r" b="b"/>
              <a:pathLst>
                <a:path w="1129" h="441" extrusionOk="0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avLst/>
              <a:gdLst/>
              <a:ahLst/>
              <a:cxnLst/>
              <a:rect l="l" t="t" r="r" b="b"/>
              <a:pathLst>
                <a:path w="1226" h="473" extrusionOk="0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avLst/>
              <a:gdLst/>
              <a:ahLst/>
              <a:cxnLst/>
              <a:rect l="l" t="t" r="r" b="b"/>
              <a:pathLst>
                <a:path w="1294" h="494" extrusionOk="0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avLst/>
              <a:gdLst/>
              <a:ahLst/>
              <a:cxnLst/>
              <a:rect l="l" t="t" r="r" b="b"/>
              <a:pathLst>
                <a:path w="1338" h="508" extrusionOk="0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avLst/>
              <a:gdLst/>
              <a:ahLst/>
              <a:cxnLst/>
              <a:rect l="l" t="t" r="r" b="b"/>
              <a:pathLst>
                <a:path w="1360" h="515" extrusionOk="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avLst/>
              <a:gdLst/>
              <a:ahLst/>
              <a:cxnLst/>
              <a:rect l="l" t="t" r="r" b="b"/>
              <a:pathLst>
                <a:path w="4296" h="4295" extrusionOk="0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28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73" name="Google Shape;1673;p28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27" extrusionOk="0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0" extrusionOk="0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2" extrusionOk="0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64" extrusionOk="0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9" extrusionOk="0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0" extrusionOk="0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4" extrusionOk="0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019" extrusionOk="0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72" extrusionOk="0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1" extrusionOk="0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31" extrusionOk="0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60" extrusionOk="0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6" extrusionOk="0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1" extrusionOk="0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563" extrusionOk="0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1" extrusionOk="0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38" extrusionOk="0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36" extrusionOk="0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8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 dirty="0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 dirty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F65A7CF-B192-D969-428C-47C0B6445DD5}"/>
              </a:ext>
            </a:extLst>
          </p:cNvPr>
          <p:cNvSpPr txBox="1"/>
          <p:nvPr/>
        </p:nvSpPr>
        <p:spPr>
          <a:xfrm>
            <a:off x="3801035" y="3288102"/>
            <a:ext cx="4961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/>
            <a:r>
              <a:rPr lang="es-ES" i="1" dirty="0"/>
              <a:t>Aspectos técnicos del modelo de Machine </a:t>
            </a:r>
            <a:r>
              <a:rPr lang="es-ES" i="1" dirty="0" err="1"/>
              <a:t>Learning</a:t>
            </a:r>
            <a:endParaRPr lang="es-E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0D24707F-BDAB-9AA8-0A5B-C58AD7B0B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Clustering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A562B7AC-03CA-67B1-ED33-100865F9980A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08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633F12-9D56-8575-8A5B-91B17998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293911"/>
            <a:ext cx="2104644" cy="15784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1A7827-4090-17F7-79D5-F924C6A7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2872394"/>
            <a:ext cx="5326380" cy="1618097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35DF600-FDA1-EE53-F1EE-6CDA950D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71325"/>
              </p:ext>
            </p:extLst>
          </p:nvPr>
        </p:nvGraphicFramePr>
        <p:xfrm>
          <a:off x="2691384" y="1312208"/>
          <a:ext cx="3115056" cy="1331288"/>
        </p:xfrm>
        <a:graphic>
          <a:graphicData uri="http://schemas.openxmlformats.org/drawingml/2006/table">
            <a:tbl>
              <a:tblPr firstRow="1" bandRow="1">
                <a:tableStyleId>{E56D1B8D-81A1-4369-AAEE-2F6D356D0199}</a:tableStyleId>
              </a:tblPr>
              <a:tblGrid>
                <a:gridCol w="531963">
                  <a:extLst>
                    <a:ext uri="{9D8B030D-6E8A-4147-A177-3AD203B41FA5}">
                      <a16:colId xmlns:a16="http://schemas.microsoft.com/office/drawing/2014/main" val="122763602"/>
                    </a:ext>
                  </a:extLst>
                </a:gridCol>
                <a:gridCol w="2583093">
                  <a:extLst>
                    <a:ext uri="{9D8B030D-6E8A-4147-A177-3AD203B41FA5}">
                      <a16:colId xmlns:a16="http://schemas.microsoft.com/office/drawing/2014/main" val="2067675295"/>
                    </a:ext>
                  </a:extLst>
                </a:gridCol>
              </a:tblGrid>
              <a:tr h="691208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alta demanda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mayor nivel medio de ventas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stock atípico, picos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98130"/>
                  </a:ext>
                </a:extLst>
              </a:tr>
              <a:tr h="533749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baja demanda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m</a:t>
                      </a:r>
                      <a:r>
                        <a:rPr lang="es-ES" sz="1200"/>
                        <a:t>enor </a:t>
                      </a:r>
                      <a:r>
                        <a:rPr lang="es-ES" sz="1200" dirty="0"/>
                        <a:t>nivel medio de ventas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ventas similares, tranquilas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82290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E2894062-582E-C464-E818-FF2ED38EE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293911"/>
            <a:ext cx="2415540" cy="24556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23;p31">
            <a:extLst>
              <a:ext uri="{FF2B5EF4-FFF2-40B4-BE49-F238E27FC236}">
                <a16:creationId xmlns:a16="http://schemas.microsoft.com/office/drawing/2014/main" id="{9EC4D8AE-72E4-5A6F-2658-C75865C3E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 en streamlit</a:t>
            </a:r>
            <a:endParaRPr dirty="0"/>
          </a:p>
        </p:txBody>
      </p:sp>
      <p:sp>
        <p:nvSpPr>
          <p:cNvPr id="8" name="Google Shape;1732;p32">
            <a:extLst>
              <a:ext uri="{FF2B5EF4-FFF2-40B4-BE49-F238E27FC236}">
                <a16:creationId xmlns:a16="http://schemas.microsoft.com/office/drawing/2014/main" id="{49463483-ED16-9AA4-414B-E79074CEA87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09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09B144-68D0-D5F8-A2C0-96FC38E2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1" y="1214658"/>
            <a:ext cx="7591451" cy="2991684"/>
          </a:xfrm>
          <a:prstGeom prst="rect">
            <a:avLst/>
          </a:prstGeom>
        </p:spPr>
      </p:pic>
      <p:grpSp>
        <p:nvGrpSpPr>
          <p:cNvPr id="1733" name="Google Shape;1733;p32"/>
          <p:cNvGrpSpPr/>
          <p:nvPr/>
        </p:nvGrpSpPr>
        <p:grpSpPr>
          <a:xfrm>
            <a:off x="297009" y="3195961"/>
            <a:ext cx="2721400" cy="1531530"/>
            <a:chOff x="4487383" y="1618444"/>
            <a:chExt cx="4308265" cy="2309781"/>
          </a:xfrm>
        </p:grpSpPr>
        <p:sp>
          <p:nvSpPr>
            <p:cNvPr id="1734" name="Google Shape;1734;p32"/>
            <p:cNvSpPr/>
            <p:nvPr/>
          </p:nvSpPr>
          <p:spPr>
            <a:xfrm flipH="1">
              <a:off x="5660561" y="3850300"/>
              <a:ext cx="1333754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2"/>
            <p:cNvSpPr/>
            <p:nvPr/>
          </p:nvSpPr>
          <p:spPr>
            <a:xfrm flipH="1">
              <a:off x="7746170" y="3850300"/>
              <a:ext cx="1049478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32"/>
            <p:cNvGrpSpPr/>
            <p:nvPr/>
          </p:nvGrpSpPr>
          <p:grpSpPr>
            <a:xfrm>
              <a:off x="5100639" y="1823929"/>
              <a:ext cx="2441940" cy="1895275"/>
              <a:chOff x="1677639" y="1666042"/>
              <a:chExt cx="2441940" cy="1895275"/>
            </a:xfrm>
          </p:grpSpPr>
          <p:sp>
            <p:nvSpPr>
              <p:cNvPr id="1737" name="Google Shape;1737;p32"/>
              <p:cNvSpPr/>
              <p:nvPr/>
            </p:nvSpPr>
            <p:spPr>
              <a:xfrm>
                <a:off x="1677639" y="1870002"/>
                <a:ext cx="342532" cy="169131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84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9984"/>
                    </a:lnTo>
                    <a:lnTo>
                      <a:pt x="0" y="99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758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517538" y="2266912"/>
                <a:ext cx="342362" cy="129440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7641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7641"/>
                    </a:lnTo>
                    <a:lnTo>
                      <a:pt x="0" y="76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93714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3357098" y="2115805"/>
                <a:ext cx="342532" cy="1445512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8533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8533"/>
                    </a:lnTo>
                    <a:lnTo>
                      <a:pt x="0" y="8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3777047" y="1790722"/>
                <a:ext cx="342532" cy="177059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45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0452"/>
                    </a:lnTo>
                    <a:lnTo>
                      <a:pt x="0" y="104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32"/>
            <p:cNvSpPr/>
            <p:nvPr/>
          </p:nvSpPr>
          <p:spPr>
            <a:xfrm>
              <a:off x="5936475" y="2131587"/>
              <a:ext cx="342362" cy="364554"/>
            </a:xfrm>
            <a:custGeom>
              <a:avLst/>
              <a:gdLst/>
              <a:ahLst/>
              <a:cxnLst/>
              <a:rect l="l" t="t" r="r" b="b"/>
              <a:pathLst>
                <a:path w="2021" h="2152" extrusionOk="0">
                  <a:moveTo>
                    <a:pt x="0" y="0"/>
                  </a:moveTo>
                  <a:lnTo>
                    <a:pt x="2021" y="0"/>
                  </a:lnTo>
                  <a:lnTo>
                    <a:pt x="2021" y="2152"/>
                  </a:lnTo>
                  <a:lnTo>
                    <a:pt x="0" y="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4" name="Google Shape;1744;p32"/>
            <p:cNvGrpSpPr/>
            <p:nvPr/>
          </p:nvGrpSpPr>
          <p:grpSpPr>
            <a:xfrm>
              <a:off x="5100639" y="1823929"/>
              <a:ext cx="2441940" cy="1294404"/>
              <a:chOff x="1677639" y="1666042"/>
              <a:chExt cx="2441940" cy="1294404"/>
            </a:xfrm>
          </p:grpSpPr>
          <p:sp>
            <p:nvSpPr>
              <p:cNvPr id="1745" name="Google Shape;1745;p32"/>
              <p:cNvSpPr/>
              <p:nvPr/>
            </p:nvSpPr>
            <p:spPr>
              <a:xfrm>
                <a:off x="1677639" y="1870002"/>
                <a:ext cx="342532" cy="5009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57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2957"/>
                    </a:lnTo>
                    <a:lnTo>
                      <a:pt x="0" y="2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097588" y="1666042"/>
                <a:ext cx="342532" cy="107316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6335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6335"/>
                    </a:lnTo>
                    <a:lnTo>
                      <a:pt x="0" y="6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937148" y="1666042"/>
                <a:ext cx="342532" cy="7389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6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62"/>
                    </a:lnTo>
                    <a:lnTo>
                      <a:pt x="0" y="4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3357098" y="2115805"/>
                <a:ext cx="342532" cy="844641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986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986"/>
                    </a:lnTo>
                    <a:lnTo>
                      <a:pt x="0" y="4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3777047" y="1790722"/>
                <a:ext cx="342532" cy="73334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29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29"/>
                    </a:lnTo>
                    <a:lnTo>
                      <a:pt x="0" y="4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0" name="Google Shape;1750;p32"/>
            <p:cNvSpPr/>
            <p:nvPr/>
          </p:nvSpPr>
          <p:spPr>
            <a:xfrm>
              <a:off x="4487383" y="1763453"/>
              <a:ext cx="3688909" cy="1855635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1454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7964544" y="1618444"/>
              <a:ext cx="355406" cy="355406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2098" y="0"/>
                  </a:moveTo>
                  <a:lnTo>
                    <a:pt x="1049" y="282"/>
                  </a:lnTo>
                  <a:lnTo>
                    <a:pt x="0" y="563"/>
                  </a:lnTo>
                  <a:lnTo>
                    <a:pt x="1105" y="994"/>
                  </a:lnTo>
                  <a:lnTo>
                    <a:pt x="1536" y="2098"/>
                  </a:lnTo>
                  <a:lnTo>
                    <a:pt x="1817" y="1049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7592874" y="28386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7250435" y="2590750"/>
              <a:ext cx="355401" cy="361630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747909" y="3375835"/>
              <a:ext cx="512612" cy="512443"/>
            </a:xfrm>
            <a:custGeom>
              <a:avLst/>
              <a:gdLst/>
              <a:ahLst/>
              <a:cxnLst/>
              <a:rect l="l" t="t" r="r" b="b"/>
              <a:pathLst>
                <a:path w="3026" h="3025" extrusionOk="0">
                  <a:moveTo>
                    <a:pt x="2583" y="443"/>
                  </a:moveTo>
                  <a:cubicBezTo>
                    <a:pt x="2771" y="631"/>
                    <a:pt x="2906" y="865"/>
                    <a:pt x="2975" y="1121"/>
                  </a:cubicBezTo>
                  <a:cubicBezTo>
                    <a:pt x="3044" y="1378"/>
                    <a:pt x="3044" y="1649"/>
                    <a:pt x="2975" y="1905"/>
                  </a:cubicBezTo>
                  <a:cubicBezTo>
                    <a:pt x="2906" y="2162"/>
                    <a:pt x="2771" y="2395"/>
                    <a:pt x="2583" y="2583"/>
                  </a:cubicBezTo>
                  <a:cubicBezTo>
                    <a:pt x="2395" y="2771"/>
                    <a:pt x="2161" y="2906"/>
                    <a:pt x="1905" y="2974"/>
                  </a:cubicBezTo>
                  <a:cubicBezTo>
                    <a:pt x="1648" y="3043"/>
                    <a:pt x="1378" y="3043"/>
                    <a:pt x="1122" y="2974"/>
                  </a:cubicBezTo>
                  <a:cubicBezTo>
                    <a:pt x="865" y="2906"/>
                    <a:pt x="631" y="2771"/>
                    <a:pt x="444" y="2583"/>
                  </a:cubicBezTo>
                  <a:cubicBezTo>
                    <a:pt x="256" y="2395"/>
                    <a:pt x="121" y="2161"/>
                    <a:pt x="52" y="1905"/>
                  </a:cubicBezTo>
                  <a:cubicBezTo>
                    <a:pt x="-17" y="1648"/>
                    <a:pt x="-17" y="1378"/>
                    <a:pt x="52" y="1121"/>
                  </a:cubicBezTo>
                  <a:cubicBezTo>
                    <a:pt x="121" y="865"/>
                    <a:pt x="256" y="631"/>
                    <a:pt x="444" y="443"/>
                  </a:cubicBezTo>
                  <a:cubicBezTo>
                    <a:pt x="631" y="255"/>
                    <a:pt x="865" y="120"/>
                    <a:pt x="1122" y="52"/>
                  </a:cubicBezTo>
                  <a:cubicBezTo>
                    <a:pt x="1378" y="-17"/>
                    <a:pt x="1648" y="-17"/>
                    <a:pt x="1905" y="52"/>
                  </a:cubicBezTo>
                  <a:cubicBezTo>
                    <a:pt x="2161" y="120"/>
                    <a:pt x="2395" y="255"/>
                    <a:pt x="2583" y="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812451" y="3440208"/>
              <a:ext cx="383866" cy="383866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2266" y="1133"/>
                  </a:moveTo>
                  <a:cubicBezTo>
                    <a:pt x="2266" y="1332"/>
                    <a:pt x="2213" y="1528"/>
                    <a:pt x="2114" y="1700"/>
                  </a:cubicBezTo>
                  <a:cubicBezTo>
                    <a:pt x="2014" y="1873"/>
                    <a:pt x="1871" y="2015"/>
                    <a:pt x="1699" y="2114"/>
                  </a:cubicBezTo>
                  <a:cubicBezTo>
                    <a:pt x="1527" y="2214"/>
                    <a:pt x="1331" y="2266"/>
                    <a:pt x="1133" y="2266"/>
                  </a:cubicBezTo>
                  <a:cubicBezTo>
                    <a:pt x="934" y="2266"/>
                    <a:pt x="738" y="2214"/>
                    <a:pt x="566" y="2114"/>
                  </a:cubicBezTo>
                  <a:cubicBezTo>
                    <a:pt x="394" y="2015"/>
                    <a:pt x="250" y="1873"/>
                    <a:pt x="151" y="1700"/>
                  </a:cubicBezTo>
                  <a:cubicBezTo>
                    <a:pt x="51" y="1528"/>
                    <a:pt x="0" y="1332"/>
                    <a:pt x="0" y="1133"/>
                  </a:cubicBezTo>
                  <a:cubicBezTo>
                    <a:pt x="0" y="934"/>
                    <a:pt x="52" y="739"/>
                    <a:pt x="151" y="567"/>
                  </a:cubicBezTo>
                  <a:cubicBezTo>
                    <a:pt x="251" y="394"/>
                    <a:pt x="394" y="252"/>
                    <a:pt x="566" y="152"/>
                  </a:cubicBezTo>
                  <a:cubicBezTo>
                    <a:pt x="738" y="53"/>
                    <a:pt x="934" y="0"/>
                    <a:pt x="1133" y="0"/>
                  </a:cubicBezTo>
                  <a:cubicBezTo>
                    <a:pt x="1331" y="0"/>
                    <a:pt x="1527" y="53"/>
                    <a:pt x="1699" y="152"/>
                  </a:cubicBezTo>
                  <a:cubicBezTo>
                    <a:pt x="1871" y="252"/>
                    <a:pt x="2014" y="394"/>
                    <a:pt x="2114" y="567"/>
                  </a:cubicBezTo>
                  <a:cubicBezTo>
                    <a:pt x="2213" y="739"/>
                    <a:pt x="2266" y="934"/>
                    <a:pt x="2266" y="1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2"/>
            <p:cNvSpPr txBox="1"/>
            <p:nvPr/>
          </p:nvSpPr>
          <p:spPr>
            <a:xfrm>
              <a:off x="5889500" y="3446988"/>
              <a:ext cx="2301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60" b="1" strike="noStrike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260" b="1" strike="noStrike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6436192" y="3795942"/>
              <a:ext cx="158730" cy="88089"/>
            </a:xfrm>
            <a:custGeom>
              <a:avLst/>
              <a:gdLst/>
              <a:ahLst/>
              <a:cxnLst/>
              <a:rect l="l" t="t" r="r" b="b"/>
              <a:pathLst>
                <a:path w="937" h="520" extrusionOk="0">
                  <a:moveTo>
                    <a:pt x="234" y="272"/>
                  </a:moveTo>
                  <a:cubicBezTo>
                    <a:pt x="234" y="272"/>
                    <a:pt x="-37" y="371"/>
                    <a:pt x="4" y="479"/>
                  </a:cubicBezTo>
                  <a:cubicBezTo>
                    <a:pt x="39" y="573"/>
                    <a:pt x="605" y="490"/>
                    <a:pt x="848" y="392"/>
                  </a:cubicBezTo>
                  <a:cubicBezTo>
                    <a:pt x="1090" y="293"/>
                    <a:pt x="764" y="12"/>
                    <a:pt x="728" y="0"/>
                  </a:cubicBezTo>
                  <a:cubicBezTo>
                    <a:pt x="692" y="-12"/>
                    <a:pt x="234" y="272"/>
                    <a:pt x="234" y="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6753822" y="3755793"/>
              <a:ext cx="134675" cy="132473"/>
            </a:xfrm>
            <a:custGeom>
              <a:avLst/>
              <a:gdLst/>
              <a:ahLst/>
              <a:cxnLst/>
              <a:rect l="l" t="t" r="r" b="b"/>
              <a:pathLst>
                <a:path w="795" h="782" extrusionOk="0">
                  <a:moveTo>
                    <a:pt x="138" y="445"/>
                  </a:moveTo>
                  <a:cubicBezTo>
                    <a:pt x="138" y="445"/>
                    <a:pt x="-61" y="688"/>
                    <a:pt x="18" y="772"/>
                  </a:cubicBezTo>
                  <a:cubicBezTo>
                    <a:pt x="88" y="844"/>
                    <a:pt x="565" y="500"/>
                    <a:pt x="748" y="313"/>
                  </a:cubicBezTo>
                  <a:cubicBezTo>
                    <a:pt x="932" y="127"/>
                    <a:pt x="521" y="-3"/>
                    <a:pt x="483" y="0"/>
                  </a:cubicBezTo>
                  <a:cubicBezTo>
                    <a:pt x="446" y="3"/>
                    <a:pt x="138" y="445"/>
                    <a:pt x="138" y="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6468718" y="3330255"/>
              <a:ext cx="127052" cy="525656"/>
            </a:xfrm>
            <a:custGeom>
              <a:avLst/>
              <a:gdLst/>
              <a:ahLst/>
              <a:cxnLst/>
              <a:rect l="l" t="t" r="r" b="b"/>
              <a:pathLst>
                <a:path w="750" h="3103" extrusionOk="0">
                  <a:moveTo>
                    <a:pt x="123" y="310"/>
                  </a:moveTo>
                  <a:cubicBezTo>
                    <a:pt x="123" y="310"/>
                    <a:pt x="195" y="1414"/>
                    <a:pt x="284" y="2025"/>
                  </a:cubicBezTo>
                  <a:cubicBezTo>
                    <a:pt x="374" y="2635"/>
                    <a:pt x="334" y="2806"/>
                    <a:pt x="334" y="2806"/>
                  </a:cubicBezTo>
                  <a:cubicBezTo>
                    <a:pt x="334" y="2806"/>
                    <a:pt x="-57" y="3048"/>
                    <a:pt x="6" y="3093"/>
                  </a:cubicBezTo>
                  <a:cubicBezTo>
                    <a:pt x="69" y="3138"/>
                    <a:pt x="401" y="3026"/>
                    <a:pt x="500" y="2927"/>
                  </a:cubicBezTo>
                  <a:cubicBezTo>
                    <a:pt x="599" y="2828"/>
                    <a:pt x="554" y="2765"/>
                    <a:pt x="554" y="2765"/>
                  </a:cubicBezTo>
                  <a:cubicBezTo>
                    <a:pt x="554" y="2765"/>
                    <a:pt x="706" y="1450"/>
                    <a:pt x="742" y="1001"/>
                  </a:cubicBezTo>
                  <a:cubicBezTo>
                    <a:pt x="778" y="553"/>
                    <a:pt x="679" y="167"/>
                    <a:pt x="679" y="167"/>
                  </a:cubicBezTo>
                  <a:cubicBezTo>
                    <a:pt x="679" y="167"/>
                    <a:pt x="410" y="-58"/>
                    <a:pt x="302" y="14"/>
                  </a:cubicBezTo>
                  <a:cubicBezTo>
                    <a:pt x="195" y="86"/>
                    <a:pt x="123" y="310"/>
                    <a:pt x="123" y="31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6635579" y="3333304"/>
              <a:ext cx="215819" cy="515661"/>
            </a:xfrm>
            <a:custGeom>
              <a:avLst/>
              <a:gdLst/>
              <a:ahLst/>
              <a:cxnLst/>
              <a:rect l="l" t="t" r="r" b="b"/>
              <a:pathLst>
                <a:path w="1274" h="3044" extrusionOk="0">
                  <a:moveTo>
                    <a:pt x="0" y="381"/>
                  </a:moveTo>
                  <a:cubicBezTo>
                    <a:pt x="0" y="381"/>
                    <a:pt x="435" y="1398"/>
                    <a:pt x="723" y="1943"/>
                  </a:cubicBezTo>
                  <a:cubicBezTo>
                    <a:pt x="1011" y="2489"/>
                    <a:pt x="1023" y="2644"/>
                    <a:pt x="1023" y="2644"/>
                  </a:cubicBezTo>
                  <a:cubicBezTo>
                    <a:pt x="1023" y="2644"/>
                    <a:pt x="743" y="3022"/>
                    <a:pt x="817" y="3043"/>
                  </a:cubicBezTo>
                  <a:cubicBezTo>
                    <a:pt x="891" y="3064"/>
                    <a:pt x="1196" y="2792"/>
                    <a:pt x="1256" y="2666"/>
                  </a:cubicBezTo>
                  <a:cubicBezTo>
                    <a:pt x="1316" y="2540"/>
                    <a:pt x="1202" y="2488"/>
                    <a:pt x="1202" y="2488"/>
                  </a:cubicBezTo>
                  <a:cubicBezTo>
                    <a:pt x="1202" y="2488"/>
                    <a:pt x="930" y="1261"/>
                    <a:pt x="814" y="826"/>
                  </a:cubicBezTo>
                  <a:cubicBezTo>
                    <a:pt x="698" y="391"/>
                    <a:pt x="476" y="60"/>
                    <a:pt x="476" y="60"/>
                  </a:cubicBezTo>
                  <a:cubicBezTo>
                    <a:pt x="476" y="60"/>
                    <a:pt x="148" y="-62"/>
                    <a:pt x="70" y="42"/>
                  </a:cubicBezTo>
                  <a:cubicBezTo>
                    <a:pt x="-7" y="145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461772" y="3011778"/>
              <a:ext cx="334909" cy="409107"/>
            </a:xfrm>
            <a:custGeom>
              <a:avLst/>
              <a:gdLst/>
              <a:ahLst/>
              <a:cxnLst/>
              <a:rect l="l" t="t" r="r" b="b"/>
              <a:pathLst>
                <a:path w="1977" h="2415" extrusionOk="0">
                  <a:moveTo>
                    <a:pt x="231" y="45"/>
                  </a:moveTo>
                  <a:cubicBezTo>
                    <a:pt x="231" y="45"/>
                    <a:pt x="20" y="243"/>
                    <a:pt x="2" y="1050"/>
                  </a:cubicBezTo>
                  <a:cubicBezTo>
                    <a:pt x="-16" y="1858"/>
                    <a:pt x="65" y="2415"/>
                    <a:pt x="65" y="2415"/>
                  </a:cubicBezTo>
                  <a:lnTo>
                    <a:pt x="1977" y="2415"/>
                  </a:lnTo>
                  <a:cubicBezTo>
                    <a:pt x="1977" y="2415"/>
                    <a:pt x="1888" y="1500"/>
                    <a:pt x="1771" y="961"/>
                  </a:cubicBezTo>
                  <a:cubicBezTo>
                    <a:pt x="1655" y="423"/>
                    <a:pt x="1268" y="0"/>
                    <a:pt x="1268" y="0"/>
                  </a:cubicBezTo>
                  <a:lnTo>
                    <a:pt x="231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94063" y="2649088"/>
              <a:ext cx="274093" cy="311023"/>
            </a:xfrm>
            <a:custGeom>
              <a:avLst/>
              <a:gdLst/>
              <a:ahLst/>
              <a:cxnLst/>
              <a:rect l="l" t="t" r="r" b="b"/>
              <a:pathLst>
                <a:path w="1618" h="1836" extrusionOk="0">
                  <a:moveTo>
                    <a:pt x="1597" y="0"/>
                  </a:moveTo>
                  <a:cubicBezTo>
                    <a:pt x="1597" y="0"/>
                    <a:pt x="1190" y="54"/>
                    <a:pt x="968" y="455"/>
                  </a:cubicBezTo>
                  <a:cubicBezTo>
                    <a:pt x="776" y="804"/>
                    <a:pt x="371" y="1405"/>
                    <a:pt x="371" y="1405"/>
                  </a:cubicBezTo>
                  <a:lnTo>
                    <a:pt x="0" y="1621"/>
                  </a:lnTo>
                  <a:lnTo>
                    <a:pt x="156" y="1836"/>
                  </a:lnTo>
                  <a:cubicBezTo>
                    <a:pt x="156" y="1836"/>
                    <a:pt x="682" y="1669"/>
                    <a:pt x="944" y="1489"/>
                  </a:cubicBezTo>
                  <a:cubicBezTo>
                    <a:pt x="1208" y="1310"/>
                    <a:pt x="1603" y="222"/>
                    <a:pt x="1615" y="132"/>
                  </a:cubicBezTo>
                  <a:cubicBezTo>
                    <a:pt x="1627" y="42"/>
                    <a:pt x="1597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539359" y="2432423"/>
              <a:ext cx="287476" cy="352357"/>
            </a:xfrm>
            <a:custGeom>
              <a:avLst/>
              <a:gdLst/>
              <a:ahLst/>
              <a:cxnLst/>
              <a:rect l="l" t="t" r="r" b="b"/>
              <a:pathLst>
                <a:path w="1697" h="2080" extrusionOk="0">
                  <a:moveTo>
                    <a:pt x="173" y="284"/>
                  </a:moveTo>
                  <a:cubicBezTo>
                    <a:pt x="173" y="284"/>
                    <a:pt x="285" y="-75"/>
                    <a:pt x="662" y="15"/>
                  </a:cubicBezTo>
                  <a:cubicBezTo>
                    <a:pt x="1039" y="105"/>
                    <a:pt x="1016" y="513"/>
                    <a:pt x="1112" y="591"/>
                  </a:cubicBezTo>
                  <a:cubicBezTo>
                    <a:pt x="1208" y="669"/>
                    <a:pt x="1553" y="773"/>
                    <a:pt x="1651" y="1040"/>
                  </a:cubicBezTo>
                  <a:cubicBezTo>
                    <a:pt x="1743" y="1294"/>
                    <a:pt x="1726" y="1725"/>
                    <a:pt x="1322" y="1953"/>
                  </a:cubicBezTo>
                  <a:cubicBezTo>
                    <a:pt x="837" y="2227"/>
                    <a:pt x="119" y="2014"/>
                    <a:pt x="59" y="1704"/>
                  </a:cubicBezTo>
                  <a:cubicBezTo>
                    <a:pt x="-1" y="1393"/>
                    <a:pt x="-43" y="944"/>
                    <a:pt x="71" y="711"/>
                  </a:cubicBezTo>
                  <a:cubicBezTo>
                    <a:pt x="185" y="477"/>
                    <a:pt x="173" y="284"/>
                    <a:pt x="17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90232" y="2648410"/>
              <a:ext cx="266978" cy="381664"/>
            </a:xfrm>
            <a:custGeom>
              <a:avLst/>
              <a:gdLst/>
              <a:ahLst/>
              <a:cxnLst/>
              <a:rect l="l" t="t" r="r" b="b"/>
              <a:pathLst>
                <a:path w="1576" h="2253" extrusionOk="0">
                  <a:moveTo>
                    <a:pt x="297" y="51"/>
                  </a:moveTo>
                  <a:cubicBezTo>
                    <a:pt x="247" y="104"/>
                    <a:pt x="63" y="472"/>
                    <a:pt x="14" y="745"/>
                  </a:cubicBezTo>
                  <a:cubicBezTo>
                    <a:pt x="-36" y="1019"/>
                    <a:pt x="63" y="2190"/>
                    <a:pt x="63" y="2190"/>
                  </a:cubicBezTo>
                  <a:lnTo>
                    <a:pt x="1163" y="2253"/>
                  </a:lnTo>
                  <a:cubicBezTo>
                    <a:pt x="1163" y="2253"/>
                    <a:pt x="1311" y="884"/>
                    <a:pt x="1360" y="772"/>
                  </a:cubicBezTo>
                  <a:cubicBezTo>
                    <a:pt x="1410" y="660"/>
                    <a:pt x="1576" y="241"/>
                    <a:pt x="1576" y="241"/>
                  </a:cubicBezTo>
                  <a:cubicBezTo>
                    <a:pt x="1576" y="241"/>
                    <a:pt x="1369" y="79"/>
                    <a:pt x="1001" y="28"/>
                  </a:cubicBezTo>
                  <a:cubicBezTo>
                    <a:pt x="669" y="-18"/>
                    <a:pt x="346" y="-3"/>
                    <a:pt x="297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535801" y="2439199"/>
              <a:ext cx="137385" cy="174146"/>
            </a:xfrm>
            <a:custGeom>
              <a:avLst/>
              <a:gdLst/>
              <a:ahLst/>
              <a:cxnLst/>
              <a:rect l="l" t="t" r="r" b="b"/>
              <a:pathLst>
                <a:path w="811" h="1028" extrusionOk="0">
                  <a:moveTo>
                    <a:pt x="773" y="646"/>
                  </a:moveTo>
                  <a:cubicBezTo>
                    <a:pt x="773" y="646"/>
                    <a:pt x="615" y="998"/>
                    <a:pt x="314" y="1026"/>
                  </a:cubicBezTo>
                  <a:cubicBezTo>
                    <a:pt x="14" y="1055"/>
                    <a:pt x="-36" y="818"/>
                    <a:pt x="19" y="590"/>
                  </a:cubicBezTo>
                  <a:cubicBezTo>
                    <a:pt x="88" y="304"/>
                    <a:pt x="379" y="-7"/>
                    <a:pt x="474" y="1"/>
                  </a:cubicBezTo>
                  <a:cubicBezTo>
                    <a:pt x="570" y="9"/>
                    <a:pt x="799" y="345"/>
                    <a:pt x="809" y="443"/>
                  </a:cubicBezTo>
                  <a:cubicBezTo>
                    <a:pt x="818" y="541"/>
                    <a:pt x="773" y="646"/>
                    <a:pt x="773" y="64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543763" y="2552359"/>
              <a:ext cx="136030" cy="168725"/>
            </a:xfrm>
            <a:custGeom>
              <a:avLst/>
              <a:gdLst/>
              <a:ahLst/>
              <a:cxnLst/>
              <a:rect l="l" t="t" r="r" b="b"/>
              <a:pathLst>
                <a:path w="803" h="996" extrusionOk="0">
                  <a:moveTo>
                    <a:pt x="697" y="0"/>
                  </a:moveTo>
                  <a:cubicBezTo>
                    <a:pt x="697" y="0"/>
                    <a:pt x="548" y="425"/>
                    <a:pt x="524" y="520"/>
                  </a:cubicBezTo>
                  <a:cubicBezTo>
                    <a:pt x="500" y="616"/>
                    <a:pt x="530" y="634"/>
                    <a:pt x="530" y="634"/>
                  </a:cubicBezTo>
                  <a:cubicBezTo>
                    <a:pt x="530" y="634"/>
                    <a:pt x="820" y="650"/>
                    <a:pt x="802" y="698"/>
                  </a:cubicBezTo>
                  <a:cubicBezTo>
                    <a:pt x="784" y="746"/>
                    <a:pt x="429" y="1070"/>
                    <a:pt x="189" y="981"/>
                  </a:cubicBezTo>
                  <a:cubicBezTo>
                    <a:pt x="-50" y="891"/>
                    <a:pt x="3" y="690"/>
                    <a:pt x="9" y="654"/>
                  </a:cubicBezTo>
                  <a:cubicBezTo>
                    <a:pt x="15" y="618"/>
                    <a:pt x="21" y="617"/>
                    <a:pt x="21" y="617"/>
                  </a:cubicBezTo>
                  <a:lnTo>
                    <a:pt x="183" y="598"/>
                  </a:lnTo>
                  <a:cubicBezTo>
                    <a:pt x="183" y="598"/>
                    <a:pt x="314" y="119"/>
                    <a:pt x="356" y="77"/>
                  </a:cubicBezTo>
                  <a:cubicBezTo>
                    <a:pt x="398" y="36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568326" y="2435302"/>
              <a:ext cx="119090" cy="130609"/>
            </a:xfrm>
            <a:custGeom>
              <a:avLst/>
              <a:gdLst/>
              <a:ahLst/>
              <a:cxnLst/>
              <a:rect l="l" t="t" r="r" b="b"/>
              <a:pathLst>
                <a:path w="703" h="771" extrusionOk="0">
                  <a:moveTo>
                    <a:pt x="0" y="257"/>
                  </a:moveTo>
                  <a:cubicBezTo>
                    <a:pt x="0" y="257"/>
                    <a:pt x="85" y="178"/>
                    <a:pt x="183" y="137"/>
                  </a:cubicBezTo>
                  <a:cubicBezTo>
                    <a:pt x="263" y="105"/>
                    <a:pt x="311" y="115"/>
                    <a:pt x="311" y="115"/>
                  </a:cubicBezTo>
                  <a:cubicBezTo>
                    <a:pt x="311" y="115"/>
                    <a:pt x="434" y="324"/>
                    <a:pt x="461" y="424"/>
                  </a:cubicBezTo>
                  <a:cubicBezTo>
                    <a:pt x="503" y="581"/>
                    <a:pt x="501" y="771"/>
                    <a:pt x="501" y="771"/>
                  </a:cubicBezTo>
                  <a:cubicBezTo>
                    <a:pt x="501" y="771"/>
                    <a:pt x="670" y="716"/>
                    <a:pt x="697" y="635"/>
                  </a:cubicBezTo>
                  <a:cubicBezTo>
                    <a:pt x="724" y="555"/>
                    <a:pt x="648" y="151"/>
                    <a:pt x="527" y="83"/>
                  </a:cubicBezTo>
                  <a:cubicBezTo>
                    <a:pt x="406" y="16"/>
                    <a:pt x="325" y="-24"/>
                    <a:pt x="222" y="16"/>
                  </a:cubicBezTo>
                  <a:cubicBezTo>
                    <a:pt x="118" y="56"/>
                    <a:pt x="0" y="257"/>
                    <a:pt x="0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644727" y="2552359"/>
              <a:ext cx="43028" cy="29984"/>
            </a:xfrm>
            <a:custGeom>
              <a:avLst/>
              <a:gdLst/>
              <a:ahLst/>
              <a:cxnLst/>
              <a:rect l="l" t="t" r="r" b="b"/>
              <a:pathLst>
                <a:path w="254" h="177" extrusionOk="0">
                  <a:moveTo>
                    <a:pt x="77" y="153"/>
                  </a:moveTo>
                  <a:cubicBezTo>
                    <a:pt x="77" y="153"/>
                    <a:pt x="215" y="219"/>
                    <a:pt x="245" y="135"/>
                  </a:cubicBezTo>
                  <a:cubicBezTo>
                    <a:pt x="275" y="51"/>
                    <a:pt x="221" y="-15"/>
                    <a:pt x="137" y="3"/>
                  </a:cubicBezTo>
                  <a:cubicBezTo>
                    <a:pt x="54" y="21"/>
                    <a:pt x="0" y="111"/>
                    <a:pt x="0" y="111"/>
                  </a:cubicBezTo>
                  <a:lnTo>
                    <a:pt x="77" y="153"/>
                  </a:ln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094338" y="2674498"/>
              <a:ext cx="147550" cy="159408"/>
            </a:xfrm>
            <a:custGeom>
              <a:avLst/>
              <a:gdLst/>
              <a:ahLst/>
              <a:cxnLst/>
              <a:rect l="l" t="t" r="r" b="b"/>
              <a:pathLst>
                <a:path w="871" h="941" extrusionOk="0">
                  <a:moveTo>
                    <a:pt x="377" y="0"/>
                  </a:moveTo>
                  <a:lnTo>
                    <a:pt x="871" y="269"/>
                  </a:lnTo>
                  <a:lnTo>
                    <a:pt x="557" y="941"/>
                  </a:lnTo>
                  <a:lnTo>
                    <a:pt x="0" y="6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53120" y="2688559"/>
              <a:ext cx="786536" cy="512781"/>
            </a:xfrm>
            <a:custGeom>
              <a:avLst/>
              <a:gdLst/>
              <a:ahLst/>
              <a:cxnLst/>
              <a:rect l="l" t="t" r="r" b="b"/>
              <a:pathLst>
                <a:path w="4643" h="3027" extrusionOk="0">
                  <a:moveTo>
                    <a:pt x="467" y="0"/>
                  </a:moveTo>
                  <a:lnTo>
                    <a:pt x="0" y="885"/>
                  </a:lnTo>
                  <a:lnTo>
                    <a:pt x="4152" y="3027"/>
                  </a:lnTo>
                  <a:cubicBezTo>
                    <a:pt x="4152" y="3027"/>
                    <a:pt x="4410" y="3042"/>
                    <a:pt x="4580" y="2689"/>
                  </a:cubicBezTo>
                  <a:cubicBezTo>
                    <a:pt x="4764" y="2308"/>
                    <a:pt x="4487" y="2130"/>
                    <a:pt x="4487" y="2130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300516" y="2114793"/>
              <a:ext cx="881909" cy="881909"/>
            </a:xfrm>
            <a:custGeom>
              <a:avLst/>
              <a:gdLst/>
              <a:ahLst/>
              <a:cxnLst/>
              <a:rect l="l" t="t" r="r" b="b"/>
              <a:pathLst>
                <a:path w="5206" h="5206" extrusionOk="0">
                  <a:moveTo>
                    <a:pt x="2736" y="4"/>
                  </a:moveTo>
                  <a:cubicBezTo>
                    <a:pt x="1301" y="-69"/>
                    <a:pt x="77" y="1035"/>
                    <a:pt x="4" y="2471"/>
                  </a:cubicBezTo>
                  <a:cubicBezTo>
                    <a:pt x="-69" y="3906"/>
                    <a:pt x="1035" y="5129"/>
                    <a:pt x="2471" y="5202"/>
                  </a:cubicBezTo>
                  <a:cubicBezTo>
                    <a:pt x="3907" y="5275"/>
                    <a:pt x="5130" y="4171"/>
                    <a:pt x="5203" y="2736"/>
                  </a:cubicBezTo>
                  <a:cubicBezTo>
                    <a:pt x="5277" y="1301"/>
                    <a:pt x="4172" y="77"/>
                    <a:pt x="2736" y="4"/>
                  </a:cubicBezTo>
                  <a:moveTo>
                    <a:pt x="2500" y="4629"/>
                  </a:moveTo>
                  <a:cubicBezTo>
                    <a:pt x="1382" y="4571"/>
                    <a:pt x="521" y="3619"/>
                    <a:pt x="578" y="2500"/>
                  </a:cubicBezTo>
                  <a:cubicBezTo>
                    <a:pt x="635" y="1381"/>
                    <a:pt x="1588" y="521"/>
                    <a:pt x="2707" y="578"/>
                  </a:cubicBezTo>
                  <a:cubicBezTo>
                    <a:pt x="3826" y="635"/>
                    <a:pt x="4687" y="1588"/>
                    <a:pt x="4630" y="2707"/>
                  </a:cubicBezTo>
                  <a:cubicBezTo>
                    <a:pt x="4573" y="3825"/>
                    <a:pt x="3619" y="4686"/>
                    <a:pt x="2500" y="4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265265" y="2891503"/>
              <a:ext cx="83007" cy="75384"/>
            </a:xfrm>
            <a:custGeom>
              <a:avLst/>
              <a:gdLst/>
              <a:ahLst/>
              <a:cxnLst/>
              <a:rect l="l" t="t" r="r" b="b"/>
              <a:pathLst>
                <a:path w="490" h="445" extrusionOk="0">
                  <a:moveTo>
                    <a:pt x="9" y="163"/>
                  </a:moveTo>
                  <a:cubicBezTo>
                    <a:pt x="64" y="69"/>
                    <a:pt x="261" y="-60"/>
                    <a:pt x="423" y="30"/>
                  </a:cubicBezTo>
                  <a:cubicBezTo>
                    <a:pt x="585" y="121"/>
                    <a:pt x="423" y="451"/>
                    <a:pt x="261" y="444"/>
                  </a:cubicBezTo>
                  <a:cubicBezTo>
                    <a:pt x="100" y="438"/>
                    <a:pt x="-36" y="240"/>
                    <a:pt x="9" y="163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722483" y="3117485"/>
              <a:ext cx="80466" cy="76909"/>
            </a:xfrm>
            <a:custGeom>
              <a:avLst/>
              <a:gdLst/>
              <a:ahLst/>
              <a:cxnLst/>
              <a:rect l="l" t="t" r="r" b="b"/>
              <a:pathLst>
                <a:path w="475" h="454" extrusionOk="0">
                  <a:moveTo>
                    <a:pt x="472" y="216"/>
                  </a:moveTo>
                  <a:cubicBezTo>
                    <a:pt x="442" y="320"/>
                    <a:pt x="282" y="494"/>
                    <a:pt x="103" y="445"/>
                  </a:cubicBezTo>
                  <a:cubicBezTo>
                    <a:pt x="-76" y="397"/>
                    <a:pt x="1" y="38"/>
                    <a:pt x="159" y="4"/>
                  </a:cubicBezTo>
                  <a:cubicBezTo>
                    <a:pt x="317" y="-29"/>
                    <a:pt x="497" y="129"/>
                    <a:pt x="472" y="21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751112" y="3084791"/>
              <a:ext cx="71488" cy="72674"/>
            </a:xfrm>
            <a:custGeom>
              <a:avLst/>
              <a:gdLst/>
              <a:ahLst/>
              <a:cxnLst/>
              <a:rect l="l" t="t" r="r" b="b"/>
              <a:pathLst>
                <a:path w="422" h="429" extrusionOk="0">
                  <a:moveTo>
                    <a:pt x="0" y="265"/>
                  </a:moveTo>
                  <a:lnTo>
                    <a:pt x="170" y="0"/>
                  </a:lnTo>
                  <a:lnTo>
                    <a:pt x="422" y="117"/>
                  </a:lnTo>
                  <a:cubicBezTo>
                    <a:pt x="422" y="117"/>
                    <a:pt x="323" y="337"/>
                    <a:pt x="269" y="413"/>
                  </a:cubicBezTo>
                  <a:cubicBezTo>
                    <a:pt x="215" y="489"/>
                    <a:pt x="0" y="265"/>
                    <a:pt x="0" y="265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669968" y="2662301"/>
              <a:ext cx="230049" cy="471108"/>
            </a:xfrm>
            <a:custGeom>
              <a:avLst/>
              <a:gdLst/>
              <a:ahLst/>
              <a:cxnLst/>
              <a:rect l="l" t="t" r="r" b="b"/>
              <a:pathLst>
                <a:path w="1358" h="2781" extrusionOk="0">
                  <a:moveTo>
                    <a:pt x="162" y="0"/>
                  </a:moveTo>
                  <a:cubicBezTo>
                    <a:pt x="162" y="0"/>
                    <a:pt x="431" y="48"/>
                    <a:pt x="676" y="293"/>
                  </a:cubicBezTo>
                  <a:cubicBezTo>
                    <a:pt x="922" y="537"/>
                    <a:pt x="1359" y="1398"/>
                    <a:pt x="1358" y="1641"/>
                  </a:cubicBezTo>
                  <a:cubicBezTo>
                    <a:pt x="1357" y="1977"/>
                    <a:pt x="880" y="2781"/>
                    <a:pt x="880" y="2781"/>
                  </a:cubicBezTo>
                  <a:lnTo>
                    <a:pt x="563" y="2578"/>
                  </a:lnTo>
                  <a:cubicBezTo>
                    <a:pt x="563" y="2578"/>
                    <a:pt x="838" y="1980"/>
                    <a:pt x="820" y="1650"/>
                  </a:cubicBezTo>
                  <a:cubicBezTo>
                    <a:pt x="802" y="1321"/>
                    <a:pt x="0" y="645"/>
                    <a:pt x="0" y="64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8007742" y="3807631"/>
              <a:ext cx="195490" cy="80636"/>
            </a:xfrm>
            <a:custGeom>
              <a:avLst/>
              <a:gdLst/>
              <a:ahLst/>
              <a:cxnLst/>
              <a:rect l="l" t="t" r="r" b="b"/>
              <a:pathLst>
                <a:path w="1154" h="476" extrusionOk="0">
                  <a:moveTo>
                    <a:pt x="671" y="12"/>
                  </a:moveTo>
                  <a:cubicBezTo>
                    <a:pt x="648" y="47"/>
                    <a:pt x="-12" y="318"/>
                    <a:pt x="0" y="412"/>
                  </a:cubicBezTo>
                  <a:cubicBezTo>
                    <a:pt x="12" y="506"/>
                    <a:pt x="1083" y="483"/>
                    <a:pt x="1142" y="424"/>
                  </a:cubicBezTo>
                  <a:cubicBezTo>
                    <a:pt x="1201" y="365"/>
                    <a:pt x="1024" y="0"/>
                    <a:pt x="1024" y="0"/>
                  </a:cubicBezTo>
                  <a:lnTo>
                    <a:pt x="67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8421423" y="3723099"/>
              <a:ext cx="83177" cy="153648"/>
            </a:xfrm>
            <a:custGeom>
              <a:avLst/>
              <a:gdLst/>
              <a:ahLst/>
              <a:cxnLst/>
              <a:rect l="l" t="t" r="r" b="b"/>
              <a:pathLst>
                <a:path w="491" h="907" extrusionOk="0">
                  <a:moveTo>
                    <a:pt x="77" y="146"/>
                  </a:moveTo>
                  <a:cubicBezTo>
                    <a:pt x="77" y="146"/>
                    <a:pt x="-49" y="793"/>
                    <a:pt x="22" y="876"/>
                  </a:cubicBezTo>
                  <a:cubicBezTo>
                    <a:pt x="93" y="958"/>
                    <a:pt x="305" y="873"/>
                    <a:pt x="446" y="684"/>
                  </a:cubicBezTo>
                  <a:cubicBezTo>
                    <a:pt x="587" y="496"/>
                    <a:pt x="352" y="0"/>
                    <a:pt x="352" y="0"/>
                  </a:cubicBezTo>
                  <a:lnTo>
                    <a:pt x="77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8051447" y="3087840"/>
              <a:ext cx="438922" cy="733852"/>
            </a:xfrm>
            <a:custGeom>
              <a:avLst/>
              <a:gdLst/>
              <a:ahLst/>
              <a:cxnLst/>
              <a:rect l="l" t="t" r="r" b="b"/>
              <a:pathLst>
                <a:path w="2591" h="4332" extrusionOk="0">
                  <a:moveTo>
                    <a:pt x="1" y="188"/>
                  </a:moveTo>
                  <a:cubicBezTo>
                    <a:pt x="1" y="188"/>
                    <a:pt x="-14" y="1181"/>
                    <a:pt x="72" y="2284"/>
                  </a:cubicBezTo>
                  <a:cubicBezTo>
                    <a:pt x="166" y="3496"/>
                    <a:pt x="366" y="4332"/>
                    <a:pt x="366" y="4332"/>
                  </a:cubicBezTo>
                  <a:lnTo>
                    <a:pt x="811" y="4311"/>
                  </a:lnTo>
                  <a:cubicBezTo>
                    <a:pt x="811" y="4311"/>
                    <a:pt x="762" y="3510"/>
                    <a:pt x="743" y="2648"/>
                  </a:cubicBezTo>
                  <a:cubicBezTo>
                    <a:pt x="724" y="1786"/>
                    <a:pt x="707" y="800"/>
                    <a:pt x="707" y="800"/>
                  </a:cubicBezTo>
                  <a:cubicBezTo>
                    <a:pt x="707" y="800"/>
                    <a:pt x="919" y="1989"/>
                    <a:pt x="1390" y="2919"/>
                  </a:cubicBezTo>
                  <a:cubicBezTo>
                    <a:pt x="1785" y="3699"/>
                    <a:pt x="2226" y="4037"/>
                    <a:pt x="2226" y="4037"/>
                  </a:cubicBezTo>
                  <a:lnTo>
                    <a:pt x="2591" y="3814"/>
                  </a:lnTo>
                  <a:cubicBezTo>
                    <a:pt x="2591" y="3814"/>
                    <a:pt x="1967" y="2731"/>
                    <a:pt x="1696" y="1789"/>
                  </a:cubicBezTo>
                  <a:cubicBezTo>
                    <a:pt x="1425" y="847"/>
                    <a:pt x="1284" y="0"/>
                    <a:pt x="1284" y="0"/>
                  </a:cubicBezTo>
                  <a:lnTo>
                    <a:pt x="1" y="1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996053" y="2395662"/>
              <a:ext cx="235808" cy="370144"/>
            </a:xfrm>
            <a:custGeom>
              <a:avLst/>
              <a:gdLst/>
              <a:ahLst/>
              <a:cxnLst/>
              <a:rect l="l" t="t" r="r" b="b"/>
              <a:pathLst>
                <a:path w="1392" h="2185" extrusionOk="0">
                  <a:moveTo>
                    <a:pt x="0" y="15"/>
                  </a:moveTo>
                  <a:cubicBezTo>
                    <a:pt x="0" y="15"/>
                    <a:pt x="-10" y="554"/>
                    <a:pt x="146" y="1107"/>
                  </a:cubicBezTo>
                  <a:cubicBezTo>
                    <a:pt x="303" y="1660"/>
                    <a:pt x="664" y="2185"/>
                    <a:pt x="664" y="2185"/>
                  </a:cubicBezTo>
                  <a:lnTo>
                    <a:pt x="1392" y="2096"/>
                  </a:lnTo>
                  <a:cubicBezTo>
                    <a:pt x="1392" y="2096"/>
                    <a:pt x="843" y="1379"/>
                    <a:pt x="663" y="984"/>
                  </a:cubicBezTo>
                  <a:cubicBezTo>
                    <a:pt x="483" y="588"/>
                    <a:pt x="319" y="0"/>
                    <a:pt x="319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8029425" y="2691439"/>
              <a:ext cx="251563" cy="451288"/>
            </a:xfrm>
            <a:custGeom>
              <a:avLst/>
              <a:gdLst/>
              <a:ahLst/>
              <a:cxnLst/>
              <a:rect l="l" t="t" r="r" b="b"/>
              <a:pathLst>
                <a:path w="1485" h="2664" extrusionOk="0">
                  <a:moveTo>
                    <a:pt x="384" y="134"/>
                  </a:moveTo>
                  <a:cubicBezTo>
                    <a:pt x="384" y="134"/>
                    <a:pt x="22" y="627"/>
                    <a:pt x="5" y="1387"/>
                  </a:cubicBezTo>
                  <a:cubicBezTo>
                    <a:pt x="-13" y="2146"/>
                    <a:pt x="25" y="2658"/>
                    <a:pt x="25" y="2658"/>
                  </a:cubicBezTo>
                  <a:cubicBezTo>
                    <a:pt x="25" y="2658"/>
                    <a:pt x="464" y="2684"/>
                    <a:pt x="826" y="2623"/>
                  </a:cubicBezTo>
                  <a:cubicBezTo>
                    <a:pt x="1179" y="2562"/>
                    <a:pt x="1485" y="2481"/>
                    <a:pt x="1485" y="2481"/>
                  </a:cubicBezTo>
                  <a:cubicBezTo>
                    <a:pt x="1485" y="2481"/>
                    <a:pt x="1355" y="1669"/>
                    <a:pt x="1338" y="1016"/>
                  </a:cubicBezTo>
                  <a:cubicBezTo>
                    <a:pt x="1320" y="363"/>
                    <a:pt x="1196" y="63"/>
                    <a:pt x="985" y="10"/>
                  </a:cubicBezTo>
                  <a:cubicBezTo>
                    <a:pt x="773" y="-43"/>
                    <a:pt x="384" y="134"/>
                    <a:pt x="384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7759736" y="1916423"/>
              <a:ext cx="511426" cy="51159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3019" y="1510"/>
                  </a:moveTo>
                  <a:cubicBezTo>
                    <a:pt x="3019" y="1775"/>
                    <a:pt x="2950" y="2035"/>
                    <a:pt x="2817" y="2265"/>
                  </a:cubicBezTo>
                  <a:cubicBezTo>
                    <a:pt x="2685" y="2494"/>
                    <a:pt x="2494" y="2685"/>
                    <a:pt x="2264" y="2818"/>
                  </a:cubicBezTo>
                  <a:cubicBezTo>
                    <a:pt x="2035" y="2950"/>
                    <a:pt x="1776" y="3020"/>
                    <a:pt x="1510" y="3020"/>
                  </a:cubicBezTo>
                  <a:cubicBezTo>
                    <a:pt x="1245" y="3020"/>
                    <a:pt x="985" y="2950"/>
                    <a:pt x="755" y="2818"/>
                  </a:cubicBezTo>
                  <a:cubicBezTo>
                    <a:pt x="526" y="2685"/>
                    <a:pt x="335" y="2494"/>
                    <a:pt x="202" y="2265"/>
                  </a:cubicBezTo>
                  <a:cubicBezTo>
                    <a:pt x="70" y="2035"/>
                    <a:pt x="0" y="1775"/>
                    <a:pt x="0" y="1510"/>
                  </a:cubicBezTo>
                  <a:cubicBezTo>
                    <a:pt x="0" y="1245"/>
                    <a:pt x="69" y="985"/>
                    <a:pt x="202" y="755"/>
                  </a:cubicBezTo>
                  <a:cubicBezTo>
                    <a:pt x="334" y="526"/>
                    <a:pt x="526" y="335"/>
                    <a:pt x="755" y="203"/>
                  </a:cubicBezTo>
                  <a:cubicBezTo>
                    <a:pt x="985" y="70"/>
                    <a:pt x="1244" y="0"/>
                    <a:pt x="1510" y="0"/>
                  </a:cubicBezTo>
                  <a:cubicBezTo>
                    <a:pt x="1775" y="0"/>
                    <a:pt x="2035" y="70"/>
                    <a:pt x="2264" y="203"/>
                  </a:cubicBezTo>
                  <a:cubicBezTo>
                    <a:pt x="2494" y="335"/>
                    <a:pt x="2685" y="526"/>
                    <a:pt x="2817" y="755"/>
                  </a:cubicBezTo>
                  <a:cubicBezTo>
                    <a:pt x="2950" y="985"/>
                    <a:pt x="3019" y="1245"/>
                    <a:pt x="3019" y="1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7823940" y="1980627"/>
              <a:ext cx="383019" cy="383188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2261" y="1131"/>
                  </a:moveTo>
                  <a:cubicBezTo>
                    <a:pt x="2261" y="1330"/>
                    <a:pt x="2209" y="1524"/>
                    <a:pt x="2110" y="1696"/>
                  </a:cubicBezTo>
                  <a:cubicBezTo>
                    <a:pt x="2011" y="1867"/>
                    <a:pt x="1868" y="2010"/>
                    <a:pt x="1696" y="2110"/>
                  </a:cubicBezTo>
                  <a:cubicBezTo>
                    <a:pt x="1524" y="2209"/>
                    <a:pt x="1330" y="2262"/>
                    <a:pt x="1131" y="2262"/>
                  </a:cubicBezTo>
                  <a:cubicBezTo>
                    <a:pt x="933" y="2262"/>
                    <a:pt x="737" y="2209"/>
                    <a:pt x="565" y="2110"/>
                  </a:cubicBezTo>
                  <a:cubicBezTo>
                    <a:pt x="393" y="2010"/>
                    <a:pt x="251" y="1867"/>
                    <a:pt x="151" y="1696"/>
                  </a:cubicBezTo>
                  <a:cubicBezTo>
                    <a:pt x="52" y="1524"/>
                    <a:pt x="0" y="1330"/>
                    <a:pt x="0" y="1131"/>
                  </a:cubicBezTo>
                  <a:cubicBezTo>
                    <a:pt x="0" y="933"/>
                    <a:pt x="52" y="738"/>
                    <a:pt x="151" y="566"/>
                  </a:cubicBezTo>
                  <a:cubicBezTo>
                    <a:pt x="251" y="394"/>
                    <a:pt x="393" y="251"/>
                    <a:pt x="565" y="152"/>
                  </a:cubicBezTo>
                  <a:cubicBezTo>
                    <a:pt x="737" y="53"/>
                    <a:pt x="932" y="0"/>
                    <a:pt x="1131" y="0"/>
                  </a:cubicBezTo>
                  <a:cubicBezTo>
                    <a:pt x="1329" y="0"/>
                    <a:pt x="1524" y="53"/>
                    <a:pt x="1696" y="152"/>
                  </a:cubicBezTo>
                  <a:cubicBezTo>
                    <a:pt x="1868" y="251"/>
                    <a:pt x="2011" y="394"/>
                    <a:pt x="2110" y="566"/>
                  </a:cubicBezTo>
                  <a:cubicBezTo>
                    <a:pt x="2209" y="738"/>
                    <a:pt x="2261" y="933"/>
                    <a:pt x="2261" y="1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2"/>
            <p:cNvSpPr txBox="1"/>
            <p:nvPr/>
          </p:nvSpPr>
          <p:spPr>
            <a:xfrm>
              <a:off x="7950483" y="1996550"/>
              <a:ext cx="165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50" b="0" strike="noStrike">
                <a:solidFill>
                  <a:srgbClr val="DAC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2"/>
            <p:cNvSpPr txBox="1"/>
            <p:nvPr/>
          </p:nvSpPr>
          <p:spPr>
            <a:xfrm>
              <a:off x="7919438" y="2009713"/>
              <a:ext cx="1920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50" b="1" strike="noStrike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150" b="1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090241" y="2502724"/>
              <a:ext cx="149582" cy="139757"/>
            </a:xfrm>
            <a:custGeom>
              <a:avLst/>
              <a:gdLst/>
              <a:ahLst/>
              <a:cxnLst/>
              <a:rect l="l" t="t" r="r" b="b"/>
              <a:pathLst>
                <a:path w="883" h="825" extrusionOk="0">
                  <a:moveTo>
                    <a:pt x="788" y="593"/>
                  </a:moveTo>
                  <a:cubicBezTo>
                    <a:pt x="788" y="593"/>
                    <a:pt x="538" y="878"/>
                    <a:pt x="247" y="817"/>
                  </a:cubicBezTo>
                  <a:cubicBezTo>
                    <a:pt x="-44" y="757"/>
                    <a:pt x="-44" y="509"/>
                    <a:pt x="74" y="311"/>
                  </a:cubicBezTo>
                  <a:cubicBezTo>
                    <a:pt x="222" y="62"/>
                    <a:pt x="607" y="-27"/>
                    <a:pt x="695" y="8"/>
                  </a:cubicBezTo>
                  <a:cubicBezTo>
                    <a:pt x="782" y="43"/>
                    <a:pt x="900" y="317"/>
                    <a:pt x="881" y="412"/>
                  </a:cubicBezTo>
                  <a:cubicBezTo>
                    <a:pt x="861" y="507"/>
                    <a:pt x="788" y="593"/>
                    <a:pt x="788" y="593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8109722" y="2586579"/>
              <a:ext cx="91816" cy="133659"/>
            </a:xfrm>
            <a:custGeom>
              <a:avLst/>
              <a:gdLst/>
              <a:ahLst/>
              <a:cxnLst/>
              <a:rect l="l" t="t" r="r" b="b"/>
              <a:pathLst>
                <a:path w="542" h="789" extrusionOk="0">
                  <a:moveTo>
                    <a:pt x="0" y="789"/>
                  </a:moveTo>
                  <a:cubicBezTo>
                    <a:pt x="91" y="739"/>
                    <a:pt x="193" y="707"/>
                    <a:pt x="295" y="685"/>
                  </a:cubicBezTo>
                  <a:cubicBezTo>
                    <a:pt x="377" y="668"/>
                    <a:pt x="459" y="656"/>
                    <a:pt x="542" y="646"/>
                  </a:cubicBezTo>
                  <a:cubicBezTo>
                    <a:pt x="523" y="550"/>
                    <a:pt x="478" y="311"/>
                    <a:pt x="484" y="200"/>
                  </a:cubicBezTo>
                  <a:cubicBezTo>
                    <a:pt x="491" y="59"/>
                    <a:pt x="491" y="0"/>
                    <a:pt x="491" y="0"/>
                  </a:cubicBezTo>
                  <a:lnTo>
                    <a:pt x="100" y="214"/>
                  </a:lnTo>
                  <a:cubicBezTo>
                    <a:pt x="100" y="214"/>
                    <a:pt x="107" y="362"/>
                    <a:pt x="78" y="539"/>
                  </a:cubicBezTo>
                  <a:cubicBezTo>
                    <a:pt x="61" y="637"/>
                    <a:pt x="27" y="727"/>
                    <a:pt x="0" y="789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7771764" y="2288261"/>
              <a:ext cx="110281" cy="203622"/>
            </a:xfrm>
            <a:custGeom>
              <a:avLst/>
              <a:gdLst/>
              <a:ahLst/>
              <a:cxnLst/>
              <a:rect l="l" t="t" r="r" b="b"/>
              <a:pathLst>
                <a:path w="651" h="1202" extrusionOk="0">
                  <a:moveTo>
                    <a:pt x="528" y="801"/>
                  </a:moveTo>
                  <a:cubicBezTo>
                    <a:pt x="528" y="801"/>
                    <a:pt x="581" y="348"/>
                    <a:pt x="522" y="248"/>
                  </a:cubicBezTo>
                  <a:cubicBezTo>
                    <a:pt x="463" y="148"/>
                    <a:pt x="410" y="437"/>
                    <a:pt x="410" y="437"/>
                  </a:cubicBezTo>
                  <a:cubicBezTo>
                    <a:pt x="410" y="437"/>
                    <a:pt x="122" y="-23"/>
                    <a:pt x="57" y="1"/>
                  </a:cubicBezTo>
                  <a:cubicBezTo>
                    <a:pt x="-8" y="25"/>
                    <a:pt x="-37" y="342"/>
                    <a:pt x="75" y="525"/>
                  </a:cubicBezTo>
                  <a:cubicBezTo>
                    <a:pt x="187" y="707"/>
                    <a:pt x="310" y="813"/>
                    <a:pt x="310" y="813"/>
                  </a:cubicBezTo>
                  <a:cubicBezTo>
                    <a:pt x="310" y="813"/>
                    <a:pt x="304" y="878"/>
                    <a:pt x="310" y="1019"/>
                  </a:cubicBezTo>
                  <a:cubicBezTo>
                    <a:pt x="316" y="1160"/>
                    <a:pt x="334" y="1202"/>
                    <a:pt x="334" y="1202"/>
                  </a:cubicBezTo>
                  <a:lnTo>
                    <a:pt x="651" y="1113"/>
                  </a:lnTo>
                  <a:lnTo>
                    <a:pt x="528" y="801"/>
                  </a:ln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170199" y="2452243"/>
              <a:ext cx="110112" cy="202605"/>
            </a:xfrm>
            <a:custGeom>
              <a:avLst/>
              <a:gdLst/>
              <a:ahLst/>
              <a:cxnLst/>
              <a:rect l="l" t="t" r="r" b="b"/>
              <a:pathLst>
                <a:path w="650" h="1196" extrusionOk="0">
                  <a:moveTo>
                    <a:pt x="158" y="906"/>
                  </a:moveTo>
                  <a:cubicBezTo>
                    <a:pt x="158" y="906"/>
                    <a:pt x="206" y="685"/>
                    <a:pt x="206" y="610"/>
                  </a:cubicBezTo>
                  <a:cubicBezTo>
                    <a:pt x="206" y="535"/>
                    <a:pt x="-32" y="345"/>
                    <a:pt x="3" y="178"/>
                  </a:cubicBezTo>
                  <a:cubicBezTo>
                    <a:pt x="39" y="10"/>
                    <a:pt x="242" y="-43"/>
                    <a:pt x="334" y="37"/>
                  </a:cubicBezTo>
                  <a:cubicBezTo>
                    <a:pt x="427" y="116"/>
                    <a:pt x="450" y="359"/>
                    <a:pt x="476" y="412"/>
                  </a:cubicBezTo>
                  <a:cubicBezTo>
                    <a:pt x="503" y="465"/>
                    <a:pt x="578" y="416"/>
                    <a:pt x="604" y="509"/>
                  </a:cubicBezTo>
                  <a:cubicBezTo>
                    <a:pt x="631" y="601"/>
                    <a:pt x="574" y="668"/>
                    <a:pt x="613" y="730"/>
                  </a:cubicBezTo>
                  <a:cubicBezTo>
                    <a:pt x="653" y="791"/>
                    <a:pt x="683" y="880"/>
                    <a:pt x="577" y="977"/>
                  </a:cubicBezTo>
                  <a:cubicBezTo>
                    <a:pt x="471" y="1074"/>
                    <a:pt x="233" y="1219"/>
                    <a:pt x="140" y="1193"/>
                  </a:cubicBezTo>
                  <a:cubicBezTo>
                    <a:pt x="48" y="1166"/>
                    <a:pt x="17" y="1074"/>
                    <a:pt x="39" y="1030"/>
                  </a:cubicBezTo>
                  <a:cubicBezTo>
                    <a:pt x="61" y="985"/>
                    <a:pt x="158" y="906"/>
                    <a:pt x="158" y="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8184937" y="2595218"/>
              <a:ext cx="34050" cy="39979"/>
            </a:xfrm>
            <a:custGeom>
              <a:avLst/>
              <a:gdLst/>
              <a:ahLst/>
              <a:cxnLst/>
              <a:rect l="l" t="t" r="r" b="b"/>
              <a:pathLst>
                <a:path w="201" h="236" extrusionOk="0">
                  <a:moveTo>
                    <a:pt x="39" y="0"/>
                  </a:moveTo>
                  <a:cubicBezTo>
                    <a:pt x="39" y="0"/>
                    <a:pt x="259" y="68"/>
                    <a:pt x="186" y="186"/>
                  </a:cubicBezTo>
                  <a:cubicBezTo>
                    <a:pt x="128" y="279"/>
                    <a:pt x="21" y="232"/>
                    <a:pt x="3" y="130"/>
                  </a:cubicBezTo>
                  <a:cubicBezTo>
                    <a:pt x="-14" y="2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823431" y="2450887"/>
              <a:ext cx="327963" cy="429097"/>
            </a:xfrm>
            <a:custGeom>
              <a:avLst/>
              <a:gdLst/>
              <a:ahLst/>
              <a:cxnLst/>
              <a:rect l="l" t="t" r="r" b="b"/>
              <a:pathLst>
                <a:path w="1936" h="2533" extrusionOk="0">
                  <a:moveTo>
                    <a:pt x="302" y="0"/>
                  </a:moveTo>
                  <a:cubicBezTo>
                    <a:pt x="302" y="0"/>
                    <a:pt x="470" y="645"/>
                    <a:pt x="823" y="1121"/>
                  </a:cubicBezTo>
                  <a:cubicBezTo>
                    <a:pt x="1176" y="1598"/>
                    <a:pt x="1936" y="1650"/>
                    <a:pt x="1936" y="1650"/>
                  </a:cubicBezTo>
                  <a:lnTo>
                    <a:pt x="1468" y="2533"/>
                  </a:lnTo>
                  <a:cubicBezTo>
                    <a:pt x="1468" y="2533"/>
                    <a:pt x="561" y="1903"/>
                    <a:pt x="252" y="1348"/>
                  </a:cubicBezTo>
                  <a:cubicBezTo>
                    <a:pt x="-57" y="792"/>
                    <a:pt x="5" y="59"/>
                    <a:pt x="5" y="5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43"/>
          <p:cNvSpPr txBox="1"/>
          <p:nvPr/>
        </p:nvSpPr>
        <p:spPr>
          <a:xfrm>
            <a:off x="934050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1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5" name="Google Shape;2155;p43"/>
          <p:cNvSpPr txBox="1"/>
          <p:nvPr/>
        </p:nvSpPr>
        <p:spPr>
          <a:xfrm>
            <a:off x="28494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2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7" name="Google Shape;2157;p43"/>
          <p:cNvSpPr txBox="1"/>
          <p:nvPr/>
        </p:nvSpPr>
        <p:spPr>
          <a:xfrm>
            <a:off x="47648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3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9" name="Google Shape;2159;p43"/>
          <p:cNvSpPr txBox="1"/>
          <p:nvPr/>
        </p:nvSpPr>
        <p:spPr>
          <a:xfrm>
            <a:off x="6680248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4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cxnSp>
        <p:nvCxnSpPr>
          <p:cNvPr id="2160" name="Google Shape;2160;p43"/>
          <p:cNvCxnSpPr>
            <a:stCxn id="2161" idx="3"/>
            <a:endCxn id="2162" idx="1"/>
          </p:cNvCxnSpPr>
          <p:nvPr/>
        </p:nvCxnSpPr>
        <p:spPr>
          <a:xfrm>
            <a:off x="1965000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3" name="Google Shape;2163;p43"/>
          <p:cNvCxnSpPr>
            <a:stCxn id="2162" idx="3"/>
            <a:endCxn id="2164" idx="1"/>
          </p:cNvCxnSpPr>
          <p:nvPr/>
        </p:nvCxnSpPr>
        <p:spPr>
          <a:xfrm>
            <a:off x="3880399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43"/>
          <p:cNvCxnSpPr>
            <a:stCxn id="2166" idx="3"/>
            <a:endCxn id="2167" idx="1"/>
          </p:cNvCxnSpPr>
          <p:nvPr/>
        </p:nvCxnSpPr>
        <p:spPr>
          <a:xfrm>
            <a:off x="5846698" y="1812731"/>
            <a:ext cx="13323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43"/>
          <p:cNvCxnSpPr>
            <a:stCxn id="2161" idx="2"/>
            <a:endCxn id="2153" idx="0"/>
          </p:cNvCxnSpPr>
          <p:nvPr/>
        </p:nvCxnSpPr>
        <p:spPr>
          <a:xfrm>
            <a:off x="1698900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43"/>
          <p:cNvCxnSpPr>
            <a:stCxn id="2162" idx="2"/>
            <a:endCxn id="2155" idx="0"/>
          </p:cNvCxnSpPr>
          <p:nvPr/>
        </p:nvCxnSpPr>
        <p:spPr>
          <a:xfrm>
            <a:off x="36142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43"/>
          <p:cNvCxnSpPr>
            <a:stCxn id="2164" idx="2"/>
            <a:endCxn id="2157" idx="0"/>
          </p:cNvCxnSpPr>
          <p:nvPr/>
        </p:nvCxnSpPr>
        <p:spPr>
          <a:xfrm>
            <a:off x="55296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43"/>
          <p:cNvCxnSpPr>
            <a:stCxn id="2167" idx="2"/>
            <a:endCxn id="2159" idx="0"/>
          </p:cNvCxnSpPr>
          <p:nvPr/>
        </p:nvCxnSpPr>
        <p:spPr>
          <a:xfrm>
            <a:off x="7445098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43"/>
          <p:cNvCxnSpPr>
            <a:cxnSpLocks/>
            <a:stCxn id="2153" idx="2"/>
          </p:cNvCxnSpPr>
          <p:nvPr/>
        </p:nvCxnSpPr>
        <p:spPr>
          <a:xfrm>
            <a:off x="1698900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Google Shape;2173;p43"/>
          <p:cNvCxnSpPr>
            <a:cxnSpLocks/>
            <a:stCxn id="2155" idx="2"/>
          </p:cNvCxnSpPr>
          <p:nvPr/>
        </p:nvCxnSpPr>
        <p:spPr>
          <a:xfrm>
            <a:off x="36142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4" name="Google Shape;2174;p43"/>
          <p:cNvCxnSpPr>
            <a:cxnSpLocks/>
            <a:stCxn id="2157" idx="2"/>
          </p:cNvCxnSpPr>
          <p:nvPr/>
        </p:nvCxnSpPr>
        <p:spPr>
          <a:xfrm>
            <a:off x="55296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43"/>
          <p:cNvCxnSpPr>
            <a:cxnSpLocks/>
            <a:stCxn id="2159" idx="2"/>
          </p:cNvCxnSpPr>
          <p:nvPr/>
        </p:nvCxnSpPr>
        <p:spPr>
          <a:xfrm>
            <a:off x="7445098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1" name="Google Shape;2161;p43"/>
          <p:cNvSpPr/>
          <p:nvPr/>
        </p:nvSpPr>
        <p:spPr>
          <a:xfrm>
            <a:off x="1432800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3"/>
          <p:cNvSpPr/>
          <p:nvPr/>
        </p:nvSpPr>
        <p:spPr>
          <a:xfrm>
            <a:off x="33481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3"/>
          <p:cNvSpPr/>
          <p:nvPr/>
        </p:nvSpPr>
        <p:spPr>
          <a:xfrm>
            <a:off x="52635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3"/>
          <p:cNvSpPr/>
          <p:nvPr/>
        </p:nvSpPr>
        <p:spPr>
          <a:xfrm>
            <a:off x="7178998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43"/>
          <p:cNvGrpSpPr/>
          <p:nvPr/>
        </p:nvGrpSpPr>
        <p:grpSpPr>
          <a:xfrm>
            <a:off x="7254060" y="1622004"/>
            <a:ext cx="382075" cy="382054"/>
            <a:chOff x="6846600" y="1233625"/>
            <a:chExt cx="445725" cy="445700"/>
          </a:xfrm>
        </p:grpSpPr>
        <p:sp>
          <p:nvSpPr>
            <p:cNvPr id="2177" name="Google Shape;2177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6846600" y="1233625"/>
              <a:ext cx="445725" cy="263000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8913" y="1936"/>
                  </a:moveTo>
                  <a:lnTo>
                    <a:pt x="12592" y="4482"/>
                  </a:lnTo>
                  <a:lnTo>
                    <a:pt x="12592" y="6320"/>
                  </a:lnTo>
                  <a:lnTo>
                    <a:pt x="11554" y="6320"/>
                  </a:lnTo>
                  <a:lnTo>
                    <a:pt x="11554" y="8395"/>
                  </a:lnTo>
                  <a:lnTo>
                    <a:pt x="12592" y="8395"/>
                  </a:lnTo>
                  <a:lnTo>
                    <a:pt x="12592" y="9433"/>
                  </a:lnTo>
                  <a:lnTo>
                    <a:pt x="5283" y="9433"/>
                  </a:lnTo>
                  <a:lnTo>
                    <a:pt x="5283" y="8395"/>
                  </a:lnTo>
                  <a:lnTo>
                    <a:pt x="6321" y="8395"/>
                  </a:lnTo>
                  <a:lnTo>
                    <a:pt x="6321" y="6320"/>
                  </a:lnTo>
                  <a:lnTo>
                    <a:pt x="5283" y="6320"/>
                  </a:lnTo>
                  <a:lnTo>
                    <a:pt x="5283" y="4482"/>
                  </a:lnTo>
                  <a:lnTo>
                    <a:pt x="8913" y="1936"/>
                  </a:lnTo>
                  <a:close/>
                  <a:moveTo>
                    <a:pt x="1" y="0"/>
                  </a:moveTo>
                  <a:lnTo>
                    <a:pt x="1" y="10519"/>
                  </a:lnTo>
                  <a:lnTo>
                    <a:pt x="17829" y="10519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6846600" y="1522550"/>
              <a:ext cx="445725" cy="103775"/>
            </a:xfrm>
            <a:custGeom>
              <a:avLst/>
              <a:gdLst/>
              <a:ahLst/>
              <a:cxnLst/>
              <a:rect l="l" t="t" r="r" b="b"/>
              <a:pathLst>
                <a:path w="17829" h="4151" extrusionOk="0">
                  <a:moveTo>
                    <a:pt x="9479" y="1038"/>
                  </a:moveTo>
                  <a:lnTo>
                    <a:pt x="9479" y="2075"/>
                  </a:lnTo>
                  <a:lnTo>
                    <a:pt x="8396" y="2075"/>
                  </a:lnTo>
                  <a:lnTo>
                    <a:pt x="8396" y="1038"/>
                  </a:lnTo>
                  <a:close/>
                  <a:moveTo>
                    <a:pt x="1" y="0"/>
                  </a:moveTo>
                  <a:lnTo>
                    <a:pt x="1" y="3113"/>
                  </a:lnTo>
                  <a:lnTo>
                    <a:pt x="6321" y="3113"/>
                  </a:lnTo>
                  <a:lnTo>
                    <a:pt x="6321" y="4150"/>
                  </a:lnTo>
                  <a:lnTo>
                    <a:pt x="11554" y="4150"/>
                  </a:lnTo>
                  <a:lnTo>
                    <a:pt x="11554" y="3113"/>
                  </a:lnTo>
                  <a:lnTo>
                    <a:pt x="17829" y="3113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7030550" y="1391600"/>
              <a:ext cx="25950" cy="51925"/>
            </a:xfrm>
            <a:custGeom>
              <a:avLst/>
              <a:gdLst/>
              <a:ahLst/>
              <a:cxnLst/>
              <a:rect l="l" t="t" r="r" b="b"/>
              <a:pathLst>
                <a:path w="1038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38" y="2076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7004600" y="1313800"/>
              <a:ext cx="130875" cy="51900"/>
            </a:xfrm>
            <a:custGeom>
              <a:avLst/>
              <a:gdLst/>
              <a:ahLst/>
              <a:cxnLst/>
              <a:rect l="l" t="t" r="r" b="b"/>
              <a:pathLst>
                <a:path w="5235" h="2076" extrusionOk="0">
                  <a:moveTo>
                    <a:pt x="2593" y="0"/>
                  </a:moveTo>
                  <a:lnTo>
                    <a:pt x="1" y="1841"/>
                  </a:lnTo>
                  <a:lnTo>
                    <a:pt x="1" y="2075"/>
                  </a:lnTo>
                  <a:lnTo>
                    <a:pt x="5234" y="2075"/>
                  </a:lnTo>
                  <a:lnTo>
                    <a:pt x="5234" y="1841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7083550" y="1391600"/>
              <a:ext cx="25975" cy="51925"/>
            </a:xfrm>
            <a:custGeom>
              <a:avLst/>
              <a:gdLst/>
              <a:ahLst/>
              <a:cxnLst/>
              <a:rect l="l" t="t" r="r" b="b"/>
              <a:pathLst>
                <a:path w="1039" h="2077" extrusionOk="0">
                  <a:moveTo>
                    <a:pt x="1" y="1"/>
                  </a:moveTo>
                  <a:lnTo>
                    <a:pt x="1" y="2076"/>
                  </a:lnTo>
                  <a:lnTo>
                    <a:pt x="1039" y="207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4" name="Google Shape;2184;p43"/>
          <p:cNvSpPr/>
          <p:nvPr/>
        </p:nvSpPr>
        <p:spPr>
          <a:xfrm>
            <a:off x="3468747" y="1621994"/>
            <a:ext cx="291105" cy="382075"/>
          </a:xfrm>
          <a:custGeom>
            <a:avLst/>
            <a:gdLst/>
            <a:ahLst/>
            <a:cxnLst/>
            <a:rect l="l" t="t" r="r" b="b"/>
            <a:pathLst>
              <a:path w="13584" h="17829" extrusionOk="0">
                <a:moveTo>
                  <a:pt x="10471" y="284"/>
                </a:moveTo>
                <a:lnTo>
                  <a:pt x="10471" y="3114"/>
                </a:lnTo>
                <a:lnTo>
                  <a:pt x="13301" y="3114"/>
                </a:lnTo>
                <a:lnTo>
                  <a:pt x="10471" y="284"/>
                </a:lnTo>
                <a:close/>
                <a:moveTo>
                  <a:pt x="11508" y="5283"/>
                </a:moveTo>
                <a:lnTo>
                  <a:pt x="11508" y="6321"/>
                </a:lnTo>
                <a:lnTo>
                  <a:pt x="2125" y="6321"/>
                </a:lnTo>
                <a:lnTo>
                  <a:pt x="2125" y="5283"/>
                </a:lnTo>
                <a:close/>
                <a:moveTo>
                  <a:pt x="11508" y="7358"/>
                </a:moveTo>
                <a:lnTo>
                  <a:pt x="11508" y="8396"/>
                </a:lnTo>
                <a:lnTo>
                  <a:pt x="6275" y="8396"/>
                </a:lnTo>
                <a:lnTo>
                  <a:pt x="6275" y="7358"/>
                </a:lnTo>
                <a:close/>
                <a:moveTo>
                  <a:pt x="8916" y="12595"/>
                </a:moveTo>
                <a:cubicBezTo>
                  <a:pt x="8633" y="12595"/>
                  <a:pt x="8396" y="12829"/>
                  <a:pt x="8396" y="13112"/>
                </a:cubicBezTo>
                <a:cubicBezTo>
                  <a:pt x="8396" y="13395"/>
                  <a:pt x="8633" y="13633"/>
                  <a:pt x="8916" y="13633"/>
                </a:cubicBezTo>
                <a:cubicBezTo>
                  <a:pt x="9199" y="13633"/>
                  <a:pt x="9433" y="13395"/>
                  <a:pt x="9433" y="13112"/>
                </a:cubicBezTo>
                <a:cubicBezTo>
                  <a:pt x="9433" y="12829"/>
                  <a:pt x="9199" y="12595"/>
                  <a:pt x="8916" y="12595"/>
                </a:cubicBezTo>
                <a:close/>
                <a:moveTo>
                  <a:pt x="4200" y="7358"/>
                </a:moveTo>
                <a:lnTo>
                  <a:pt x="4200" y="8490"/>
                </a:lnTo>
                <a:cubicBezTo>
                  <a:pt x="4811" y="8728"/>
                  <a:pt x="5237" y="9294"/>
                  <a:pt x="5237" y="10000"/>
                </a:cubicBezTo>
                <a:lnTo>
                  <a:pt x="4200" y="10000"/>
                </a:lnTo>
                <a:cubicBezTo>
                  <a:pt x="4200" y="9671"/>
                  <a:pt x="3962" y="9434"/>
                  <a:pt x="3679" y="9434"/>
                </a:cubicBezTo>
                <a:cubicBezTo>
                  <a:pt x="3396" y="9434"/>
                  <a:pt x="3162" y="9671"/>
                  <a:pt x="3162" y="10000"/>
                </a:cubicBezTo>
                <a:cubicBezTo>
                  <a:pt x="3162" y="10283"/>
                  <a:pt x="3396" y="10520"/>
                  <a:pt x="3679" y="10520"/>
                </a:cubicBezTo>
                <a:cubicBezTo>
                  <a:pt x="4528" y="10520"/>
                  <a:pt x="5237" y="11226"/>
                  <a:pt x="5237" y="12075"/>
                </a:cubicBezTo>
                <a:cubicBezTo>
                  <a:pt x="5237" y="12735"/>
                  <a:pt x="4811" y="13350"/>
                  <a:pt x="4200" y="13539"/>
                </a:cubicBezTo>
                <a:lnTo>
                  <a:pt x="4200" y="14671"/>
                </a:lnTo>
                <a:lnTo>
                  <a:pt x="3162" y="14671"/>
                </a:lnTo>
                <a:lnTo>
                  <a:pt x="3162" y="13539"/>
                </a:lnTo>
                <a:cubicBezTo>
                  <a:pt x="2547" y="13350"/>
                  <a:pt x="2125" y="12735"/>
                  <a:pt x="2125" y="12075"/>
                </a:cubicBezTo>
                <a:lnTo>
                  <a:pt x="3162" y="12075"/>
                </a:lnTo>
                <a:cubicBezTo>
                  <a:pt x="3162" y="12358"/>
                  <a:pt x="3396" y="12595"/>
                  <a:pt x="3679" y="12595"/>
                </a:cubicBezTo>
                <a:cubicBezTo>
                  <a:pt x="3962" y="12595"/>
                  <a:pt x="4200" y="12358"/>
                  <a:pt x="4200" y="12075"/>
                </a:cubicBezTo>
                <a:cubicBezTo>
                  <a:pt x="4200" y="11792"/>
                  <a:pt x="3962" y="11558"/>
                  <a:pt x="3679" y="11558"/>
                </a:cubicBezTo>
                <a:cubicBezTo>
                  <a:pt x="2830" y="11558"/>
                  <a:pt x="2125" y="10849"/>
                  <a:pt x="2125" y="10000"/>
                </a:cubicBezTo>
                <a:cubicBezTo>
                  <a:pt x="2125" y="9294"/>
                  <a:pt x="2547" y="8728"/>
                  <a:pt x="3162" y="8490"/>
                </a:cubicBezTo>
                <a:lnTo>
                  <a:pt x="3162" y="7358"/>
                </a:lnTo>
                <a:close/>
                <a:moveTo>
                  <a:pt x="8916" y="11558"/>
                </a:moveTo>
                <a:cubicBezTo>
                  <a:pt x="9765" y="11558"/>
                  <a:pt x="10471" y="12263"/>
                  <a:pt x="10471" y="13112"/>
                </a:cubicBezTo>
                <a:cubicBezTo>
                  <a:pt x="10471" y="13350"/>
                  <a:pt x="10425" y="13584"/>
                  <a:pt x="10331" y="13773"/>
                </a:cubicBezTo>
                <a:lnTo>
                  <a:pt x="11369" y="14810"/>
                </a:lnTo>
                <a:lnTo>
                  <a:pt x="10614" y="15565"/>
                </a:lnTo>
                <a:lnTo>
                  <a:pt x="9576" y="14527"/>
                </a:lnTo>
                <a:cubicBezTo>
                  <a:pt x="9388" y="14622"/>
                  <a:pt x="9150" y="14671"/>
                  <a:pt x="8916" y="14671"/>
                </a:cubicBezTo>
                <a:cubicBezTo>
                  <a:pt x="8678" y="14671"/>
                  <a:pt x="8445" y="14622"/>
                  <a:pt x="8207" y="14527"/>
                </a:cubicBezTo>
                <a:lnTo>
                  <a:pt x="7169" y="15565"/>
                </a:lnTo>
                <a:lnTo>
                  <a:pt x="6464" y="14810"/>
                </a:lnTo>
                <a:lnTo>
                  <a:pt x="7501" y="13773"/>
                </a:lnTo>
                <a:cubicBezTo>
                  <a:pt x="7407" y="13584"/>
                  <a:pt x="7313" y="13350"/>
                  <a:pt x="7313" y="13112"/>
                </a:cubicBezTo>
                <a:cubicBezTo>
                  <a:pt x="7313" y="12263"/>
                  <a:pt x="8018" y="11558"/>
                  <a:pt x="8916" y="11558"/>
                </a:cubicBezTo>
                <a:close/>
                <a:moveTo>
                  <a:pt x="0" y="1"/>
                </a:moveTo>
                <a:lnTo>
                  <a:pt x="0" y="17829"/>
                </a:lnTo>
                <a:lnTo>
                  <a:pt x="13584" y="17829"/>
                </a:lnTo>
                <a:lnTo>
                  <a:pt x="13584" y="4151"/>
                </a:lnTo>
                <a:lnTo>
                  <a:pt x="9433" y="4151"/>
                </a:lnTo>
                <a:lnTo>
                  <a:pt x="94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43"/>
          <p:cNvGrpSpPr/>
          <p:nvPr/>
        </p:nvGrpSpPr>
        <p:grpSpPr>
          <a:xfrm>
            <a:off x="5338661" y="1621994"/>
            <a:ext cx="382075" cy="382075"/>
            <a:chOff x="6846600" y="3925525"/>
            <a:chExt cx="445725" cy="445725"/>
          </a:xfrm>
        </p:grpSpPr>
        <p:sp>
          <p:nvSpPr>
            <p:cNvPr id="2186" name="Google Shape;2186;p43"/>
            <p:cNvSpPr/>
            <p:nvPr/>
          </p:nvSpPr>
          <p:spPr>
            <a:xfrm>
              <a:off x="6952725" y="4057600"/>
              <a:ext cx="234625" cy="235825"/>
            </a:xfrm>
            <a:custGeom>
              <a:avLst/>
              <a:gdLst/>
              <a:ahLst/>
              <a:cxnLst/>
              <a:rect l="l" t="t" r="r" b="b"/>
              <a:pathLst>
                <a:path w="9385" h="9433" extrusionOk="0">
                  <a:moveTo>
                    <a:pt x="5234" y="1038"/>
                  </a:moveTo>
                  <a:lnTo>
                    <a:pt x="5234" y="2170"/>
                  </a:lnTo>
                  <a:cubicBezTo>
                    <a:pt x="5800" y="2404"/>
                    <a:pt x="6272" y="2970"/>
                    <a:pt x="6272" y="3679"/>
                  </a:cubicBezTo>
                  <a:lnTo>
                    <a:pt x="5234" y="3679"/>
                  </a:lnTo>
                  <a:cubicBezTo>
                    <a:pt x="5234" y="3396"/>
                    <a:pt x="5000" y="3158"/>
                    <a:pt x="4668" y="3158"/>
                  </a:cubicBezTo>
                  <a:cubicBezTo>
                    <a:pt x="4385" y="3158"/>
                    <a:pt x="4151" y="3396"/>
                    <a:pt x="4151" y="3679"/>
                  </a:cubicBezTo>
                  <a:cubicBezTo>
                    <a:pt x="4151" y="3962"/>
                    <a:pt x="4385" y="4196"/>
                    <a:pt x="4668" y="4196"/>
                  </a:cubicBezTo>
                  <a:cubicBezTo>
                    <a:pt x="5566" y="4196"/>
                    <a:pt x="6272" y="4905"/>
                    <a:pt x="6272" y="5754"/>
                  </a:cubicBezTo>
                  <a:cubicBezTo>
                    <a:pt x="6272" y="6414"/>
                    <a:pt x="5800" y="7026"/>
                    <a:pt x="5234" y="7214"/>
                  </a:cubicBezTo>
                  <a:lnTo>
                    <a:pt x="5234" y="8346"/>
                  </a:lnTo>
                  <a:lnTo>
                    <a:pt x="4151" y="8346"/>
                  </a:lnTo>
                  <a:lnTo>
                    <a:pt x="4151" y="7214"/>
                  </a:lnTo>
                  <a:cubicBezTo>
                    <a:pt x="3536" y="7026"/>
                    <a:pt x="3113" y="6414"/>
                    <a:pt x="3113" y="5754"/>
                  </a:cubicBezTo>
                  <a:lnTo>
                    <a:pt x="4151" y="5754"/>
                  </a:lnTo>
                  <a:cubicBezTo>
                    <a:pt x="4151" y="6037"/>
                    <a:pt x="4385" y="6271"/>
                    <a:pt x="4668" y="6271"/>
                  </a:cubicBezTo>
                  <a:cubicBezTo>
                    <a:pt x="5000" y="6271"/>
                    <a:pt x="5234" y="6037"/>
                    <a:pt x="5234" y="5754"/>
                  </a:cubicBezTo>
                  <a:cubicBezTo>
                    <a:pt x="5234" y="5471"/>
                    <a:pt x="5000" y="5233"/>
                    <a:pt x="4668" y="5233"/>
                  </a:cubicBezTo>
                  <a:cubicBezTo>
                    <a:pt x="3819" y="5233"/>
                    <a:pt x="3113" y="4528"/>
                    <a:pt x="3113" y="3679"/>
                  </a:cubicBezTo>
                  <a:cubicBezTo>
                    <a:pt x="3113" y="2970"/>
                    <a:pt x="3536" y="2404"/>
                    <a:pt x="4151" y="2170"/>
                  </a:cubicBezTo>
                  <a:lnTo>
                    <a:pt x="4151" y="1038"/>
                  </a:lnTo>
                  <a:close/>
                  <a:moveTo>
                    <a:pt x="4668" y="0"/>
                  </a:moveTo>
                  <a:cubicBezTo>
                    <a:pt x="2076" y="0"/>
                    <a:pt x="1" y="2121"/>
                    <a:pt x="1" y="4717"/>
                  </a:cubicBezTo>
                  <a:cubicBezTo>
                    <a:pt x="1" y="7309"/>
                    <a:pt x="2076" y="9433"/>
                    <a:pt x="4668" y="9433"/>
                  </a:cubicBezTo>
                  <a:cubicBezTo>
                    <a:pt x="7264" y="9433"/>
                    <a:pt x="9384" y="7309"/>
                    <a:pt x="9384" y="4717"/>
                  </a:cubicBezTo>
                  <a:cubicBezTo>
                    <a:pt x="9384" y="2121"/>
                    <a:pt x="7264" y="0"/>
                    <a:pt x="4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6846600" y="3925525"/>
              <a:ext cx="445725" cy="445725"/>
            </a:xfrm>
            <a:custGeom>
              <a:avLst/>
              <a:gdLst/>
              <a:ahLst/>
              <a:cxnLst/>
              <a:rect l="l" t="t" r="r" b="b"/>
              <a:pathLst>
                <a:path w="17829" h="17829" extrusionOk="0">
                  <a:moveTo>
                    <a:pt x="8913" y="1038"/>
                  </a:moveTo>
                  <a:cubicBezTo>
                    <a:pt x="9245" y="1038"/>
                    <a:pt x="9479" y="1272"/>
                    <a:pt x="9479" y="1604"/>
                  </a:cubicBezTo>
                  <a:cubicBezTo>
                    <a:pt x="9479" y="1887"/>
                    <a:pt x="9245" y="2170"/>
                    <a:pt x="8913" y="2170"/>
                  </a:cubicBezTo>
                  <a:cubicBezTo>
                    <a:pt x="8630" y="2170"/>
                    <a:pt x="8396" y="1887"/>
                    <a:pt x="8396" y="1604"/>
                  </a:cubicBezTo>
                  <a:cubicBezTo>
                    <a:pt x="8396" y="1272"/>
                    <a:pt x="8630" y="1038"/>
                    <a:pt x="8913" y="1038"/>
                  </a:cubicBezTo>
                  <a:close/>
                  <a:moveTo>
                    <a:pt x="8913" y="4246"/>
                  </a:moveTo>
                  <a:cubicBezTo>
                    <a:pt x="12120" y="4246"/>
                    <a:pt x="14667" y="6838"/>
                    <a:pt x="14667" y="10000"/>
                  </a:cubicBezTo>
                  <a:cubicBezTo>
                    <a:pt x="14667" y="13158"/>
                    <a:pt x="12120" y="15754"/>
                    <a:pt x="8913" y="15754"/>
                  </a:cubicBezTo>
                  <a:cubicBezTo>
                    <a:pt x="5755" y="15754"/>
                    <a:pt x="3208" y="13158"/>
                    <a:pt x="3208" y="10000"/>
                  </a:cubicBezTo>
                  <a:cubicBezTo>
                    <a:pt x="3208" y="6838"/>
                    <a:pt x="5755" y="4246"/>
                    <a:pt x="8913" y="4246"/>
                  </a:cubicBezTo>
                  <a:close/>
                  <a:moveTo>
                    <a:pt x="2216" y="1"/>
                  </a:moveTo>
                  <a:lnTo>
                    <a:pt x="1" y="2216"/>
                  </a:lnTo>
                  <a:lnTo>
                    <a:pt x="2216" y="4434"/>
                  </a:lnTo>
                  <a:lnTo>
                    <a:pt x="2970" y="3680"/>
                  </a:lnTo>
                  <a:lnTo>
                    <a:pt x="3585" y="4291"/>
                  </a:lnTo>
                  <a:cubicBezTo>
                    <a:pt x="1982" y="5755"/>
                    <a:pt x="1084" y="7830"/>
                    <a:pt x="1084" y="10000"/>
                  </a:cubicBezTo>
                  <a:cubicBezTo>
                    <a:pt x="1084" y="14339"/>
                    <a:pt x="4623" y="17829"/>
                    <a:pt x="8913" y="17829"/>
                  </a:cubicBezTo>
                  <a:cubicBezTo>
                    <a:pt x="13252" y="17829"/>
                    <a:pt x="16791" y="14339"/>
                    <a:pt x="16791" y="10000"/>
                  </a:cubicBezTo>
                  <a:cubicBezTo>
                    <a:pt x="16791" y="7830"/>
                    <a:pt x="15893" y="5755"/>
                    <a:pt x="14290" y="4291"/>
                  </a:cubicBezTo>
                  <a:lnTo>
                    <a:pt x="14905" y="3680"/>
                  </a:lnTo>
                  <a:lnTo>
                    <a:pt x="15610" y="4434"/>
                  </a:lnTo>
                  <a:lnTo>
                    <a:pt x="17829" y="2216"/>
                  </a:lnTo>
                  <a:lnTo>
                    <a:pt x="15610" y="1"/>
                  </a:lnTo>
                  <a:lnTo>
                    <a:pt x="13395" y="2216"/>
                  </a:lnTo>
                  <a:lnTo>
                    <a:pt x="14150" y="2970"/>
                  </a:lnTo>
                  <a:lnTo>
                    <a:pt x="13490" y="3631"/>
                  </a:lnTo>
                  <a:cubicBezTo>
                    <a:pt x="12546" y="2970"/>
                    <a:pt x="11509" y="2499"/>
                    <a:pt x="10377" y="2310"/>
                  </a:cubicBezTo>
                  <a:cubicBezTo>
                    <a:pt x="10471" y="2076"/>
                    <a:pt x="10517" y="1838"/>
                    <a:pt x="10517" y="1604"/>
                  </a:cubicBezTo>
                  <a:cubicBezTo>
                    <a:pt x="10517" y="706"/>
                    <a:pt x="9811" y="1"/>
                    <a:pt x="8913" y="1"/>
                  </a:cubicBezTo>
                  <a:cubicBezTo>
                    <a:pt x="8064" y="1"/>
                    <a:pt x="7309" y="706"/>
                    <a:pt x="7309" y="1604"/>
                  </a:cubicBezTo>
                  <a:cubicBezTo>
                    <a:pt x="7309" y="1838"/>
                    <a:pt x="7404" y="2076"/>
                    <a:pt x="7498" y="2310"/>
                  </a:cubicBezTo>
                  <a:cubicBezTo>
                    <a:pt x="6366" y="2499"/>
                    <a:pt x="5328" y="2970"/>
                    <a:pt x="4385" y="3631"/>
                  </a:cubicBezTo>
                  <a:lnTo>
                    <a:pt x="3725" y="2970"/>
                  </a:lnTo>
                  <a:lnTo>
                    <a:pt x="4434" y="2216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43"/>
          <p:cNvGrpSpPr/>
          <p:nvPr/>
        </p:nvGrpSpPr>
        <p:grpSpPr>
          <a:xfrm>
            <a:off x="1507863" y="1667479"/>
            <a:ext cx="382075" cy="291105"/>
            <a:chOff x="874425" y="3978550"/>
            <a:chExt cx="445725" cy="339600"/>
          </a:xfrm>
        </p:grpSpPr>
        <p:sp>
          <p:nvSpPr>
            <p:cNvPr id="2189" name="Google Shape;2189;p43"/>
            <p:cNvSpPr/>
            <p:nvPr/>
          </p:nvSpPr>
          <p:spPr>
            <a:xfrm>
              <a:off x="874425" y="4056375"/>
              <a:ext cx="51900" cy="79050"/>
            </a:xfrm>
            <a:custGeom>
              <a:avLst/>
              <a:gdLst/>
              <a:ahLst/>
              <a:cxnLst/>
              <a:rect l="l" t="t" r="r" b="b"/>
              <a:pathLst>
                <a:path w="2076" h="3162" extrusionOk="0">
                  <a:moveTo>
                    <a:pt x="0" y="0"/>
                  </a:moveTo>
                  <a:lnTo>
                    <a:pt x="0" y="3162"/>
                  </a:lnTo>
                  <a:lnTo>
                    <a:pt x="2075" y="316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874425" y="3978550"/>
              <a:ext cx="263000" cy="313650"/>
            </a:xfrm>
            <a:custGeom>
              <a:avLst/>
              <a:gdLst/>
              <a:ahLst/>
              <a:cxnLst/>
              <a:rect l="l" t="t" r="r" b="b"/>
              <a:pathLst>
                <a:path w="10520" h="12546" extrusionOk="0">
                  <a:moveTo>
                    <a:pt x="7358" y="2076"/>
                  </a:moveTo>
                  <a:lnTo>
                    <a:pt x="7358" y="3207"/>
                  </a:lnTo>
                  <a:cubicBezTo>
                    <a:pt x="7973" y="3445"/>
                    <a:pt x="8395" y="4011"/>
                    <a:pt x="8395" y="4717"/>
                  </a:cubicBezTo>
                  <a:lnTo>
                    <a:pt x="7358" y="4717"/>
                  </a:lnTo>
                  <a:cubicBezTo>
                    <a:pt x="7358" y="4434"/>
                    <a:pt x="7124" y="4200"/>
                    <a:pt x="6841" y="4200"/>
                  </a:cubicBezTo>
                  <a:cubicBezTo>
                    <a:pt x="6558" y="4200"/>
                    <a:pt x="6320" y="4434"/>
                    <a:pt x="6320" y="4717"/>
                  </a:cubicBezTo>
                  <a:cubicBezTo>
                    <a:pt x="6320" y="5000"/>
                    <a:pt x="6558" y="5237"/>
                    <a:pt x="6841" y="5237"/>
                  </a:cubicBezTo>
                  <a:cubicBezTo>
                    <a:pt x="7690" y="5237"/>
                    <a:pt x="8395" y="5943"/>
                    <a:pt x="8395" y="6792"/>
                  </a:cubicBezTo>
                  <a:cubicBezTo>
                    <a:pt x="8395" y="7452"/>
                    <a:pt x="7973" y="8067"/>
                    <a:pt x="7358" y="8256"/>
                  </a:cubicBezTo>
                  <a:lnTo>
                    <a:pt x="7358" y="9388"/>
                  </a:lnTo>
                  <a:lnTo>
                    <a:pt x="6320" y="9388"/>
                  </a:lnTo>
                  <a:lnTo>
                    <a:pt x="6320" y="8256"/>
                  </a:lnTo>
                  <a:cubicBezTo>
                    <a:pt x="5709" y="8067"/>
                    <a:pt x="5282" y="7452"/>
                    <a:pt x="5282" y="6792"/>
                  </a:cubicBezTo>
                  <a:lnTo>
                    <a:pt x="6320" y="6792"/>
                  </a:lnTo>
                  <a:cubicBezTo>
                    <a:pt x="6320" y="7075"/>
                    <a:pt x="6558" y="7313"/>
                    <a:pt x="6841" y="7313"/>
                  </a:cubicBezTo>
                  <a:cubicBezTo>
                    <a:pt x="7124" y="7313"/>
                    <a:pt x="7358" y="7075"/>
                    <a:pt x="7358" y="6792"/>
                  </a:cubicBezTo>
                  <a:cubicBezTo>
                    <a:pt x="7358" y="6509"/>
                    <a:pt x="7124" y="6275"/>
                    <a:pt x="6841" y="6275"/>
                  </a:cubicBezTo>
                  <a:cubicBezTo>
                    <a:pt x="5943" y="6275"/>
                    <a:pt x="5282" y="5566"/>
                    <a:pt x="5282" y="4717"/>
                  </a:cubicBezTo>
                  <a:cubicBezTo>
                    <a:pt x="5282" y="4011"/>
                    <a:pt x="5709" y="3445"/>
                    <a:pt x="6320" y="3207"/>
                  </a:cubicBezTo>
                  <a:lnTo>
                    <a:pt x="6320" y="2076"/>
                  </a:lnTo>
                  <a:close/>
                  <a:moveTo>
                    <a:pt x="0" y="0"/>
                  </a:moveTo>
                  <a:lnTo>
                    <a:pt x="0" y="2076"/>
                  </a:lnTo>
                  <a:lnTo>
                    <a:pt x="3162" y="2076"/>
                  </a:lnTo>
                  <a:lnTo>
                    <a:pt x="3162" y="7313"/>
                  </a:lnTo>
                  <a:lnTo>
                    <a:pt x="0" y="7313"/>
                  </a:lnTo>
                  <a:lnTo>
                    <a:pt x="0" y="12546"/>
                  </a:lnTo>
                  <a:lnTo>
                    <a:pt x="1558" y="12546"/>
                  </a:lnTo>
                  <a:cubicBezTo>
                    <a:pt x="1558" y="11369"/>
                    <a:pt x="2502" y="10471"/>
                    <a:pt x="3679" y="10471"/>
                  </a:cubicBezTo>
                  <a:cubicBezTo>
                    <a:pt x="4811" y="10471"/>
                    <a:pt x="5754" y="11369"/>
                    <a:pt x="5754" y="12546"/>
                  </a:cubicBezTo>
                  <a:lnTo>
                    <a:pt x="10519" y="12546"/>
                  </a:lnTo>
                  <a:lnTo>
                    <a:pt x="10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202200" y="4266250"/>
              <a:ext cx="53125" cy="51900"/>
            </a:xfrm>
            <a:custGeom>
              <a:avLst/>
              <a:gdLst/>
              <a:ahLst/>
              <a:cxnLst/>
              <a:rect l="l" t="t" r="r" b="b"/>
              <a:pathLst>
                <a:path w="2125" h="2076" extrusionOk="0">
                  <a:moveTo>
                    <a:pt x="1087" y="0"/>
                  </a:moveTo>
                  <a:cubicBezTo>
                    <a:pt x="472" y="0"/>
                    <a:pt x="1" y="472"/>
                    <a:pt x="1" y="1038"/>
                  </a:cubicBezTo>
                  <a:cubicBezTo>
                    <a:pt x="1" y="1604"/>
                    <a:pt x="472" y="2076"/>
                    <a:pt x="1087" y="2076"/>
                  </a:cubicBezTo>
                  <a:cubicBezTo>
                    <a:pt x="1653" y="2076"/>
                    <a:pt x="2125" y="1604"/>
                    <a:pt x="2125" y="1038"/>
                  </a:cubicBezTo>
                  <a:cubicBezTo>
                    <a:pt x="2125" y="472"/>
                    <a:pt x="1653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939300" y="4266250"/>
              <a:ext cx="53050" cy="51900"/>
            </a:xfrm>
            <a:custGeom>
              <a:avLst/>
              <a:gdLst/>
              <a:ahLst/>
              <a:cxnLst/>
              <a:rect l="l" t="t" r="r" b="b"/>
              <a:pathLst>
                <a:path w="2122" h="2076" extrusionOk="0">
                  <a:moveTo>
                    <a:pt x="1084" y="0"/>
                  </a:moveTo>
                  <a:cubicBezTo>
                    <a:pt x="473" y="0"/>
                    <a:pt x="1" y="472"/>
                    <a:pt x="1" y="1038"/>
                  </a:cubicBezTo>
                  <a:cubicBezTo>
                    <a:pt x="1" y="1604"/>
                    <a:pt x="473" y="2076"/>
                    <a:pt x="1084" y="2076"/>
                  </a:cubicBezTo>
                  <a:cubicBezTo>
                    <a:pt x="1650" y="2076"/>
                    <a:pt x="2121" y="1604"/>
                    <a:pt x="2121" y="1038"/>
                  </a:cubicBezTo>
                  <a:cubicBezTo>
                    <a:pt x="2121" y="472"/>
                    <a:pt x="1650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163350" y="4161350"/>
              <a:ext cx="156800" cy="130850"/>
            </a:xfrm>
            <a:custGeom>
              <a:avLst/>
              <a:gdLst/>
              <a:ahLst/>
              <a:cxnLst/>
              <a:rect l="l" t="t" r="r" b="b"/>
              <a:pathLst>
                <a:path w="6272" h="5234" extrusionOk="0">
                  <a:moveTo>
                    <a:pt x="0" y="1"/>
                  </a:moveTo>
                  <a:lnTo>
                    <a:pt x="0" y="5234"/>
                  </a:lnTo>
                  <a:lnTo>
                    <a:pt x="517" y="5234"/>
                  </a:lnTo>
                  <a:cubicBezTo>
                    <a:pt x="517" y="4057"/>
                    <a:pt x="1460" y="3159"/>
                    <a:pt x="2641" y="3159"/>
                  </a:cubicBezTo>
                  <a:cubicBezTo>
                    <a:pt x="3773" y="3159"/>
                    <a:pt x="4716" y="4057"/>
                    <a:pt x="4716" y="5234"/>
                  </a:cubicBezTo>
                  <a:lnTo>
                    <a:pt x="6271" y="5234"/>
                  </a:lnTo>
                  <a:lnTo>
                    <a:pt x="6271" y="2076"/>
                  </a:lnTo>
                  <a:lnTo>
                    <a:pt x="4196" y="2076"/>
                  </a:lnTo>
                  <a:lnTo>
                    <a:pt x="4196" y="1038"/>
                  </a:lnTo>
                  <a:lnTo>
                    <a:pt x="6271" y="1038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163350" y="4030425"/>
              <a:ext cx="128500" cy="105000"/>
            </a:xfrm>
            <a:custGeom>
              <a:avLst/>
              <a:gdLst/>
              <a:ahLst/>
              <a:cxnLst/>
              <a:rect l="l" t="t" r="r" b="b"/>
              <a:pathLst>
                <a:path w="5140" h="4200" extrusionOk="0">
                  <a:moveTo>
                    <a:pt x="0" y="1"/>
                  </a:moveTo>
                  <a:lnTo>
                    <a:pt x="0" y="4200"/>
                  </a:lnTo>
                  <a:lnTo>
                    <a:pt x="5139" y="4200"/>
                  </a:lnTo>
                  <a:lnTo>
                    <a:pt x="4384" y="1227"/>
                  </a:lnTo>
                  <a:cubicBezTo>
                    <a:pt x="4196" y="521"/>
                    <a:pt x="3585" y="1"/>
                    <a:pt x="2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5A630022-E012-F9CF-433E-E8AED05AB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70888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Limitaciones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876BD201-628F-356E-37FA-CB95361EEE7E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10</a:t>
            </a:r>
          </a:p>
        </p:txBody>
      </p:sp>
      <p:sp>
        <p:nvSpPr>
          <p:cNvPr id="2" name="Google Shape;2152;p43">
            <a:extLst>
              <a:ext uri="{FF2B5EF4-FFF2-40B4-BE49-F238E27FC236}">
                <a16:creationId xmlns:a16="http://schemas.microsoft.com/office/drawing/2014/main" id="{E5A97179-A932-AD22-4B90-00CD3DFFAE3E}"/>
              </a:ext>
            </a:extLst>
          </p:cNvPr>
          <p:cNvSpPr txBox="1"/>
          <p:nvPr/>
        </p:nvSpPr>
        <p:spPr>
          <a:xfrm>
            <a:off x="9340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Más datos de mercado, integrando en un API</a:t>
            </a:r>
          </a:p>
        </p:txBody>
      </p:sp>
      <p:sp>
        <p:nvSpPr>
          <p:cNvPr id="3" name="Google Shape;2154;p43">
            <a:extLst>
              <a:ext uri="{FF2B5EF4-FFF2-40B4-BE49-F238E27FC236}">
                <a16:creationId xmlns:a16="http://schemas.microsoft.com/office/drawing/2014/main" id="{6C54ADD3-23D5-2D80-CF58-7694FDE44E73}"/>
              </a:ext>
            </a:extLst>
          </p:cNvPr>
          <p:cNvSpPr txBox="1"/>
          <p:nvPr/>
        </p:nvSpPr>
        <p:spPr>
          <a:xfrm>
            <a:off x="28494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Limitado a un sólo país, integrar más fuentes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Google Shape;2156;p43">
            <a:extLst>
              <a:ext uri="{FF2B5EF4-FFF2-40B4-BE49-F238E27FC236}">
                <a16:creationId xmlns:a16="http://schemas.microsoft.com/office/drawing/2014/main" id="{345A3B02-B137-7328-C6E4-276882295D5A}"/>
              </a:ext>
            </a:extLst>
          </p:cNvPr>
          <p:cNvSpPr txBox="1"/>
          <p:nvPr/>
        </p:nvSpPr>
        <p:spPr>
          <a:xfrm>
            <a:off x="47648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Incluir factores externos como el clima o campañas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Google Shape;2158;p43">
            <a:extLst>
              <a:ext uri="{FF2B5EF4-FFF2-40B4-BE49-F238E27FC236}">
                <a16:creationId xmlns:a16="http://schemas.microsoft.com/office/drawing/2014/main" id="{8BA1CF8A-DC28-5D27-C625-73200E59ADF7}"/>
              </a:ext>
            </a:extLst>
          </p:cNvPr>
          <p:cNvSpPr txBox="1"/>
          <p:nvPr/>
        </p:nvSpPr>
        <p:spPr>
          <a:xfrm>
            <a:off x="6680249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Incorporar Prophet y SHAP para explicabilidad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39"/>
          <p:cNvGrpSpPr/>
          <p:nvPr/>
        </p:nvGrpSpPr>
        <p:grpSpPr>
          <a:xfrm>
            <a:off x="6000201" y="811896"/>
            <a:ext cx="2760616" cy="3387254"/>
            <a:chOff x="6000201" y="811896"/>
            <a:chExt cx="2760616" cy="3387254"/>
          </a:xfrm>
        </p:grpSpPr>
        <p:sp>
          <p:nvSpPr>
            <p:cNvPr id="2069" name="Google Shape;2069;p39"/>
            <p:cNvSpPr/>
            <p:nvPr/>
          </p:nvSpPr>
          <p:spPr>
            <a:xfrm flipH="1">
              <a:off x="6000201" y="4114200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0" name="Google Shape;2070;p39"/>
            <p:cNvGrpSpPr/>
            <p:nvPr/>
          </p:nvGrpSpPr>
          <p:grpSpPr>
            <a:xfrm>
              <a:off x="6356675" y="1116900"/>
              <a:ext cx="2404142" cy="1577857"/>
              <a:chOff x="6335175" y="617825"/>
              <a:chExt cx="2404142" cy="1577857"/>
            </a:xfrm>
          </p:grpSpPr>
          <p:grpSp>
            <p:nvGrpSpPr>
              <p:cNvPr id="2071" name="Google Shape;2071;p39"/>
              <p:cNvGrpSpPr/>
              <p:nvPr/>
            </p:nvGrpSpPr>
            <p:grpSpPr>
              <a:xfrm>
                <a:off x="6335175" y="617825"/>
                <a:ext cx="2404142" cy="1577857"/>
                <a:chOff x="6335175" y="617825"/>
                <a:chExt cx="2404142" cy="1577857"/>
              </a:xfrm>
            </p:grpSpPr>
            <p:sp>
              <p:nvSpPr>
                <p:cNvPr id="2072" name="Google Shape;2072;p39"/>
                <p:cNvSpPr/>
                <p:nvPr/>
              </p:nvSpPr>
              <p:spPr>
                <a:xfrm>
                  <a:off x="6335175" y="617825"/>
                  <a:ext cx="2404142" cy="157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8" h="6318" extrusionOk="0">
                      <a:moveTo>
                        <a:pt x="449" y="6318"/>
                      </a:moveTo>
                      <a:cubicBezTo>
                        <a:pt x="201" y="6318"/>
                        <a:pt x="0" y="6117"/>
                        <a:pt x="0" y="5869"/>
                      </a:cubicBezTo>
                      <a:lnTo>
                        <a:pt x="0" y="430"/>
                      </a:lnTo>
                      <a:cubicBezTo>
                        <a:pt x="0" y="193"/>
                        <a:pt x="192" y="0"/>
                        <a:pt x="430" y="0"/>
                      </a:cubicBezTo>
                      <a:lnTo>
                        <a:pt x="9949" y="0"/>
                      </a:lnTo>
                      <a:cubicBezTo>
                        <a:pt x="10186" y="0"/>
                        <a:pt x="10378" y="193"/>
                        <a:pt x="10378" y="430"/>
                      </a:cubicBezTo>
                      <a:lnTo>
                        <a:pt x="10378" y="5869"/>
                      </a:lnTo>
                      <a:cubicBezTo>
                        <a:pt x="10378" y="6117"/>
                        <a:pt x="10177" y="6318"/>
                        <a:pt x="9930" y="6318"/>
                      </a:cubicBezTo>
                      <a:lnTo>
                        <a:pt x="449" y="6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39"/>
                <p:cNvSpPr/>
                <p:nvPr/>
              </p:nvSpPr>
              <p:spPr>
                <a:xfrm>
                  <a:off x="6409546" y="669294"/>
                  <a:ext cx="2255400" cy="147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5" h="4097" extrusionOk="0">
                      <a:moveTo>
                        <a:pt x="0" y="0"/>
                      </a:moveTo>
                      <a:lnTo>
                        <a:pt x="0" y="4097"/>
                      </a:lnTo>
                      <a:lnTo>
                        <a:pt x="6265" y="4097"/>
                      </a:lnTo>
                      <a:lnTo>
                        <a:pt x="6265" y="0"/>
                      </a:lnTo>
                      <a:lnTo>
                        <a:pt x="0" y="0"/>
                      </a:lnTo>
                      <a:moveTo>
                        <a:pt x="6247" y="510"/>
                      </a:moveTo>
                      <a:lnTo>
                        <a:pt x="5484" y="510"/>
                      </a:lnTo>
                      <a:lnTo>
                        <a:pt x="5484" y="18"/>
                      </a:lnTo>
                      <a:lnTo>
                        <a:pt x="6247" y="18"/>
                      </a:lnTo>
                      <a:lnTo>
                        <a:pt x="6247" y="510"/>
                      </a:lnTo>
                      <a:moveTo>
                        <a:pt x="3141" y="1530"/>
                      </a:moveTo>
                      <a:lnTo>
                        <a:pt x="3141" y="1038"/>
                      </a:lnTo>
                      <a:lnTo>
                        <a:pt x="3904" y="1038"/>
                      </a:lnTo>
                      <a:lnTo>
                        <a:pt x="3904" y="1530"/>
                      </a:lnTo>
                      <a:lnTo>
                        <a:pt x="3141" y="1530"/>
                      </a:lnTo>
                      <a:moveTo>
                        <a:pt x="3904" y="1547"/>
                      </a:moveTo>
                      <a:lnTo>
                        <a:pt x="3904" y="2040"/>
                      </a:lnTo>
                      <a:lnTo>
                        <a:pt x="3141" y="2040"/>
                      </a:lnTo>
                      <a:lnTo>
                        <a:pt x="3141" y="1547"/>
                      </a:lnTo>
                      <a:lnTo>
                        <a:pt x="3904" y="1547"/>
                      </a:lnTo>
                      <a:moveTo>
                        <a:pt x="3124" y="1530"/>
                      </a:moveTo>
                      <a:lnTo>
                        <a:pt x="2360" y="1530"/>
                      </a:lnTo>
                      <a:lnTo>
                        <a:pt x="2360" y="1038"/>
                      </a:lnTo>
                      <a:lnTo>
                        <a:pt x="3124" y="1038"/>
                      </a:lnTo>
                      <a:lnTo>
                        <a:pt x="3124" y="1530"/>
                      </a:lnTo>
                      <a:moveTo>
                        <a:pt x="3124" y="1547"/>
                      </a:moveTo>
                      <a:lnTo>
                        <a:pt x="3124" y="2040"/>
                      </a:lnTo>
                      <a:lnTo>
                        <a:pt x="2360" y="2040"/>
                      </a:lnTo>
                      <a:lnTo>
                        <a:pt x="2360" y="1547"/>
                      </a:lnTo>
                      <a:lnTo>
                        <a:pt x="3124" y="1547"/>
                      </a:lnTo>
                      <a:moveTo>
                        <a:pt x="2343" y="2040"/>
                      </a:moveTo>
                      <a:lnTo>
                        <a:pt x="1580" y="2040"/>
                      </a:lnTo>
                      <a:lnTo>
                        <a:pt x="1580" y="1547"/>
                      </a:lnTo>
                      <a:lnTo>
                        <a:pt x="2343" y="1547"/>
                      </a:lnTo>
                      <a:lnTo>
                        <a:pt x="2343" y="2040"/>
                      </a:lnTo>
                      <a:moveTo>
                        <a:pt x="2343" y="2057"/>
                      </a:moveTo>
                      <a:lnTo>
                        <a:pt x="2343" y="2550"/>
                      </a:lnTo>
                      <a:lnTo>
                        <a:pt x="1580" y="2550"/>
                      </a:lnTo>
                      <a:lnTo>
                        <a:pt x="1580" y="2057"/>
                      </a:lnTo>
                      <a:lnTo>
                        <a:pt x="2343" y="2057"/>
                      </a:lnTo>
                      <a:moveTo>
                        <a:pt x="2360" y="2057"/>
                      </a:moveTo>
                      <a:lnTo>
                        <a:pt x="3124" y="2057"/>
                      </a:lnTo>
                      <a:lnTo>
                        <a:pt x="3124" y="2550"/>
                      </a:lnTo>
                      <a:lnTo>
                        <a:pt x="2360" y="2550"/>
                      </a:lnTo>
                      <a:lnTo>
                        <a:pt x="2360" y="2057"/>
                      </a:lnTo>
                      <a:moveTo>
                        <a:pt x="3124" y="2567"/>
                      </a:moveTo>
                      <a:lnTo>
                        <a:pt x="3124" y="3060"/>
                      </a:lnTo>
                      <a:lnTo>
                        <a:pt x="2360" y="3060"/>
                      </a:lnTo>
                      <a:lnTo>
                        <a:pt x="2360" y="2567"/>
                      </a:lnTo>
                      <a:lnTo>
                        <a:pt x="3124" y="2567"/>
                      </a:lnTo>
                      <a:moveTo>
                        <a:pt x="3141" y="2567"/>
                      </a:moveTo>
                      <a:lnTo>
                        <a:pt x="3904" y="2567"/>
                      </a:lnTo>
                      <a:lnTo>
                        <a:pt x="3904" y="3060"/>
                      </a:lnTo>
                      <a:lnTo>
                        <a:pt x="3141" y="3060"/>
                      </a:lnTo>
                      <a:lnTo>
                        <a:pt x="3141" y="2567"/>
                      </a:lnTo>
                      <a:moveTo>
                        <a:pt x="3141" y="2550"/>
                      </a:moveTo>
                      <a:lnTo>
                        <a:pt x="3141" y="2057"/>
                      </a:lnTo>
                      <a:lnTo>
                        <a:pt x="3904" y="2057"/>
                      </a:lnTo>
                      <a:lnTo>
                        <a:pt x="3904" y="2550"/>
                      </a:lnTo>
                      <a:lnTo>
                        <a:pt x="3141" y="2550"/>
                      </a:lnTo>
                      <a:moveTo>
                        <a:pt x="3922" y="2057"/>
                      </a:moveTo>
                      <a:lnTo>
                        <a:pt x="4685" y="2057"/>
                      </a:lnTo>
                      <a:lnTo>
                        <a:pt x="4685" y="2550"/>
                      </a:lnTo>
                      <a:lnTo>
                        <a:pt x="3922" y="2550"/>
                      </a:lnTo>
                      <a:lnTo>
                        <a:pt x="3922" y="2057"/>
                      </a:lnTo>
                      <a:moveTo>
                        <a:pt x="3922" y="2040"/>
                      </a:moveTo>
                      <a:lnTo>
                        <a:pt x="3922" y="1547"/>
                      </a:lnTo>
                      <a:lnTo>
                        <a:pt x="4685" y="1547"/>
                      </a:lnTo>
                      <a:lnTo>
                        <a:pt x="4685" y="2040"/>
                      </a:lnTo>
                      <a:lnTo>
                        <a:pt x="3922" y="2040"/>
                      </a:lnTo>
                      <a:moveTo>
                        <a:pt x="3922" y="1530"/>
                      </a:moveTo>
                      <a:lnTo>
                        <a:pt x="3922" y="1038"/>
                      </a:lnTo>
                      <a:lnTo>
                        <a:pt x="4685" y="1038"/>
                      </a:lnTo>
                      <a:lnTo>
                        <a:pt x="4685" y="1530"/>
                      </a:lnTo>
                      <a:lnTo>
                        <a:pt x="3922" y="1530"/>
                      </a:lnTo>
                      <a:moveTo>
                        <a:pt x="3922" y="1020"/>
                      </a:moveTo>
                      <a:lnTo>
                        <a:pt x="3922" y="528"/>
                      </a:lnTo>
                      <a:lnTo>
                        <a:pt x="4685" y="528"/>
                      </a:lnTo>
                      <a:lnTo>
                        <a:pt x="4685" y="1020"/>
                      </a:lnTo>
                      <a:lnTo>
                        <a:pt x="3922" y="1020"/>
                      </a:lnTo>
                      <a:moveTo>
                        <a:pt x="3904" y="1020"/>
                      </a:moveTo>
                      <a:lnTo>
                        <a:pt x="3141" y="1020"/>
                      </a:lnTo>
                      <a:lnTo>
                        <a:pt x="3141" y="528"/>
                      </a:lnTo>
                      <a:lnTo>
                        <a:pt x="3904" y="528"/>
                      </a:lnTo>
                      <a:lnTo>
                        <a:pt x="3904" y="1020"/>
                      </a:lnTo>
                      <a:moveTo>
                        <a:pt x="3124" y="1020"/>
                      </a:moveTo>
                      <a:lnTo>
                        <a:pt x="2360" y="1020"/>
                      </a:lnTo>
                      <a:lnTo>
                        <a:pt x="2360" y="528"/>
                      </a:lnTo>
                      <a:lnTo>
                        <a:pt x="3124" y="528"/>
                      </a:lnTo>
                      <a:lnTo>
                        <a:pt x="3124" y="1020"/>
                      </a:lnTo>
                      <a:moveTo>
                        <a:pt x="2343" y="1020"/>
                      </a:moveTo>
                      <a:lnTo>
                        <a:pt x="1580" y="1020"/>
                      </a:lnTo>
                      <a:lnTo>
                        <a:pt x="1580" y="528"/>
                      </a:lnTo>
                      <a:lnTo>
                        <a:pt x="2343" y="528"/>
                      </a:lnTo>
                      <a:lnTo>
                        <a:pt x="2343" y="1020"/>
                      </a:lnTo>
                      <a:moveTo>
                        <a:pt x="2343" y="1038"/>
                      </a:moveTo>
                      <a:lnTo>
                        <a:pt x="2343" y="1530"/>
                      </a:lnTo>
                      <a:lnTo>
                        <a:pt x="1580" y="1530"/>
                      </a:lnTo>
                      <a:lnTo>
                        <a:pt x="1580" y="1038"/>
                      </a:lnTo>
                      <a:lnTo>
                        <a:pt x="2343" y="1038"/>
                      </a:lnTo>
                      <a:moveTo>
                        <a:pt x="1562" y="1530"/>
                      </a:moveTo>
                      <a:lnTo>
                        <a:pt x="799" y="1530"/>
                      </a:lnTo>
                      <a:lnTo>
                        <a:pt x="799" y="1038"/>
                      </a:lnTo>
                      <a:lnTo>
                        <a:pt x="1562" y="1038"/>
                      </a:lnTo>
                      <a:lnTo>
                        <a:pt x="1562" y="1530"/>
                      </a:lnTo>
                      <a:moveTo>
                        <a:pt x="1562" y="1547"/>
                      </a:moveTo>
                      <a:lnTo>
                        <a:pt x="1562" y="2040"/>
                      </a:lnTo>
                      <a:lnTo>
                        <a:pt x="799" y="2040"/>
                      </a:lnTo>
                      <a:lnTo>
                        <a:pt x="799" y="1547"/>
                      </a:lnTo>
                      <a:lnTo>
                        <a:pt x="1562" y="1547"/>
                      </a:lnTo>
                      <a:moveTo>
                        <a:pt x="1562" y="2057"/>
                      </a:moveTo>
                      <a:lnTo>
                        <a:pt x="1562" y="2550"/>
                      </a:lnTo>
                      <a:lnTo>
                        <a:pt x="799" y="2550"/>
                      </a:lnTo>
                      <a:lnTo>
                        <a:pt x="799" y="2057"/>
                      </a:lnTo>
                      <a:lnTo>
                        <a:pt x="1562" y="2057"/>
                      </a:lnTo>
                      <a:moveTo>
                        <a:pt x="1562" y="2567"/>
                      </a:moveTo>
                      <a:lnTo>
                        <a:pt x="1562" y="3060"/>
                      </a:lnTo>
                      <a:lnTo>
                        <a:pt x="799" y="3060"/>
                      </a:lnTo>
                      <a:lnTo>
                        <a:pt x="799" y="2567"/>
                      </a:lnTo>
                      <a:lnTo>
                        <a:pt x="1562" y="2567"/>
                      </a:lnTo>
                      <a:moveTo>
                        <a:pt x="1580" y="2567"/>
                      </a:moveTo>
                      <a:lnTo>
                        <a:pt x="2343" y="2567"/>
                      </a:lnTo>
                      <a:lnTo>
                        <a:pt x="2343" y="3060"/>
                      </a:lnTo>
                      <a:lnTo>
                        <a:pt x="1580" y="3060"/>
                      </a:lnTo>
                      <a:lnTo>
                        <a:pt x="1580" y="2567"/>
                      </a:lnTo>
                      <a:moveTo>
                        <a:pt x="2343" y="3077"/>
                      </a:moveTo>
                      <a:lnTo>
                        <a:pt x="2343" y="3569"/>
                      </a:lnTo>
                      <a:lnTo>
                        <a:pt x="1580" y="3569"/>
                      </a:lnTo>
                      <a:lnTo>
                        <a:pt x="1580" y="3077"/>
                      </a:lnTo>
                      <a:lnTo>
                        <a:pt x="2343" y="3077"/>
                      </a:lnTo>
                      <a:moveTo>
                        <a:pt x="2360" y="3077"/>
                      </a:moveTo>
                      <a:lnTo>
                        <a:pt x="3124" y="3077"/>
                      </a:lnTo>
                      <a:lnTo>
                        <a:pt x="3124" y="3569"/>
                      </a:lnTo>
                      <a:lnTo>
                        <a:pt x="2360" y="3569"/>
                      </a:lnTo>
                      <a:lnTo>
                        <a:pt x="2360" y="3077"/>
                      </a:lnTo>
                      <a:moveTo>
                        <a:pt x="3141" y="3077"/>
                      </a:moveTo>
                      <a:lnTo>
                        <a:pt x="3904" y="3077"/>
                      </a:lnTo>
                      <a:lnTo>
                        <a:pt x="3904" y="3569"/>
                      </a:lnTo>
                      <a:lnTo>
                        <a:pt x="3141" y="3569"/>
                      </a:lnTo>
                      <a:lnTo>
                        <a:pt x="3141" y="3077"/>
                      </a:lnTo>
                      <a:moveTo>
                        <a:pt x="3922" y="3077"/>
                      </a:moveTo>
                      <a:lnTo>
                        <a:pt x="4685" y="3077"/>
                      </a:lnTo>
                      <a:lnTo>
                        <a:pt x="4685" y="3569"/>
                      </a:lnTo>
                      <a:lnTo>
                        <a:pt x="3922" y="3569"/>
                      </a:lnTo>
                      <a:lnTo>
                        <a:pt x="3922" y="3077"/>
                      </a:lnTo>
                      <a:moveTo>
                        <a:pt x="3922" y="3060"/>
                      </a:moveTo>
                      <a:lnTo>
                        <a:pt x="3922" y="2567"/>
                      </a:lnTo>
                      <a:lnTo>
                        <a:pt x="4685" y="2567"/>
                      </a:lnTo>
                      <a:lnTo>
                        <a:pt x="4685" y="3060"/>
                      </a:lnTo>
                      <a:lnTo>
                        <a:pt x="3922" y="3060"/>
                      </a:lnTo>
                      <a:moveTo>
                        <a:pt x="4703" y="2567"/>
                      </a:moveTo>
                      <a:lnTo>
                        <a:pt x="5466" y="2567"/>
                      </a:lnTo>
                      <a:lnTo>
                        <a:pt x="5466" y="3060"/>
                      </a:lnTo>
                      <a:lnTo>
                        <a:pt x="4703" y="3060"/>
                      </a:lnTo>
                      <a:lnTo>
                        <a:pt x="4703" y="2567"/>
                      </a:lnTo>
                      <a:moveTo>
                        <a:pt x="4703" y="2550"/>
                      </a:moveTo>
                      <a:lnTo>
                        <a:pt x="4703" y="2057"/>
                      </a:lnTo>
                      <a:lnTo>
                        <a:pt x="5466" y="2057"/>
                      </a:lnTo>
                      <a:lnTo>
                        <a:pt x="5466" y="2550"/>
                      </a:lnTo>
                      <a:lnTo>
                        <a:pt x="4703" y="2550"/>
                      </a:lnTo>
                      <a:moveTo>
                        <a:pt x="4703" y="2040"/>
                      </a:moveTo>
                      <a:lnTo>
                        <a:pt x="4703" y="1547"/>
                      </a:lnTo>
                      <a:lnTo>
                        <a:pt x="5466" y="1547"/>
                      </a:lnTo>
                      <a:lnTo>
                        <a:pt x="5466" y="2040"/>
                      </a:lnTo>
                      <a:lnTo>
                        <a:pt x="4703" y="2040"/>
                      </a:lnTo>
                      <a:moveTo>
                        <a:pt x="4703" y="1530"/>
                      </a:moveTo>
                      <a:lnTo>
                        <a:pt x="4703" y="1038"/>
                      </a:lnTo>
                      <a:lnTo>
                        <a:pt x="5466" y="1038"/>
                      </a:lnTo>
                      <a:lnTo>
                        <a:pt x="5466" y="1530"/>
                      </a:lnTo>
                      <a:lnTo>
                        <a:pt x="4703" y="1530"/>
                      </a:lnTo>
                      <a:moveTo>
                        <a:pt x="4703" y="1020"/>
                      </a:moveTo>
                      <a:lnTo>
                        <a:pt x="4703" y="528"/>
                      </a:lnTo>
                      <a:lnTo>
                        <a:pt x="5466" y="528"/>
                      </a:lnTo>
                      <a:lnTo>
                        <a:pt x="5466" y="1020"/>
                      </a:lnTo>
                      <a:lnTo>
                        <a:pt x="4703" y="1020"/>
                      </a:lnTo>
                      <a:moveTo>
                        <a:pt x="4703" y="510"/>
                      </a:moveTo>
                      <a:lnTo>
                        <a:pt x="4703" y="18"/>
                      </a:lnTo>
                      <a:lnTo>
                        <a:pt x="5466" y="18"/>
                      </a:lnTo>
                      <a:lnTo>
                        <a:pt x="5466" y="510"/>
                      </a:lnTo>
                      <a:lnTo>
                        <a:pt x="4703" y="510"/>
                      </a:lnTo>
                      <a:moveTo>
                        <a:pt x="4685" y="510"/>
                      </a:moveTo>
                      <a:lnTo>
                        <a:pt x="3922" y="510"/>
                      </a:lnTo>
                      <a:lnTo>
                        <a:pt x="3922" y="18"/>
                      </a:lnTo>
                      <a:lnTo>
                        <a:pt x="4685" y="18"/>
                      </a:lnTo>
                      <a:lnTo>
                        <a:pt x="4685" y="510"/>
                      </a:lnTo>
                      <a:moveTo>
                        <a:pt x="3904" y="510"/>
                      </a:moveTo>
                      <a:lnTo>
                        <a:pt x="3141" y="510"/>
                      </a:lnTo>
                      <a:lnTo>
                        <a:pt x="3141" y="18"/>
                      </a:lnTo>
                      <a:lnTo>
                        <a:pt x="3904" y="18"/>
                      </a:lnTo>
                      <a:lnTo>
                        <a:pt x="3904" y="510"/>
                      </a:lnTo>
                      <a:moveTo>
                        <a:pt x="3124" y="510"/>
                      </a:moveTo>
                      <a:lnTo>
                        <a:pt x="2360" y="510"/>
                      </a:lnTo>
                      <a:lnTo>
                        <a:pt x="2360" y="18"/>
                      </a:lnTo>
                      <a:lnTo>
                        <a:pt x="3124" y="18"/>
                      </a:lnTo>
                      <a:lnTo>
                        <a:pt x="3124" y="510"/>
                      </a:lnTo>
                      <a:moveTo>
                        <a:pt x="2343" y="510"/>
                      </a:moveTo>
                      <a:lnTo>
                        <a:pt x="1580" y="510"/>
                      </a:lnTo>
                      <a:lnTo>
                        <a:pt x="1580" y="18"/>
                      </a:lnTo>
                      <a:lnTo>
                        <a:pt x="2343" y="18"/>
                      </a:lnTo>
                      <a:lnTo>
                        <a:pt x="2343" y="510"/>
                      </a:lnTo>
                      <a:moveTo>
                        <a:pt x="1562" y="510"/>
                      </a:moveTo>
                      <a:lnTo>
                        <a:pt x="799" y="510"/>
                      </a:lnTo>
                      <a:lnTo>
                        <a:pt x="799" y="18"/>
                      </a:lnTo>
                      <a:lnTo>
                        <a:pt x="1562" y="18"/>
                      </a:lnTo>
                      <a:lnTo>
                        <a:pt x="1562" y="510"/>
                      </a:lnTo>
                      <a:moveTo>
                        <a:pt x="1562" y="528"/>
                      </a:moveTo>
                      <a:lnTo>
                        <a:pt x="1562" y="1020"/>
                      </a:lnTo>
                      <a:lnTo>
                        <a:pt x="799" y="1020"/>
                      </a:lnTo>
                      <a:lnTo>
                        <a:pt x="799" y="528"/>
                      </a:lnTo>
                      <a:lnTo>
                        <a:pt x="1562" y="528"/>
                      </a:lnTo>
                      <a:moveTo>
                        <a:pt x="781" y="1020"/>
                      </a:moveTo>
                      <a:lnTo>
                        <a:pt x="18" y="1020"/>
                      </a:lnTo>
                      <a:lnTo>
                        <a:pt x="18" y="528"/>
                      </a:lnTo>
                      <a:lnTo>
                        <a:pt x="781" y="528"/>
                      </a:lnTo>
                      <a:lnTo>
                        <a:pt x="781" y="1020"/>
                      </a:lnTo>
                      <a:moveTo>
                        <a:pt x="781" y="1038"/>
                      </a:moveTo>
                      <a:lnTo>
                        <a:pt x="781" y="1530"/>
                      </a:lnTo>
                      <a:lnTo>
                        <a:pt x="18" y="1530"/>
                      </a:lnTo>
                      <a:lnTo>
                        <a:pt x="18" y="1038"/>
                      </a:lnTo>
                      <a:lnTo>
                        <a:pt x="781" y="1038"/>
                      </a:lnTo>
                      <a:moveTo>
                        <a:pt x="781" y="1547"/>
                      </a:moveTo>
                      <a:lnTo>
                        <a:pt x="781" y="2040"/>
                      </a:lnTo>
                      <a:lnTo>
                        <a:pt x="18" y="2040"/>
                      </a:lnTo>
                      <a:lnTo>
                        <a:pt x="18" y="1547"/>
                      </a:lnTo>
                      <a:lnTo>
                        <a:pt x="781" y="1547"/>
                      </a:lnTo>
                      <a:moveTo>
                        <a:pt x="781" y="2057"/>
                      </a:moveTo>
                      <a:lnTo>
                        <a:pt x="781" y="2550"/>
                      </a:lnTo>
                      <a:lnTo>
                        <a:pt x="18" y="2550"/>
                      </a:lnTo>
                      <a:lnTo>
                        <a:pt x="18" y="2057"/>
                      </a:lnTo>
                      <a:lnTo>
                        <a:pt x="781" y="2057"/>
                      </a:lnTo>
                      <a:moveTo>
                        <a:pt x="781" y="2567"/>
                      </a:moveTo>
                      <a:lnTo>
                        <a:pt x="781" y="3060"/>
                      </a:lnTo>
                      <a:lnTo>
                        <a:pt x="18" y="3060"/>
                      </a:lnTo>
                      <a:lnTo>
                        <a:pt x="18" y="2567"/>
                      </a:lnTo>
                      <a:lnTo>
                        <a:pt x="781" y="2567"/>
                      </a:lnTo>
                      <a:moveTo>
                        <a:pt x="781" y="3077"/>
                      </a:moveTo>
                      <a:lnTo>
                        <a:pt x="781" y="3569"/>
                      </a:lnTo>
                      <a:lnTo>
                        <a:pt x="18" y="3569"/>
                      </a:lnTo>
                      <a:lnTo>
                        <a:pt x="18" y="3077"/>
                      </a:lnTo>
                      <a:lnTo>
                        <a:pt x="781" y="3077"/>
                      </a:lnTo>
                      <a:moveTo>
                        <a:pt x="799" y="3077"/>
                      </a:moveTo>
                      <a:lnTo>
                        <a:pt x="1562" y="3077"/>
                      </a:lnTo>
                      <a:lnTo>
                        <a:pt x="1562" y="3569"/>
                      </a:lnTo>
                      <a:lnTo>
                        <a:pt x="799" y="3569"/>
                      </a:lnTo>
                      <a:lnTo>
                        <a:pt x="799" y="3077"/>
                      </a:lnTo>
                      <a:moveTo>
                        <a:pt x="1562" y="3587"/>
                      </a:moveTo>
                      <a:lnTo>
                        <a:pt x="1562" y="4079"/>
                      </a:lnTo>
                      <a:lnTo>
                        <a:pt x="799" y="4079"/>
                      </a:lnTo>
                      <a:lnTo>
                        <a:pt x="799" y="3587"/>
                      </a:lnTo>
                      <a:lnTo>
                        <a:pt x="1562" y="3587"/>
                      </a:lnTo>
                      <a:moveTo>
                        <a:pt x="1580" y="3587"/>
                      </a:moveTo>
                      <a:lnTo>
                        <a:pt x="2343" y="3587"/>
                      </a:lnTo>
                      <a:lnTo>
                        <a:pt x="2343" y="4079"/>
                      </a:lnTo>
                      <a:lnTo>
                        <a:pt x="1580" y="4079"/>
                      </a:lnTo>
                      <a:lnTo>
                        <a:pt x="1580" y="3587"/>
                      </a:lnTo>
                      <a:moveTo>
                        <a:pt x="2360" y="3587"/>
                      </a:moveTo>
                      <a:lnTo>
                        <a:pt x="3124" y="3587"/>
                      </a:lnTo>
                      <a:lnTo>
                        <a:pt x="3124" y="4079"/>
                      </a:lnTo>
                      <a:lnTo>
                        <a:pt x="2360" y="4079"/>
                      </a:lnTo>
                      <a:lnTo>
                        <a:pt x="2360" y="3587"/>
                      </a:lnTo>
                      <a:moveTo>
                        <a:pt x="3141" y="3587"/>
                      </a:moveTo>
                      <a:lnTo>
                        <a:pt x="3904" y="3587"/>
                      </a:lnTo>
                      <a:lnTo>
                        <a:pt x="3904" y="4079"/>
                      </a:lnTo>
                      <a:lnTo>
                        <a:pt x="3141" y="4079"/>
                      </a:lnTo>
                      <a:lnTo>
                        <a:pt x="3141" y="3587"/>
                      </a:lnTo>
                      <a:moveTo>
                        <a:pt x="3922" y="3587"/>
                      </a:moveTo>
                      <a:lnTo>
                        <a:pt x="4685" y="3587"/>
                      </a:lnTo>
                      <a:lnTo>
                        <a:pt x="4685" y="4079"/>
                      </a:lnTo>
                      <a:lnTo>
                        <a:pt x="3922" y="4079"/>
                      </a:lnTo>
                      <a:lnTo>
                        <a:pt x="3922" y="3587"/>
                      </a:lnTo>
                      <a:moveTo>
                        <a:pt x="4703" y="3587"/>
                      </a:moveTo>
                      <a:lnTo>
                        <a:pt x="5466" y="3587"/>
                      </a:lnTo>
                      <a:lnTo>
                        <a:pt x="5466" y="4079"/>
                      </a:lnTo>
                      <a:lnTo>
                        <a:pt x="4703" y="4079"/>
                      </a:lnTo>
                      <a:lnTo>
                        <a:pt x="4703" y="3587"/>
                      </a:lnTo>
                      <a:moveTo>
                        <a:pt x="4703" y="3569"/>
                      </a:moveTo>
                      <a:lnTo>
                        <a:pt x="4703" y="3077"/>
                      </a:lnTo>
                      <a:lnTo>
                        <a:pt x="5466" y="3077"/>
                      </a:lnTo>
                      <a:lnTo>
                        <a:pt x="5466" y="3569"/>
                      </a:lnTo>
                      <a:lnTo>
                        <a:pt x="4703" y="3569"/>
                      </a:lnTo>
                      <a:moveTo>
                        <a:pt x="5484" y="3077"/>
                      </a:moveTo>
                      <a:lnTo>
                        <a:pt x="6247" y="3077"/>
                      </a:lnTo>
                      <a:lnTo>
                        <a:pt x="6247" y="3569"/>
                      </a:lnTo>
                      <a:lnTo>
                        <a:pt x="5484" y="3569"/>
                      </a:lnTo>
                      <a:lnTo>
                        <a:pt x="5484" y="3077"/>
                      </a:lnTo>
                      <a:moveTo>
                        <a:pt x="5484" y="3060"/>
                      </a:moveTo>
                      <a:lnTo>
                        <a:pt x="5484" y="2567"/>
                      </a:lnTo>
                      <a:lnTo>
                        <a:pt x="6247" y="2567"/>
                      </a:lnTo>
                      <a:lnTo>
                        <a:pt x="6247" y="3060"/>
                      </a:lnTo>
                      <a:lnTo>
                        <a:pt x="5484" y="3060"/>
                      </a:lnTo>
                      <a:moveTo>
                        <a:pt x="5484" y="2550"/>
                      </a:moveTo>
                      <a:lnTo>
                        <a:pt x="5484" y="2057"/>
                      </a:lnTo>
                      <a:lnTo>
                        <a:pt x="6247" y="2057"/>
                      </a:lnTo>
                      <a:lnTo>
                        <a:pt x="6247" y="2550"/>
                      </a:lnTo>
                      <a:lnTo>
                        <a:pt x="5484" y="2550"/>
                      </a:lnTo>
                      <a:moveTo>
                        <a:pt x="5484" y="2040"/>
                      </a:moveTo>
                      <a:lnTo>
                        <a:pt x="5484" y="1547"/>
                      </a:lnTo>
                      <a:lnTo>
                        <a:pt x="6247" y="1547"/>
                      </a:lnTo>
                      <a:lnTo>
                        <a:pt x="6247" y="2040"/>
                      </a:lnTo>
                      <a:lnTo>
                        <a:pt x="5484" y="2040"/>
                      </a:lnTo>
                      <a:moveTo>
                        <a:pt x="5484" y="1530"/>
                      </a:moveTo>
                      <a:lnTo>
                        <a:pt x="5484" y="1038"/>
                      </a:lnTo>
                      <a:lnTo>
                        <a:pt x="6247" y="1038"/>
                      </a:lnTo>
                      <a:lnTo>
                        <a:pt x="6247" y="1530"/>
                      </a:lnTo>
                      <a:lnTo>
                        <a:pt x="5484" y="1530"/>
                      </a:lnTo>
                      <a:moveTo>
                        <a:pt x="5484" y="1020"/>
                      </a:moveTo>
                      <a:lnTo>
                        <a:pt x="5484" y="528"/>
                      </a:lnTo>
                      <a:lnTo>
                        <a:pt x="6247" y="528"/>
                      </a:lnTo>
                      <a:lnTo>
                        <a:pt x="6247" y="1020"/>
                      </a:lnTo>
                      <a:lnTo>
                        <a:pt x="5484" y="1020"/>
                      </a:lnTo>
                      <a:moveTo>
                        <a:pt x="781" y="18"/>
                      </a:moveTo>
                      <a:lnTo>
                        <a:pt x="781" y="510"/>
                      </a:lnTo>
                      <a:lnTo>
                        <a:pt x="18" y="510"/>
                      </a:lnTo>
                      <a:lnTo>
                        <a:pt x="18" y="18"/>
                      </a:lnTo>
                      <a:lnTo>
                        <a:pt x="781" y="18"/>
                      </a:lnTo>
                      <a:moveTo>
                        <a:pt x="18" y="3587"/>
                      </a:moveTo>
                      <a:lnTo>
                        <a:pt x="781" y="3587"/>
                      </a:lnTo>
                      <a:lnTo>
                        <a:pt x="781" y="4079"/>
                      </a:lnTo>
                      <a:lnTo>
                        <a:pt x="18" y="4079"/>
                      </a:lnTo>
                      <a:lnTo>
                        <a:pt x="18" y="3587"/>
                      </a:lnTo>
                      <a:moveTo>
                        <a:pt x="5484" y="4079"/>
                      </a:moveTo>
                      <a:lnTo>
                        <a:pt x="5484" y="3587"/>
                      </a:lnTo>
                      <a:lnTo>
                        <a:pt x="6247" y="3587"/>
                      </a:lnTo>
                      <a:lnTo>
                        <a:pt x="6247" y="4079"/>
                      </a:lnTo>
                      <a:lnTo>
                        <a:pt x="5484" y="40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39"/>
                <p:cNvSpPr/>
                <p:nvPr/>
              </p:nvSpPr>
              <p:spPr>
                <a:xfrm>
                  <a:off x="6490195" y="947570"/>
                  <a:ext cx="211968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498" extrusionOk="0">
                      <a:moveTo>
                        <a:pt x="5887" y="1899"/>
                      </a:moveTo>
                      <a:cubicBezTo>
                        <a:pt x="5882" y="1887"/>
                        <a:pt x="5877" y="1879"/>
                        <a:pt x="5871" y="1872"/>
                      </a:cubicBezTo>
                      <a:cubicBezTo>
                        <a:pt x="5868" y="1867"/>
                        <a:pt x="5864" y="1862"/>
                        <a:pt x="5861" y="1857"/>
                      </a:cubicBezTo>
                      <a:cubicBezTo>
                        <a:pt x="5858" y="1852"/>
                        <a:pt x="5858" y="1846"/>
                        <a:pt x="5858" y="1840"/>
                      </a:cubicBezTo>
                      <a:cubicBezTo>
                        <a:pt x="5858" y="1834"/>
                        <a:pt x="5858" y="1827"/>
                        <a:pt x="5855" y="1819"/>
                      </a:cubicBezTo>
                      <a:lnTo>
                        <a:pt x="5853" y="1813"/>
                      </a:lnTo>
                      <a:lnTo>
                        <a:pt x="5847" y="1813"/>
                      </a:lnTo>
                      <a:cubicBezTo>
                        <a:pt x="5831" y="1814"/>
                        <a:pt x="5810" y="1785"/>
                        <a:pt x="5798" y="1765"/>
                      </a:cubicBezTo>
                      <a:lnTo>
                        <a:pt x="5798" y="1255"/>
                      </a:lnTo>
                      <a:lnTo>
                        <a:pt x="5730" y="1255"/>
                      </a:lnTo>
                      <a:lnTo>
                        <a:pt x="5730" y="828"/>
                      </a:lnTo>
                      <a:lnTo>
                        <a:pt x="5712" y="828"/>
                      </a:lnTo>
                      <a:lnTo>
                        <a:pt x="5712" y="1255"/>
                      </a:lnTo>
                      <a:lnTo>
                        <a:pt x="5645" y="1255"/>
                      </a:lnTo>
                      <a:lnTo>
                        <a:pt x="5645" y="1553"/>
                      </a:lnTo>
                      <a:cubicBezTo>
                        <a:pt x="5640" y="1549"/>
                        <a:pt x="5635" y="1547"/>
                        <a:pt x="5629" y="1546"/>
                      </a:cubicBezTo>
                      <a:cubicBezTo>
                        <a:pt x="5620" y="1544"/>
                        <a:pt x="5610" y="1546"/>
                        <a:pt x="5602" y="1553"/>
                      </a:cubicBezTo>
                      <a:cubicBezTo>
                        <a:pt x="5580" y="1570"/>
                        <a:pt x="5567" y="1598"/>
                        <a:pt x="5553" y="1624"/>
                      </a:cubicBezTo>
                      <a:cubicBezTo>
                        <a:pt x="5548" y="1636"/>
                        <a:pt x="5542" y="1647"/>
                        <a:pt x="5536" y="1657"/>
                      </a:cubicBezTo>
                      <a:lnTo>
                        <a:pt x="5536" y="1398"/>
                      </a:lnTo>
                      <a:lnTo>
                        <a:pt x="5470" y="1398"/>
                      </a:lnTo>
                      <a:lnTo>
                        <a:pt x="5470" y="958"/>
                      </a:lnTo>
                      <a:lnTo>
                        <a:pt x="5452" y="958"/>
                      </a:lnTo>
                      <a:lnTo>
                        <a:pt x="5452" y="1398"/>
                      </a:lnTo>
                      <a:lnTo>
                        <a:pt x="5384" y="1398"/>
                      </a:lnTo>
                      <a:lnTo>
                        <a:pt x="5384" y="1884"/>
                      </a:lnTo>
                      <a:lnTo>
                        <a:pt x="5382" y="1887"/>
                      </a:lnTo>
                      <a:cubicBezTo>
                        <a:pt x="5373" y="1902"/>
                        <a:pt x="5364" y="1916"/>
                        <a:pt x="5356" y="1930"/>
                      </a:cubicBezTo>
                      <a:cubicBezTo>
                        <a:pt x="5344" y="1949"/>
                        <a:pt x="5332" y="1969"/>
                        <a:pt x="5320" y="1989"/>
                      </a:cubicBezTo>
                      <a:cubicBezTo>
                        <a:pt x="5317" y="1994"/>
                        <a:pt x="5314" y="2000"/>
                        <a:pt x="5311" y="2006"/>
                      </a:cubicBezTo>
                      <a:cubicBezTo>
                        <a:pt x="5305" y="2018"/>
                        <a:pt x="5299" y="2031"/>
                        <a:pt x="5292" y="2038"/>
                      </a:cubicBezTo>
                      <a:cubicBezTo>
                        <a:pt x="5288" y="2042"/>
                        <a:pt x="5284" y="2044"/>
                        <a:pt x="5278" y="2046"/>
                      </a:cubicBezTo>
                      <a:cubicBezTo>
                        <a:pt x="5277" y="2046"/>
                        <a:pt x="5276" y="2047"/>
                        <a:pt x="5275" y="2048"/>
                      </a:cubicBezTo>
                      <a:lnTo>
                        <a:pt x="5275" y="1298"/>
                      </a:lnTo>
                      <a:lnTo>
                        <a:pt x="5216" y="1298"/>
                      </a:lnTo>
                      <a:lnTo>
                        <a:pt x="5216" y="1131"/>
                      </a:lnTo>
                      <a:lnTo>
                        <a:pt x="5198" y="1131"/>
                      </a:lnTo>
                      <a:lnTo>
                        <a:pt x="5198" y="1298"/>
                      </a:lnTo>
                      <a:lnTo>
                        <a:pt x="5122" y="1298"/>
                      </a:lnTo>
                      <a:lnTo>
                        <a:pt x="5122" y="2098"/>
                      </a:lnTo>
                      <a:cubicBezTo>
                        <a:pt x="5110" y="2098"/>
                        <a:pt x="5098" y="2096"/>
                        <a:pt x="5087" y="2092"/>
                      </a:cubicBezTo>
                      <a:cubicBezTo>
                        <a:pt x="5032" y="2074"/>
                        <a:pt x="4998" y="2020"/>
                        <a:pt x="4979" y="1979"/>
                      </a:cubicBezTo>
                      <a:cubicBezTo>
                        <a:pt x="4967" y="1952"/>
                        <a:pt x="4951" y="1925"/>
                        <a:pt x="4928" y="1895"/>
                      </a:cubicBezTo>
                      <a:cubicBezTo>
                        <a:pt x="4903" y="1861"/>
                        <a:pt x="4898" y="1830"/>
                        <a:pt x="4892" y="1794"/>
                      </a:cubicBezTo>
                      <a:cubicBezTo>
                        <a:pt x="4889" y="1781"/>
                        <a:pt x="4887" y="1767"/>
                        <a:pt x="4883" y="1752"/>
                      </a:cubicBezTo>
                      <a:cubicBezTo>
                        <a:pt x="4860" y="1655"/>
                        <a:pt x="4815" y="1551"/>
                        <a:pt x="4758" y="1466"/>
                      </a:cubicBezTo>
                      <a:cubicBezTo>
                        <a:pt x="4733" y="1430"/>
                        <a:pt x="4710" y="1391"/>
                        <a:pt x="4688" y="1354"/>
                      </a:cubicBezTo>
                      <a:cubicBezTo>
                        <a:pt x="4658" y="1304"/>
                        <a:pt x="4628" y="1252"/>
                        <a:pt x="4592" y="1204"/>
                      </a:cubicBezTo>
                      <a:cubicBezTo>
                        <a:pt x="4579" y="1186"/>
                        <a:pt x="4567" y="1168"/>
                        <a:pt x="4555" y="1150"/>
                      </a:cubicBezTo>
                      <a:cubicBezTo>
                        <a:pt x="4540" y="1128"/>
                        <a:pt x="4525" y="1106"/>
                        <a:pt x="4509" y="1084"/>
                      </a:cubicBezTo>
                      <a:cubicBezTo>
                        <a:pt x="4495" y="1066"/>
                        <a:pt x="4484" y="1048"/>
                        <a:pt x="4473" y="1029"/>
                      </a:cubicBezTo>
                      <a:cubicBezTo>
                        <a:pt x="4465" y="1016"/>
                        <a:pt x="4458" y="1004"/>
                        <a:pt x="4449" y="991"/>
                      </a:cubicBezTo>
                      <a:cubicBezTo>
                        <a:pt x="4431" y="963"/>
                        <a:pt x="4422" y="943"/>
                        <a:pt x="4414" y="912"/>
                      </a:cubicBezTo>
                      <a:cubicBezTo>
                        <a:pt x="4412" y="904"/>
                        <a:pt x="4411" y="897"/>
                        <a:pt x="4409" y="888"/>
                      </a:cubicBezTo>
                      <a:cubicBezTo>
                        <a:pt x="4401" y="856"/>
                        <a:pt x="4393" y="818"/>
                        <a:pt x="4378" y="791"/>
                      </a:cubicBezTo>
                      <a:cubicBezTo>
                        <a:pt x="4363" y="765"/>
                        <a:pt x="4338" y="744"/>
                        <a:pt x="4321" y="732"/>
                      </a:cubicBezTo>
                      <a:cubicBezTo>
                        <a:pt x="4316" y="728"/>
                        <a:pt x="4311" y="725"/>
                        <a:pt x="4306" y="721"/>
                      </a:cubicBezTo>
                      <a:cubicBezTo>
                        <a:pt x="4284" y="704"/>
                        <a:pt x="4256" y="684"/>
                        <a:pt x="4228" y="671"/>
                      </a:cubicBezTo>
                      <a:lnTo>
                        <a:pt x="4228" y="256"/>
                      </a:lnTo>
                      <a:lnTo>
                        <a:pt x="4165" y="256"/>
                      </a:lnTo>
                      <a:lnTo>
                        <a:pt x="4165" y="64"/>
                      </a:lnTo>
                      <a:lnTo>
                        <a:pt x="4148" y="64"/>
                      </a:lnTo>
                      <a:lnTo>
                        <a:pt x="4148" y="256"/>
                      </a:lnTo>
                      <a:lnTo>
                        <a:pt x="4076" y="256"/>
                      </a:lnTo>
                      <a:lnTo>
                        <a:pt x="4076" y="781"/>
                      </a:lnTo>
                      <a:cubicBezTo>
                        <a:pt x="4058" y="810"/>
                        <a:pt x="4040" y="835"/>
                        <a:pt x="4010" y="858"/>
                      </a:cubicBezTo>
                      <a:cubicBezTo>
                        <a:pt x="3996" y="869"/>
                        <a:pt x="3981" y="880"/>
                        <a:pt x="3967" y="890"/>
                      </a:cubicBezTo>
                      <a:lnTo>
                        <a:pt x="3967" y="511"/>
                      </a:lnTo>
                      <a:lnTo>
                        <a:pt x="3905" y="511"/>
                      </a:lnTo>
                      <a:lnTo>
                        <a:pt x="3905" y="319"/>
                      </a:lnTo>
                      <a:lnTo>
                        <a:pt x="3888" y="319"/>
                      </a:lnTo>
                      <a:lnTo>
                        <a:pt x="3888" y="511"/>
                      </a:lnTo>
                      <a:lnTo>
                        <a:pt x="3814" y="511"/>
                      </a:lnTo>
                      <a:lnTo>
                        <a:pt x="3814" y="1002"/>
                      </a:lnTo>
                      <a:cubicBezTo>
                        <a:pt x="3811" y="1005"/>
                        <a:pt x="3808" y="1008"/>
                        <a:pt x="3805" y="1011"/>
                      </a:cubicBezTo>
                      <a:cubicBezTo>
                        <a:pt x="3768" y="1050"/>
                        <a:pt x="3736" y="1092"/>
                        <a:pt x="3705" y="1134"/>
                      </a:cubicBezTo>
                      <a:lnTo>
                        <a:pt x="3705" y="750"/>
                      </a:lnTo>
                      <a:lnTo>
                        <a:pt x="3646" y="750"/>
                      </a:lnTo>
                      <a:lnTo>
                        <a:pt x="3646" y="573"/>
                      </a:lnTo>
                      <a:lnTo>
                        <a:pt x="3628" y="573"/>
                      </a:lnTo>
                      <a:lnTo>
                        <a:pt x="3628" y="750"/>
                      </a:lnTo>
                      <a:lnTo>
                        <a:pt x="3553" y="750"/>
                      </a:lnTo>
                      <a:lnTo>
                        <a:pt x="3553" y="1367"/>
                      </a:lnTo>
                      <a:cubicBezTo>
                        <a:pt x="3544" y="1380"/>
                        <a:pt x="3534" y="1393"/>
                        <a:pt x="3525" y="1405"/>
                      </a:cubicBezTo>
                      <a:cubicBezTo>
                        <a:pt x="3510" y="1425"/>
                        <a:pt x="3494" y="1446"/>
                        <a:pt x="3480" y="1469"/>
                      </a:cubicBezTo>
                      <a:cubicBezTo>
                        <a:pt x="3467" y="1490"/>
                        <a:pt x="3457" y="1506"/>
                        <a:pt x="3444" y="1519"/>
                      </a:cubicBezTo>
                      <a:lnTo>
                        <a:pt x="3444" y="1010"/>
                      </a:lnTo>
                      <a:lnTo>
                        <a:pt x="3386" y="1010"/>
                      </a:lnTo>
                      <a:lnTo>
                        <a:pt x="3386" y="877"/>
                      </a:lnTo>
                      <a:lnTo>
                        <a:pt x="3368" y="877"/>
                      </a:lnTo>
                      <a:lnTo>
                        <a:pt x="3368" y="1010"/>
                      </a:lnTo>
                      <a:lnTo>
                        <a:pt x="3291" y="1010"/>
                      </a:lnTo>
                      <a:lnTo>
                        <a:pt x="3291" y="1593"/>
                      </a:lnTo>
                      <a:cubicBezTo>
                        <a:pt x="3290" y="1594"/>
                        <a:pt x="3289" y="1594"/>
                        <a:pt x="3288" y="1594"/>
                      </a:cubicBezTo>
                      <a:cubicBezTo>
                        <a:pt x="3253" y="1604"/>
                        <a:pt x="3184" y="1606"/>
                        <a:pt x="3157" y="1585"/>
                      </a:cubicBezTo>
                      <a:cubicBezTo>
                        <a:pt x="3114" y="1552"/>
                        <a:pt x="3090" y="1519"/>
                        <a:pt x="3080" y="1477"/>
                      </a:cubicBezTo>
                      <a:cubicBezTo>
                        <a:pt x="3078" y="1471"/>
                        <a:pt x="3078" y="1464"/>
                        <a:pt x="3078" y="1457"/>
                      </a:cubicBezTo>
                      <a:cubicBezTo>
                        <a:pt x="3077" y="1447"/>
                        <a:pt x="3077" y="1436"/>
                        <a:pt x="3073" y="1427"/>
                      </a:cubicBezTo>
                      <a:cubicBezTo>
                        <a:pt x="3067" y="1412"/>
                        <a:pt x="3049" y="1399"/>
                        <a:pt x="3035" y="1389"/>
                      </a:cubicBezTo>
                      <a:cubicBezTo>
                        <a:pt x="3032" y="1387"/>
                        <a:pt x="3030" y="1385"/>
                        <a:pt x="3027" y="1384"/>
                      </a:cubicBezTo>
                      <a:cubicBezTo>
                        <a:pt x="2988" y="1354"/>
                        <a:pt x="2915" y="1300"/>
                        <a:pt x="2871" y="1356"/>
                      </a:cubicBezTo>
                      <a:cubicBezTo>
                        <a:pt x="2861" y="1369"/>
                        <a:pt x="2852" y="1382"/>
                        <a:pt x="2843" y="1396"/>
                      </a:cubicBezTo>
                      <a:cubicBezTo>
                        <a:pt x="2825" y="1422"/>
                        <a:pt x="2808" y="1446"/>
                        <a:pt x="2785" y="1466"/>
                      </a:cubicBezTo>
                      <a:cubicBezTo>
                        <a:pt x="2739" y="1505"/>
                        <a:pt x="2702" y="1541"/>
                        <a:pt x="2672" y="1574"/>
                      </a:cubicBezTo>
                      <a:cubicBezTo>
                        <a:pt x="2668" y="1580"/>
                        <a:pt x="2663" y="1585"/>
                        <a:pt x="2659" y="1590"/>
                      </a:cubicBezTo>
                      <a:lnTo>
                        <a:pt x="2659" y="993"/>
                      </a:lnTo>
                      <a:lnTo>
                        <a:pt x="2601" y="993"/>
                      </a:lnTo>
                      <a:lnTo>
                        <a:pt x="2601" y="530"/>
                      </a:lnTo>
                      <a:lnTo>
                        <a:pt x="2583" y="530"/>
                      </a:lnTo>
                      <a:lnTo>
                        <a:pt x="2583" y="993"/>
                      </a:lnTo>
                      <a:lnTo>
                        <a:pt x="2506" y="993"/>
                      </a:lnTo>
                      <a:lnTo>
                        <a:pt x="2506" y="1829"/>
                      </a:lnTo>
                      <a:cubicBezTo>
                        <a:pt x="2502" y="1837"/>
                        <a:pt x="2498" y="1845"/>
                        <a:pt x="2493" y="1853"/>
                      </a:cubicBezTo>
                      <a:cubicBezTo>
                        <a:pt x="2491" y="1856"/>
                        <a:pt x="2490" y="1859"/>
                        <a:pt x="2488" y="1863"/>
                      </a:cubicBezTo>
                      <a:cubicBezTo>
                        <a:pt x="2479" y="1879"/>
                        <a:pt x="2471" y="1893"/>
                        <a:pt x="2458" y="1907"/>
                      </a:cubicBezTo>
                      <a:cubicBezTo>
                        <a:pt x="2442" y="1925"/>
                        <a:pt x="2438" y="1940"/>
                        <a:pt x="2433" y="1958"/>
                      </a:cubicBezTo>
                      <a:cubicBezTo>
                        <a:pt x="2431" y="1964"/>
                        <a:pt x="2429" y="1971"/>
                        <a:pt x="2426" y="1979"/>
                      </a:cubicBezTo>
                      <a:cubicBezTo>
                        <a:pt x="2423" y="1988"/>
                        <a:pt x="2421" y="1999"/>
                        <a:pt x="2420" y="2008"/>
                      </a:cubicBezTo>
                      <a:cubicBezTo>
                        <a:pt x="2418" y="2020"/>
                        <a:pt x="2417" y="2030"/>
                        <a:pt x="2413" y="2039"/>
                      </a:cubicBezTo>
                      <a:cubicBezTo>
                        <a:pt x="2410" y="2044"/>
                        <a:pt x="2404" y="2049"/>
                        <a:pt x="2397" y="2055"/>
                      </a:cubicBezTo>
                      <a:lnTo>
                        <a:pt x="2397" y="1210"/>
                      </a:lnTo>
                      <a:lnTo>
                        <a:pt x="2341" y="1210"/>
                      </a:lnTo>
                      <a:lnTo>
                        <a:pt x="2341" y="733"/>
                      </a:lnTo>
                      <a:lnTo>
                        <a:pt x="2323" y="733"/>
                      </a:lnTo>
                      <a:lnTo>
                        <a:pt x="2323" y="1210"/>
                      </a:lnTo>
                      <a:lnTo>
                        <a:pt x="2245" y="1210"/>
                      </a:lnTo>
                      <a:lnTo>
                        <a:pt x="2245" y="2115"/>
                      </a:lnTo>
                      <a:cubicBezTo>
                        <a:pt x="2236" y="2117"/>
                        <a:pt x="2227" y="2120"/>
                        <a:pt x="2219" y="2122"/>
                      </a:cubicBezTo>
                      <a:cubicBezTo>
                        <a:pt x="2191" y="2129"/>
                        <a:pt x="2163" y="2128"/>
                        <a:pt x="2136" y="2125"/>
                      </a:cubicBezTo>
                      <a:lnTo>
                        <a:pt x="2136" y="1474"/>
                      </a:lnTo>
                      <a:lnTo>
                        <a:pt x="2081" y="1474"/>
                      </a:lnTo>
                      <a:lnTo>
                        <a:pt x="2081" y="936"/>
                      </a:lnTo>
                      <a:lnTo>
                        <a:pt x="2063" y="936"/>
                      </a:lnTo>
                      <a:lnTo>
                        <a:pt x="2063" y="1474"/>
                      </a:lnTo>
                      <a:lnTo>
                        <a:pt x="1983" y="1474"/>
                      </a:lnTo>
                      <a:lnTo>
                        <a:pt x="1983" y="2086"/>
                      </a:lnTo>
                      <a:cubicBezTo>
                        <a:pt x="1976" y="2080"/>
                        <a:pt x="1969" y="2074"/>
                        <a:pt x="1962" y="2066"/>
                      </a:cubicBezTo>
                      <a:cubicBezTo>
                        <a:pt x="1959" y="2064"/>
                        <a:pt x="1957" y="2062"/>
                        <a:pt x="1955" y="2060"/>
                      </a:cubicBezTo>
                      <a:cubicBezTo>
                        <a:pt x="1944" y="2049"/>
                        <a:pt x="1936" y="2041"/>
                        <a:pt x="1930" y="2029"/>
                      </a:cubicBezTo>
                      <a:cubicBezTo>
                        <a:pt x="1923" y="2014"/>
                        <a:pt x="1918" y="1996"/>
                        <a:pt x="1913" y="1980"/>
                      </a:cubicBezTo>
                      <a:cubicBezTo>
                        <a:pt x="1910" y="1968"/>
                        <a:pt x="1908" y="1957"/>
                        <a:pt x="1905" y="1946"/>
                      </a:cubicBezTo>
                      <a:cubicBezTo>
                        <a:pt x="1892" y="1892"/>
                        <a:pt x="1879" y="1836"/>
                        <a:pt x="1828" y="1799"/>
                      </a:cubicBezTo>
                      <a:cubicBezTo>
                        <a:pt x="1808" y="1785"/>
                        <a:pt x="1783" y="1773"/>
                        <a:pt x="1759" y="1762"/>
                      </a:cubicBezTo>
                      <a:cubicBezTo>
                        <a:pt x="1726" y="1747"/>
                        <a:pt x="1692" y="1731"/>
                        <a:pt x="1670" y="1708"/>
                      </a:cubicBezTo>
                      <a:cubicBezTo>
                        <a:pt x="1661" y="1697"/>
                        <a:pt x="1658" y="1687"/>
                        <a:pt x="1656" y="1673"/>
                      </a:cubicBezTo>
                      <a:cubicBezTo>
                        <a:pt x="1654" y="1666"/>
                        <a:pt x="1653" y="1660"/>
                        <a:pt x="1651" y="1653"/>
                      </a:cubicBezTo>
                      <a:cubicBezTo>
                        <a:pt x="1648" y="1643"/>
                        <a:pt x="1644" y="1635"/>
                        <a:pt x="1641" y="1626"/>
                      </a:cubicBezTo>
                      <a:cubicBezTo>
                        <a:pt x="1635" y="1615"/>
                        <a:pt x="1630" y="1604"/>
                        <a:pt x="1628" y="1592"/>
                      </a:cubicBezTo>
                      <a:cubicBezTo>
                        <a:pt x="1627" y="1586"/>
                        <a:pt x="1627" y="1581"/>
                        <a:pt x="1626" y="1576"/>
                      </a:cubicBezTo>
                      <a:cubicBezTo>
                        <a:pt x="1624" y="1561"/>
                        <a:pt x="1622" y="1546"/>
                        <a:pt x="1613" y="1528"/>
                      </a:cubicBezTo>
                      <a:cubicBezTo>
                        <a:pt x="1609" y="1520"/>
                        <a:pt x="1604" y="1513"/>
                        <a:pt x="1599" y="1507"/>
                      </a:cubicBezTo>
                      <a:cubicBezTo>
                        <a:pt x="1595" y="1501"/>
                        <a:pt x="1591" y="1496"/>
                        <a:pt x="1588" y="1491"/>
                      </a:cubicBezTo>
                      <a:cubicBezTo>
                        <a:pt x="1584" y="1484"/>
                        <a:pt x="1582" y="1478"/>
                        <a:pt x="1579" y="1472"/>
                      </a:cubicBezTo>
                      <a:cubicBezTo>
                        <a:pt x="1574" y="1461"/>
                        <a:pt x="1569" y="1450"/>
                        <a:pt x="1560" y="1439"/>
                      </a:cubicBezTo>
                      <a:lnTo>
                        <a:pt x="1554" y="1431"/>
                      </a:lnTo>
                      <a:cubicBezTo>
                        <a:pt x="1543" y="1416"/>
                        <a:pt x="1532" y="1401"/>
                        <a:pt x="1521" y="1385"/>
                      </a:cubicBezTo>
                      <a:cubicBezTo>
                        <a:pt x="1511" y="1369"/>
                        <a:pt x="1503" y="1350"/>
                        <a:pt x="1495" y="1331"/>
                      </a:cubicBezTo>
                      <a:cubicBezTo>
                        <a:pt x="1489" y="1316"/>
                        <a:pt x="1482" y="1300"/>
                        <a:pt x="1474" y="1286"/>
                      </a:cubicBezTo>
                      <a:cubicBezTo>
                        <a:pt x="1468" y="1275"/>
                        <a:pt x="1460" y="1266"/>
                        <a:pt x="1452" y="1256"/>
                      </a:cubicBezTo>
                      <a:cubicBezTo>
                        <a:pt x="1441" y="1243"/>
                        <a:pt x="1430" y="1230"/>
                        <a:pt x="1426" y="1217"/>
                      </a:cubicBezTo>
                      <a:cubicBezTo>
                        <a:pt x="1420" y="1201"/>
                        <a:pt x="1422" y="1178"/>
                        <a:pt x="1423" y="1158"/>
                      </a:cubicBezTo>
                      <a:cubicBezTo>
                        <a:pt x="1424" y="1149"/>
                        <a:pt x="1424" y="1141"/>
                        <a:pt x="1424" y="1133"/>
                      </a:cubicBezTo>
                      <a:cubicBezTo>
                        <a:pt x="1424" y="1129"/>
                        <a:pt x="1424" y="1125"/>
                        <a:pt x="1424" y="1122"/>
                      </a:cubicBezTo>
                      <a:cubicBezTo>
                        <a:pt x="1424" y="1089"/>
                        <a:pt x="1425" y="1067"/>
                        <a:pt x="1402" y="1036"/>
                      </a:cubicBezTo>
                      <a:cubicBezTo>
                        <a:pt x="1395" y="1026"/>
                        <a:pt x="1388" y="1016"/>
                        <a:pt x="1381" y="1006"/>
                      </a:cubicBezTo>
                      <a:cubicBezTo>
                        <a:pt x="1356" y="968"/>
                        <a:pt x="1330" y="928"/>
                        <a:pt x="1285" y="903"/>
                      </a:cubicBezTo>
                      <a:lnTo>
                        <a:pt x="1280" y="900"/>
                      </a:lnTo>
                      <a:lnTo>
                        <a:pt x="1275" y="903"/>
                      </a:lnTo>
                      <a:cubicBezTo>
                        <a:pt x="1268" y="908"/>
                        <a:pt x="1264" y="913"/>
                        <a:pt x="1260" y="917"/>
                      </a:cubicBezTo>
                      <a:cubicBezTo>
                        <a:pt x="1253" y="923"/>
                        <a:pt x="1248" y="928"/>
                        <a:pt x="1236" y="934"/>
                      </a:cubicBezTo>
                      <a:cubicBezTo>
                        <a:pt x="1225" y="938"/>
                        <a:pt x="1218" y="945"/>
                        <a:pt x="1211" y="951"/>
                      </a:cubicBezTo>
                      <a:cubicBezTo>
                        <a:pt x="1207" y="955"/>
                        <a:pt x="1202" y="959"/>
                        <a:pt x="1197" y="963"/>
                      </a:cubicBezTo>
                      <a:cubicBezTo>
                        <a:pt x="1186" y="970"/>
                        <a:pt x="1174" y="975"/>
                        <a:pt x="1162" y="980"/>
                      </a:cubicBezTo>
                      <a:cubicBezTo>
                        <a:pt x="1140" y="989"/>
                        <a:pt x="1117" y="998"/>
                        <a:pt x="1099" y="1021"/>
                      </a:cubicBezTo>
                      <a:cubicBezTo>
                        <a:pt x="1096" y="1025"/>
                        <a:pt x="1092" y="1029"/>
                        <a:pt x="1089" y="1033"/>
                      </a:cubicBezTo>
                      <a:lnTo>
                        <a:pt x="1089" y="435"/>
                      </a:lnTo>
                      <a:lnTo>
                        <a:pt x="1019" y="435"/>
                      </a:lnTo>
                      <a:lnTo>
                        <a:pt x="1019" y="0"/>
                      </a:lnTo>
                      <a:lnTo>
                        <a:pt x="1002" y="0"/>
                      </a:lnTo>
                      <a:lnTo>
                        <a:pt x="1002" y="435"/>
                      </a:lnTo>
                      <a:lnTo>
                        <a:pt x="937" y="435"/>
                      </a:lnTo>
                      <a:lnTo>
                        <a:pt x="937" y="1196"/>
                      </a:lnTo>
                      <a:cubicBezTo>
                        <a:pt x="931" y="1204"/>
                        <a:pt x="925" y="1211"/>
                        <a:pt x="917" y="1218"/>
                      </a:cubicBezTo>
                      <a:cubicBezTo>
                        <a:pt x="892" y="1238"/>
                        <a:pt x="876" y="1261"/>
                        <a:pt x="859" y="1284"/>
                      </a:cubicBezTo>
                      <a:cubicBezTo>
                        <a:pt x="856" y="1290"/>
                        <a:pt x="852" y="1295"/>
                        <a:pt x="848" y="1301"/>
                      </a:cubicBezTo>
                      <a:cubicBezTo>
                        <a:pt x="842" y="1309"/>
                        <a:pt x="835" y="1317"/>
                        <a:pt x="828" y="1326"/>
                      </a:cubicBezTo>
                      <a:lnTo>
                        <a:pt x="828" y="1327"/>
                      </a:lnTo>
                      <a:lnTo>
                        <a:pt x="828" y="775"/>
                      </a:lnTo>
                      <a:lnTo>
                        <a:pt x="764" y="775"/>
                      </a:lnTo>
                      <a:lnTo>
                        <a:pt x="764" y="345"/>
                      </a:lnTo>
                      <a:lnTo>
                        <a:pt x="746" y="345"/>
                      </a:lnTo>
                      <a:lnTo>
                        <a:pt x="746" y="775"/>
                      </a:lnTo>
                      <a:lnTo>
                        <a:pt x="675" y="775"/>
                      </a:lnTo>
                      <a:lnTo>
                        <a:pt x="675" y="1528"/>
                      </a:lnTo>
                      <a:cubicBezTo>
                        <a:pt x="675" y="1529"/>
                        <a:pt x="674" y="1530"/>
                        <a:pt x="674" y="1531"/>
                      </a:cubicBezTo>
                      <a:cubicBezTo>
                        <a:pt x="661" y="1553"/>
                        <a:pt x="645" y="1574"/>
                        <a:pt x="629" y="1594"/>
                      </a:cubicBezTo>
                      <a:cubicBezTo>
                        <a:pt x="611" y="1617"/>
                        <a:pt x="592" y="1640"/>
                        <a:pt x="579" y="1666"/>
                      </a:cubicBezTo>
                      <a:cubicBezTo>
                        <a:pt x="575" y="1675"/>
                        <a:pt x="570" y="1683"/>
                        <a:pt x="566" y="1691"/>
                      </a:cubicBezTo>
                      <a:lnTo>
                        <a:pt x="566" y="1168"/>
                      </a:lnTo>
                      <a:lnTo>
                        <a:pt x="492" y="1168"/>
                      </a:lnTo>
                      <a:lnTo>
                        <a:pt x="492" y="678"/>
                      </a:lnTo>
                      <a:lnTo>
                        <a:pt x="474" y="678"/>
                      </a:lnTo>
                      <a:lnTo>
                        <a:pt x="474" y="1168"/>
                      </a:lnTo>
                      <a:lnTo>
                        <a:pt x="414" y="1168"/>
                      </a:lnTo>
                      <a:lnTo>
                        <a:pt x="414" y="2063"/>
                      </a:lnTo>
                      <a:cubicBezTo>
                        <a:pt x="398" y="2082"/>
                        <a:pt x="371" y="2094"/>
                        <a:pt x="350" y="2097"/>
                      </a:cubicBezTo>
                      <a:cubicBezTo>
                        <a:pt x="342" y="2098"/>
                        <a:pt x="335" y="2100"/>
                        <a:pt x="328" y="2102"/>
                      </a:cubicBezTo>
                      <a:cubicBezTo>
                        <a:pt x="320" y="2104"/>
                        <a:pt x="312" y="2106"/>
                        <a:pt x="305" y="2107"/>
                      </a:cubicBezTo>
                      <a:lnTo>
                        <a:pt x="305" y="1543"/>
                      </a:lnTo>
                      <a:lnTo>
                        <a:pt x="228" y="1543"/>
                      </a:lnTo>
                      <a:lnTo>
                        <a:pt x="228" y="897"/>
                      </a:lnTo>
                      <a:lnTo>
                        <a:pt x="210" y="897"/>
                      </a:lnTo>
                      <a:lnTo>
                        <a:pt x="210" y="1543"/>
                      </a:lnTo>
                      <a:lnTo>
                        <a:pt x="152" y="1543"/>
                      </a:lnTo>
                      <a:lnTo>
                        <a:pt x="152" y="2122"/>
                      </a:lnTo>
                      <a:cubicBezTo>
                        <a:pt x="150" y="2121"/>
                        <a:pt x="147" y="2119"/>
                        <a:pt x="144" y="2117"/>
                      </a:cubicBezTo>
                      <a:cubicBezTo>
                        <a:pt x="140" y="2114"/>
                        <a:pt x="137" y="2111"/>
                        <a:pt x="131" y="2108"/>
                      </a:cubicBezTo>
                      <a:cubicBezTo>
                        <a:pt x="124" y="2104"/>
                        <a:pt x="117" y="2102"/>
                        <a:pt x="110" y="2099"/>
                      </a:cubicBezTo>
                      <a:cubicBezTo>
                        <a:pt x="104" y="2098"/>
                        <a:pt x="99" y="2096"/>
                        <a:pt x="95" y="2093"/>
                      </a:cubicBezTo>
                      <a:cubicBezTo>
                        <a:pt x="88" y="2090"/>
                        <a:pt x="85" y="2085"/>
                        <a:pt x="82" y="2079"/>
                      </a:cubicBezTo>
                      <a:cubicBezTo>
                        <a:pt x="81" y="2076"/>
                        <a:pt x="79" y="2073"/>
                        <a:pt x="77" y="2070"/>
                      </a:cubicBezTo>
                      <a:cubicBezTo>
                        <a:pt x="73" y="2064"/>
                        <a:pt x="69" y="2059"/>
                        <a:pt x="64" y="2054"/>
                      </a:cubicBezTo>
                      <a:cubicBezTo>
                        <a:pt x="63" y="2052"/>
                        <a:pt x="61" y="2050"/>
                        <a:pt x="59" y="2048"/>
                      </a:cubicBezTo>
                      <a:cubicBezTo>
                        <a:pt x="59" y="2047"/>
                        <a:pt x="59" y="2045"/>
                        <a:pt x="59" y="2044"/>
                      </a:cubicBezTo>
                      <a:cubicBezTo>
                        <a:pt x="58" y="2041"/>
                        <a:pt x="58" y="2036"/>
                        <a:pt x="55" y="2032"/>
                      </a:cubicBezTo>
                      <a:cubicBezTo>
                        <a:pt x="52" y="2028"/>
                        <a:pt x="48" y="2026"/>
                        <a:pt x="44" y="2024"/>
                      </a:cubicBezTo>
                      <a:cubicBezTo>
                        <a:pt x="43" y="2023"/>
                        <a:pt x="39" y="2022"/>
                        <a:pt x="39" y="2021"/>
                      </a:cubicBezTo>
                      <a:cubicBezTo>
                        <a:pt x="37" y="2017"/>
                        <a:pt x="36" y="2008"/>
                        <a:pt x="35" y="2000"/>
                      </a:cubicBezTo>
                      <a:cubicBezTo>
                        <a:pt x="34" y="1995"/>
                        <a:pt x="34" y="1990"/>
                        <a:pt x="33" y="1986"/>
                      </a:cubicBezTo>
                      <a:lnTo>
                        <a:pt x="32" y="1981"/>
                      </a:lnTo>
                      <a:cubicBezTo>
                        <a:pt x="25" y="1949"/>
                        <a:pt x="17" y="1914"/>
                        <a:pt x="18" y="1882"/>
                      </a:cubicBezTo>
                      <a:cubicBezTo>
                        <a:pt x="18" y="1877"/>
                        <a:pt x="14" y="1873"/>
                        <a:pt x="9" y="1873"/>
                      </a:cubicBezTo>
                      <a:cubicBezTo>
                        <a:pt x="4" y="1873"/>
                        <a:pt x="0" y="1877"/>
                        <a:pt x="0" y="1882"/>
                      </a:cubicBezTo>
                      <a:cubicBezTo>
                        <a:pt x="-1" y="1916"/>
                        <a:pt x="7" y="1952"/>
                        <a:pt x="14" y="1985"/>
                      </a:cubicBezTo>
                      <a:lnTo>
                        <a:pt x="15" y="1990"/>
                      </a:lnTo>
                      <a:cubicBezTo>
                        <a:pt x="16" y="1993"/>
                        <a:pt x="17" y="1997"/>
                        <a:pt x="17" y="2002"/>
                      </a:cubicBezTo>
                      <a:cubicBezTo>
                        <a:pt x="18" y="2012"/>
                        <a:pt x="19" y="2022"/>
                        <a:pt x="23" y="2029"/>
                      </a:cubicBezTo>
                      <a:cubicBezTo>
                        <a:pt x="26" y="2035"/>
                        <a:pt x="32" y="2038"/>
                        <a:pt x="36" y="2040"/>
                      </a:cubicBezTo>
                      <a:cubicBezTo>
                        <a:pt x="38" y="2041"/>
                        <a:pt x="40" y="2042"/>
                        <a:pt x="40" y="2042"/>
                      </a:cubicBezTo>
                      <a:cubicBezTo>
                        <a:pt x="41" y="2043"/>
                        <a:pt x="41" y="2045"/>
                        <a:pt x="41" y="2046"/>
                      </a:cubicBezTo>
                      <a:cubicBezTo>
                        <a:pt x="41" y="2050"/>
                        <a:pt x="42" y="2054"/>
                        <a:pt x="45" y="2058"/>
                      </a:cubicBezTo>
                      <a:cubicBezTo>
                        <a:pt x="47" y="2061"/>
                        <a:pt x="49" y="2063"/>
                        <a:pt x="51" y="2065"/>
                      </a:cubicBezTo>
                      <a:cubicBezTo>
                        <a:pt x="55" y="2070"/>
                        <a:pt x="59" y="2074"/>
                        <a:pt x="62" y="2080"/>
                      </a:cubicBezTo>
                      <a:cubicBezTo>
                        <a:pt x="64" y="2082"/>
                        <a:pt x="65" y="2085"/>
                        <a:pt x="66" y="2087"/>
                      </a:cubicBezTo>
                      <a:cubicBezTo>
                        <a:pt x="70" y="2094"/>
                        <a:pt x="75" y="2103"/>
                        <a:pt x="86" y="2109"/>
                      </a:cubicBezTo>
                      <a:cubicBezTo>
                        <a:pt x="92" y="2112"/>
                        <a:pt x="98" y="2114"/>
                        <a:pt x="104" y="2116"/>
                      </a:cubicBezTo>
                      <a:cubicBezTo>
                        <a:pt x="110" y="2118"/>
                        <a:pt x="116" y="2120"/>
                        <a:pt x="122" y="2123"/>
                      </a:cubicBezTo>
                      <a:cubicBezTo>
                        <a:pt x="127" y="2126"/>
                        <a:pt x="130" y="2129"/>
                        <a:pt x="134" y="2131"/>
                      </a:cubicBezTo>
                      <a:cubicBezTo>
                        <a:pt x="139" y="2135"/>
                        <a:pt x="145" y="2139"/>
                        <a:pt x="152" y="2142"/>
                      </a:cubicBezTo>
                      <a:lnTo>
                        <a:pt x="152" y="2498"/>
                      </a:lnTo>
                      <a:lnTo>
                        <a:pt x="304" y="2498"/>
                      </a:lnTo>
                      <a:lnTo>
                        <a:pt x="304" y="2125"/>
                      </a:lnTo>
                      <a:cubicBezTo>
                        <a:pt x="314" y="2124"/>
                        <a:pt x="323" y="2122"/>
                        <a:pt x="332" y="2119"/>
                      </a:cubicBezTo>
                      <a:cubicBezTo>
                        <a:pt x="339" y="2118"/>
                        <a:pt x="346" y="2116"/>
                        <a:pt x="352" y="2115"/>
                      </a:cubicBezTo>
                      <a:cubicBezTo>
                        <a:pt x="372" y="2112"/>
                        <a:pt x="395" y="2102"/>
                        <a:pt x="413" y="2088"/>
                      </a:cubicBezTo>
                      <a:lnTo>
                        <a:pt x="413" y="2124"/>
                      </a:lnTo>
                      <a:lnTo>
                        <a:pt x="566" y="2124"/>
                      </a:lnTo>
                      <a:lnTo>
                        <a:pt x="566" y="1731"/>
                      </a:lnTo>
                      <a:cubicBezTo>
                        <a:pt x="571" y="1720"/>
                        <a:pt x="576" y="1710"/>
                        <a:pt x="582" y="1700"/>
                      </a:cubicBezTo>
                      <a:cubicBezTo>
                        <a:pt x="586" y="1691"/>
                        <a:pt x="590" y="1683"/>
                        <a:pt x="595" y="1674"/>
                      </a:cubicBezTo>
                      <a:cubicBezTo>
                        <a:pt x="607" y="1650"/>
                        <a:pt x="624" y="1628"/>
                        <a:pt x="642" y="1605"/>
                      </a:cubicBezTo>
                      <a:cubicBezTo>
                        <a:pt x="653" y="1591"/>
                        <a:pt x="665" y="1577"/>
                        <a:pt x="675" y="1562"/>
                      </a:cubicBezTo>
                      <a:lnTo>
                        <a:pt x="675" y="1730"/>
                      </a:lnTo>
                      <a:lnTo>
                        <a:pt x="828" y="1730"/>
                      </a:lnTo>
                      <a:lnTo>
                        <a:pt x="828" y="1356"/>
                      </a:lnTo>
                      <a:cubicBezTo>
                        <a:pt x="832" y="1350"/>
                        <a:pt x="837" y="1343"/>
                        <a:pt x="842" y="1337"/>
                      </a:cubicBezTo>
                      <a:cubicBezTo>
                        <a:pt x="849" y="1328"/>
                        <a:pt x="856" y="1320"/>
                        <a:pt x="862" y="1311"/>
                      </a:cubicBezTo>
                      <a:cubicBezTo>
                        <a:pt x="866" y="1306"/>
                        <a:pt x="870" y="1300"/>
                        <a:pt x="874" y="1295"/>
                      </a:cubicBezTo>
                      <a:cubicBezTo>
                        <a:pt x="890" y="1272"/>
                        <a:pt x="905" y="1250"/>
                        <a:pt x="928" y="1231"/>
                      </a:cubicBezTo>
                      <a:cubicBezTo>
                        <a:pt x="931" y="1229"/>
                        <a:pt x="934" y="1226"/>
                        <a:pt x="937" y="1223"/>
                      </a:cubicBezTo>
                      <a:lnTo>
                        <a:pt x="937" y="1390"/>
                      </a:lnTo>
                      <a:lnTo>
                        <a:pt x="1089" y="1390"/>
                      </a:lnTo>
                      <a:lnTo>
                        <a:pt x="1089" y="1061"/>
                      </a:lnTo>
                      <a:cubicBezTo>
                        <a:pt x="1091" y="1058"/>
                        <a:pt x="1093" y="1056"/>
                        <a:pt x="1095" y="1053"/>
                      </a:cubicBezTo>
                      <a:cubicBezTo>
                        <a:pt x="1101" y="1046"/>
                        <a:pt x="1107" y="1039"/>
                        <a:pt x="1113" y="1032"/>
                      </a:cubicBezTo>
                      <a:cubicBezTo>
                        <a:pt x="1128" y="1013"/>
                        <a:pt x="1148" y="1005"/>
                        <a:pt x="1168" y="996"/>
                      </a:cubicBezTo>
                      <a:cubicBezTo>
                        <a:pt x="1181" y="991"/>
                        <a:pt x="1194" y="985"/>
                        <a:pt x="1206" y="978"/>
                      </a:cubicBezTo>
                      <a:cubicBezTo>
                        <a:pt x="1213" y="973"/>
                        <a:pt x="1218" y="969"/>
                        <a:pt x="1223" y="964"/>
                      </a:cubicBezTo>
                      <a:cubicBezTo>
                        <a:pt x="1229" y="958"/>
                        <a:pt x="1234" y="953"/>
                        <a:pt x="1243" y="950"/>
                      </a:cubicBezTo>
                      <a:cubicBezTo>
                        <a:pt x="1258" y="943"/>
                        <a:pt x="1265" y="936"/>
                        <a:pt x="1272" y="929"/>
                      </a:cubicBezTo>
                      <a:cubicBezTo>
                        <a:pt x="1275" y="927"/>
                        <a:pt x="1278" y="924"/>
                        <a:pt x="1281" y="921"/>
                      </a:cubicBezTo>
                      <a:cubicBezTo>
                        <a:pt x="1319" y="945"/>
                        <a:pt x="1342" y="979"/>
                        <a:pt x="1367" y="1015"/>
                      </a:cubicBezTo>
                      <a:cubicBezTo>
                        <a:pt x="1373" y="1025"/>
                        <a:pt x="1380" y="1036"/>
                        <a:pt x="1388" y="1046"/>
                      </a:cubicBezTo>
                      <a:cubicBezTo>
                        <a:pt x="1407" y="1073"/>
                        <a:pt x="1407" y="1090"/>
                        <a:pt x="1406" y="1122"/>
                      </a:cubicBezTo>
                      <a:cubicBezTo>
                        <a:pt x="1406" y="1125"/>
                        <a:pt x="1406" y="1129"/>
                        <a:pt x="1406" y="1133"/>
                      </a:cubicBezTo>
                      <a:cubicBezTo>
                        <a:pt x="1406" y="1140"/>
                        <a:pt x="1406" y="1148"/>
                        <a:pt x="1405" y="1157"/>
                      </a:cubicBezTo>
                      <a:cubicBezTo>
                        <a:pt x="1404" y="1178"/>
                        <a:pt x="1402" y="1203"/>
                        <a:pt x="1409" y="1222"/>
                      </a:cubicBezTo>
                      <a:cubicBezTo>
                        <a:pt x="1414" y="1239"/>
                        <a:pt x="1426" y="1253"/>
                        <a:pt x="1438" y="1267"/>
                      </a:cubicBezTo>
                      <a:cubicBezTo>
                        <a:pt x="1446" y="1277"/>
                        <a:pt x="1453" y="1285"/>
                        <a:pt x="1458" y="1294"/>
                      </a:cubicBezTo>
                      <a:cubicBezTo>
                        <a:pt x="1466" y="1308"/>
                        <a:pt x="1472" y="1323"/>
                        <a:pt x="1479" y="1338"/>
                      </a:cubicBezTo>
                      <a:cubicBezTo>
                        <a:pt x="1487" y="1357"/>
                        <a:pt x="1495" y="1377"/>
                        <a:pt x="1507" y="1395"/>
                      </a:cubicBezTo>
                      <a:cubicBezTo>
                        <a:pt x="1517" y="1411"/>
                        <a:pt x="1529" y="1426"/>
                        <a:pt x="1540" y="1441"/>
                      </a:cubicBezTo>
                      <a:lnTo>
                        <a:pt x="1546" y="1449"/>
                      </a:lnTo>
                      <a:cubicBezTo>
                        <a:pt x="1553" y="1459"/>
                        <a:pt x="1558" y="1469"/>
                        <a:pt x="1563" y="1479"/>
                      </a:cubicBezTo>
                      <a:cubicBezTo>
                        <a:pt x="1566" y="1485"/>
                        <a:pt x="1569" y="1492"/>
                        <a:pt x="1573" y="1499"/>
                      </a:cubicBezTo>
                      <a:cubicBezTo>
                        <a:pt x="1576" y="1506"/>
                        <a:pt x="1581" y="1512"/>
                        <a:pt x="1585" y="1517"/>
                      </a:cubicBezTo>
                      <a:cubicBezTo>
                        <a:pt x="1589" y="1523"/>
                        <a:pt x="1594" y="1529"/>
                        <a:pt x="1597" y="1536"/>
                      </a:cubicBezTo>
                      <a:cubicBezTo>
                        <a:pt x="1605" y="1552"/>
                        <a:pt x="1607" y="1563"/>
                        <a:pt x="1608" y="1578"/>
                      </a:cubicBezTo>
                      <a:cubicBezTo>
                        <a:pt x="1609" y="1583"/>
                        <a:pt x="1610" y="1589"/>
                        <a:pt x="1611" y="1595"/>
                      </a:cubicBezTo>
                      <a:cubicBezTo>
                        <a:pt x="1613" y="1609"/>
                        <a:pt x="1619" y="1621"/>
                        <a:pt x="1624" y="1633"/>
                      </a:cubicBezTo>
                      <a:cubicBezTo>
                        <a:pt x="1628" y="1642"/>
                        <a:pt x="1631" y="1650"/>
                        <a:pt x="1634" y="1658"/>
                      </a:cubicBezTo>
                      <a:cubicBezTo>
                        <a:pt x="1636" y="1664"/>
                        <a:pt x="1637" y="1670"/>
                        <a:pt x="1638" y="1676"/>
                      </a:cubicBezTo>
                      <a:cubicBezTo>
                        <a:pt x="1641" y="1691"/>
                        <a:pt x="1644" y="1706"/>
                        <a:pt x="1657" y="1720"/>
                      </a:cubicBezTo>
                      <a:cubicBezTo>
                        <a:pt x="1682" y="1746"/>
                        <a:pt x="1717" y="1762"/>
                        <a:pt x="1751" y="1778"/>
                      </a:cubicBezTo>
                      <a:cubicBezTo>
                        <a:pt x="1775" y="1789"/>
                        <a:pt x="1798" y="1800"/>
                        <a:pt x="1817" y="1814"/>
                      </a:cubicBezTo>
                      <a:cubicBezTo>
                        <a:pt x="1863" y="1847"/>
                        <a:pt x="1875" y="1897"/>
                        <a:pt x="1887" y="1950"/>
                      </a:cubicBezTo>
                      <a:cubicBezTo>
                        <a:pt x="1890" y="1961"/>
                        <a:pt x="1893" y="1973"/>
                        <a:pt x="1896" y="1984"/>
                      </a:cubicBezTo>
                      <a:cubicBezTo>
                        <a:pt x="1901" y="2001"/>
                        <a:pt x="1906" y="2020"/>
                        <a:pt x="1914" y="2036"/>
                      </a:cubicBezTo>
                      <a:cubicBezTo>
                        <a:pt x="1921" y="2052"/>
                        <a:pt x="1931" y="2062"/>
                        <a:pt x="1942" y="2072"/>
                      </a:cubicBezTo>
                      <a:cubicBezTo>
                        <a:pt x="1944" y="2074"/>
                        <a:pt x="1947" y="2076"/>
                        <a:pt x="1949" y="2079"/>
                      </a:cubicBezTo>
                      <a:cubicBezTo>
                        <a:pt x="1961" y="2091"/>
                        <a:pt x="1972" y="2100"/>
                        <a:pt x="1983" y="2107"/>
                      </a:cubicBezTo>
                      <a:lnTo>
                        <a:pt x="1983" y="2429"/>
                      </a:lnTo>
                      <a:lnTo>
                        <a:pt x="2135" y="2429"/>
                      </a:lnTo>
                      <a:lnTo>
                        <a:pt x="2135" y="2143"/>
                      </a:lnTo>
                      <a:cubicBezTo>
                        <a:pt x="2164" y="2146"/>
                        <a:pt x="2193" y="2146"/>
                        <a:pt x="2223" y="2139"/>
                      </a:cubicBezTo>
                      <a:cubicBezTo>
                        <a:pt x="2230" y="2137"/>
                        <a:pt x="2237" y="2135"/>
                        <a:pt x="2244" y="2133"/>
                      </a:cubicBezTo>
                      <a:lnTo>
                        <a:pt x="2244" y="2166"/>
                      </a:lnTo>
                      <a:lnTo>
                        <a:pt x="2397" y="2166"/>
                      </a:lnTo>
                      <a:lnTo>
                        <a:pt x="2397" y="2076"/>
                      </a:lnTo>
                      <a:cubicBezTo>
                        <a:pt x="2410" y="2068"/>
                        <a:pt x="2423" y="2058"/>
                        <a:pt x="2428" y="2046"/>
                      </a:cubicBezTo>
                      <a:cubicBezTo>
                        <a:pt x="2434" y="2036"/>
                        <a:pt x="2435" y="2023"/>
                        <a:pt x="2437" y="2011"/>
                      </a:cubicBezTo>
                      <a:cubicBezTo>
                        <a:pt x="2438" y="2001"/>
                        <a:pt x="2440" y="1993"/>
                        <a:pt x="2442" y="1985"/>
                      </a:cubicBezTo>
                      <a:cubicBezTo>
                        <a:pt x="2445" y="1976"/>
                        <a:pt x="2447" y="1969"/>
                        <a:pt x="2449" y="1962"/>
                      </a:cubicBezTo>
                      <a:cubicBezTo>
                        <a:pt x="2454" y="1945"/>
                        <a:pt x="2457" y="1933"/>
                        <a:pt x="2471" y="1919"/>
                      </a:cubicBezTo>
                      <a:cubicBezTo>
                        <a:pt x="2485" y="1903"/>
                        <a:pt x="2494" y="1888"/>
                        <a:pt x="2503" y="1871"/>
                      </a:cubicBezTo>
                      <a:cubicBezTo>
                        <a:pt x="2504" y="1869"/>
                        <a:pt x="2505" y="1867"/>
                        <a:pt x="2506" y="1865"/>
                      </a:cubicBezTo>
                      <a:lnTo>
                        <a:pt x="2506" y="1948"/>
                      </a:lnTo>
                      <a:lnTo>
                        <a:pt x="2659" y="1948"/>
                      </a:lnTo>
                      <a:lnTo>
                        <a:pt x="2659" y="1619"/>
                      </a:lnTo>
                      <a:cubicBezTo>
                        <a:pt x="2667" y="1608"/>
                        <a:pt x="2676" y="1597"/>
                        <a:pt x="2685" y="1586"/>
                      </a:cubicBezTo>
                      <a:cubicBezTo>
                        <a:pt x="2715" y="1553"/>
                        <a:pt x="2751" y="1518"/>
                        <a:pt x="2796" y="1480"/>
                      </a:cubicBezTo>
                      <a:cubicBezTo>
                        <a:pt x="2821" y="1458"/>
                        <a:pt x="2839" y="1431"/>
                        <a:pt x="2857" y="1405"/>
                      </a:cubicBezTo>
                      <a:cubicBezTo>
                        <a:pt x="2866" y="1393"/>
                        <a:pt x="2875" y="1379"/>
                        <a:pt x="2884" y="1367"/>
                      </a:cubicBezTo>
                      <a:cubicBezTo>
                        <a:pt x="2916" y="1328"/>
                        <a:pt x="2969" y="1362"/>
                        <a:pt x="3016" y="1398"/>
                      </a:cubicBezTo>
                      <a:cubicBezTo>
                        <a:pt x="3019" y="1400"/>
                        <a:pt x="3021" y="1402"/>
                        <a:pt x="3024" y="1404"/>
                      </a:cubicBezTo>
                      <a:cubicBezTo>
                        <a:pt x="3036" y="1412"/>
                        <a:pt x="3052" y="1423"/>
                        <a:pt x="3056" y="1434"/>
                      </a:cubicBezTo>
                      <a:cubicBezTo>
                        <a:pt x="3059" y="1440"/>
                        <a:pt x="3059" y="1448"/>
                        <a:pt x="3060" y="1458"/>
                      </a:cubicBezTo>
                      <a:cubicBezTo>
                        <a:pt x="3060" y="1465"/>
                        <a:pt x="3060" y="1473"/>
                        <a:pt x="3062" y="1481"/>
                      </a:cubicBezTo>
                      <a:cubicBezTo>
                        <a:pt x="3074" y="1527"/>
                        <a:pt x="3100" y="1564"/>
                        <a:pt x="3146" y="1599"/>
                      </a:cubicBezTo>
                      <a:cubicBezTo>
                        <a:pt x="3179" y="1624"/>
                        <a:pt x="3252" y="1622"/>
                        <a:pt x="3291" y="1612"/>
                      </a:cubicBezTo>
                      <a:lnTo>
                        <a:pt x="3291" y="1823"/>
                      </a:lnTo>
                      <a:lnTo>
                        <a:pt x="3368" y="1823"/>
                      </a:lnTo>
                      <a:lnTo>
                        <a:pt x="3368" y="2204"/>
                      </a:lnTo>
                      <a:lnTo>
                        <a:pt x="3385" y="2204"/>
                      </a:lnTo>
                      <a:lnTo>
                        <a:pt x="3385" y="1823"/>
                      </a:lnTo>
                      <a:lnTo>
                        <a:pt x="3443" y="1823"/>
                      </a:lnTo>
                      <a:lnTo>
                        <a:pt x="3443" y="1543"/>
                      </a:lnTo>
                      <a:cubicBezTo>
                        <a:pt x="3465" y="1526"/>
                        <a:pt x="3479" y="1505"/>
                        <a:pt x="3495" y="1478"/>
                      </a:cubicBezTo>
                      <a:cubicBezTo>
                        <a:pt x="3508" y="1456"/>
                        <a:pt x="3524" y="1436"/>
                        <a:pt x="3539" y="1416"/>
                      </a:cubicBezTo>
                      <a:cubicBezTo>
                        <a:pt x="3543" y="1410"/>
                        <a:pt x="3548" y="1404"/>
                        <a:pt x="3552" y="1397"/>
                      </a:cubicBezTo>
                      <a:lnTo>
                        <a:pt x="3552" y="1563"/>
                      </a:lnTo>
                      <a:lnTo>
                        <a:pt x="3627" y="1563"/>
                      </a:lnTo>
                      <a:lnTo>
                        <a:pt x="3627" y="1901"/>
                      </a:lnTo>
                      <a:lnTo>
                        <a:pt x="3645" y="1901"/>
                      </a:lnTo>
                      <a:lnTo>
                        <a:pt x="3645" y="1563"/>
                      </a:lnTo>
                      <a:lnTo>
                        <a:pt x="3705" y="1563"/>
                      </a:lnTo>
                      <a:lnTo>
                        <a:pt x="3705" y="1165"/>
                      </a:lnTo>
                      <a:cubicBezTo>
                        <a:pt x="3738" y="1118"/>
                        <a:pt x="3773" y="1070"/>
                        <a:pt x="3814" y="1027"/>
                      </a:cubicBezTo>
                      <a:lnTo>
                        <a:pt x="3814" y="1324"/>
                      </a:lnTo>
                      <a:lnTo>
                        <a:pt x="3887" y="1324"/>
                      </a:lnTo>
                      <a:lnTo>
                        <a:pt x="3887" y="1647"/>
                      </a:lnTo>
                      <a:lnTo>
                        <a:pt x="3905" y="1647"/>
                      </a:lnTo>
                      <a:lnTo>
                        <a:pt x="3905" y="1324"/>
                      </a:lnTo>
                      <a:lnTo>
                        <a:pt x="3966" y="1324"/>
                      </a:lnTo>
                      <a:lnTo>
                        <a:pt x="3966" y="911"/>
                      </a:lnTo>
                      <a:cubicBezTo>
                        <a:pt x="3985" y="899"/>
                        <a:pt x="4003" y="886"/>
                        <a:pt x="4021" y="872"/>
                      </a:cubicBezTo>
                      <a:cubicBezTo>
                        <a:pt x="4044" y="854"/>
                        <a:pt x="4061" y="835"/>
                        <a:pt x="4075" y="814"/>
                      </a:cubicBezTo>
                      <a:lnTo>
                        <a:pt x="4075" y="1069"/>
                      </a:lnTo>
                      <a:lnTo>
                        <a:pt x="4147" y="1069"/>
                      </a:lnTo>
                      <a:lnTo>
                        <a:pt x="4147" y="1392"/>
                      </a:lnTo>
                      <a:lnTo>
                        <a:pt x="4165" y="1392"/>
                      </a:lnTo>
                      <a:lnTo>
                        <a:pt x="4165" y="1069"/>
                      </a:lnTo>
                      <a:lnTo>
                        <a:pt x="4228" y="1069"/>
                      </a:lnTo>
                      <a:lnTo>
                        <a:pt x="4228" y="691"/>
                      </a:lnTo>
                      <a:cubicBezTo>
                        <a:pt x="4252" y="703"/>
                        <a:pt x="4276" y="721"/>
                        <a:pt x="4295" y="735"/>
                      </a:cubicBezTo>
                      <a:cubicBezTo>
                        <a:pt x="4300" y="739"/>
                        <a:pt x="4305" y="743"/>
                        <a:pt x="4310" y="746"/>
                      </a:cubicBezTo>
                      <a:cubicBezTo>
                        <a:pt x="4326" y="758"/>
                        <a:pt x="4349" y="776"/>
                        <a:pt x="4362" y="799"/>
                      </a:cubicBezTo>
                      <a:cubicBezTo>
                        <a:pt x="4376" y="825"/>
                        <a:pt x="4384" y="861"/>
                        <a:pt x="4391" y="892"/>
                      </a:cubicBezTo>
                      <a:cubicBezTo>
                        <a:pt x="4393" y="901"/>
                        <a:pt x="4395" y="909"/>
                        <a:pt x="4397" y="916"/>
                      </a:cubicBezTo>
                      <a:cubicBezTo>
                        <a:pt x="4405" y="949"/>
                        <a:pt x="4415" y="971"/>
                        <a:pt x="4434" y="1001"/>
                      </a:cubicBezTo>
                      <a:cubicBezTo>
                        <a:pt x="4442" y="1013"/>
                        <a:pt x="4450" y="1026"/>
                        <a:pt x="4457" y="1038"/>
                      </a:cubicBezTo>
                      <a:cubicBezTo>
                        <a:pt x="4468" y="1057"/>
                        <a:pt x="4479" y="1076"/>
                        <a:pt x="4494" y="1095"/>
                      </a:cubicBezTo>
                      <a:cubicBezTo>
                        <a:pt x="4510" y="1116"/>
                        <a:pt x="4525" y="1138"/>
                        <a:pt x="4540" y="1160"/>
                      </a:cubicBezTo>
                      <a:cubicBezTo>
                        <a:pt x="4552" y="1178"/>
                        <a:pt x="4564" y="1197"/>
                        <a:pt x="4577" y="1214"/>
                      </a:cubicBezTo>
                      <a:cubicBezTo>
                        <a:pt x="4612" y="1262"/>
                        <a:pt x="4643" y="1313"/>
                        <a:pt x="4672" y="1363"/>
                      </a:cubicBezTo>
                      <a:cubicBezTo>
                        <a:pt x="4695" y="1400"/>
                        <a:pt x="4718" y="1439"/>
                        <a:pt x="4743" y="1476"/>
                      </a:cubicBezTo>
                      <a:cubicBezTo>
                        <a:pt x="4798" y="1559"/>
                        <a:pt x="4843" y="1661"/>
                        <a:pt x="4866" y="1756"/>
                      </a:cubicBezTo>
                      <a:cubicBezTo>
                        <a:pt x="4869" y="1771"/>
                        <a:pt x="4872" y="1784"/>
                        <a:pt x="4874" y="1798"/>
                      </a:cubicBezTo>
                      <a:cubicBezTo>
                        <a:pt x="4880" y="1836"/>
                        <a:pt x="4886" y="1869"/>
                        <a:pt x="4914" y="1906"/>
                      </a:cubicBezTo>
                      <a:cubicBezTo>
                        <a:pt x="4935" y="1935"/>
                        <a:pt x="4951" y="1961"/>
                        <a:pt x="4963" y="1986"/>
                      </a:cubicBezTo>
                      <a:cubicBezTo>
                        <a:pt x="4983" y="2031"/>
                        <a:pt x="5020" y="2089"/>
                        <a:pt x="5081" y="2109"/>
                      </a:cubicBezTo>
                      <a:cubicBezTo>
                        <a:pt x="5095" y="2114"/>
                        <a:pt x="5108" y="2115"/>
                        <a:pt x="5122" y="2116"/>
                      </a:cubicBezTo>
                      <a:lnTo>
                        <a:pt x="5122" y="2253"/>
                      </a:lnTo>
                      <a:lnTo>
                        <a:pt x="5198" y="2253"/>
                      </a:lnTo>
                      <a:lnTo>
                        <a:pt x="5198" y="2459"/>
                      </a:lnTo>
                      <a:lnTo>
                        <a:pt x="5215" y="2459"/>
                      </a:lnTo>
                      <a:lnTo>
                        <a:pt x="5215" y="2253"/>
                      </a:lnTo>
                      <a:lnTo>
                        <a:pt x="5274" y="2253"/>
                      </a:lnTo>
                      <a:lnTo>
                        <a:pt x="5274" y="2068"/>
                      </a:lnTo>
                      <a:cubicBezTo>
                        <a:pt x="5275" y="2068"/>
                        <a:pt x="5275" y="2067"/>
                        <a:pt x="5275" y="2067"/>
                      </a:cubicBezTo>
                      <a:cubicBezTo>
                        <a:pt x="5278" y="2065"/>
                        <a:pt x="5281" y="2064"/>
                        <a:pt x="5285" y="2062"/>
                      </a:cubicBezTo>
                      <a:cubicBezTo>
                        <a:pt x="5291" y="2060"/>
                        <a:pt x="5298" y="2057"/>
                        <a:pt x="5304" y="2051"/>
                      </a:cubicBezTo>
                      <a:cubicBezTo>
                        <a:pt x="5313" y="2042"/>
                        <a:pt x="5320" y="2028"/>
                        <a:pt x="5326" y="2014"/>
                      </a:cubicBezTo>
                      <a:cubicBezTo>
                        <a:pt x="5329" y="2008"/>
                        <a:pt x="5332" y="2002"/>
                        <a:pt x="5335" y="1998"/>
                      </a:cubicBezTo>
                      <a:cubicBezTo>
                        <a:pt x="5346" y="1978"/>
                        <a:pt x="5359" y="1958"/>
                        <a:pt x="5371" y="1939"/>
                      </a:cubicBezTo>
                      <a:cubicBezTo>
                        <a:pt x="5375" y="1932"/>
                        <a:pt x="5379" y="1925"/>
                        <a:pt x="5383" y="1918"/>
                      </a:cubicBezTo>
                      <a:lnTo>
                        <a:pt x="5383" y="2060"/>
                      </a:lnTo>
                      <a:lnTo>
                        <a:pt x="5452" y="2060"/>
                      </a:lnTo>
                      <a:lnTo>
                        <a:pt x="5452" y="2286"/>
                      </a:lnTo>
                      <a:lnTo>
                        <a:pt x="5470" y="2286"/>
                      </a:lnTo>
                      <a:lnTo>
                        <a:pt x="5470" y="2060"/>
                      </a:lnTo>
                      <a:lnTo>
                        <a:pt x="5536" y="2060"/>
                      </a:lnTo>
                      <a:lnTo>
                        <a:pt x="5536" y="1688"/>
                      </a:lnTo>
                      <a:cubicBezTo>
                        <a:pt x="5539" y="1685"/>
                        <a:pt x="5542" y="1681"/>
                        <a:pt x="5544" y="1677"/>
                      </a:cubicBezTo>
                      <a:cubicBezTo>
                        <a:pt x="5554" y="1664"/>
                        <a:pt x="5561" y="1648"/>
                        <a:pt x="5569" y="1633"/>
                      </a:cubicBezTo>
                      <a:cubicBezTo>
                        <a:pt x="5581" y="1608"/>
                        <a:pt x="5594" y="1582"/>
                        <a:pt x="5613" y="1567"/>
                      </a:cubicBezTo>
                      <a:cubicBezTo>
                        <a:pt x="5617" y="1564"/>
                        <a:pt x="5621" y="1563"/>
                        <a:pt x="5626" y="1564"/>
                      </a:cubicBezTo>
                      <a:cubicBezTo>
                        <a:pt x="5632" y="1565"/>
                        <a:pt x="5638" y="1569"/>
                        <a:pt x="5645" y="1575"/>
                      </a:cubicBezTo>
                      <a:lnTo>
                        <a:pt x="5645" y="1918"/>
                      </a:lnTo>
                      <a:lnTo>
                        <a:pt x="5712" y="1918"/>
                      </a:lnTo>
                      <a:lnTo>
                        <a:pt x="5712" y="2156"/>
                      </a:lnTo>
                      <a:lnTo>
                        <a:pt x="5730" y="2156"/>
                      </a:lnTo>
                      <a:lnTo>
                        <a:pt x="5730" y="1917"/>
                      </a:lnTo>
                      <a:lnTo>
                        <a:pt x="5797" y="1917"/>
                      </a:lnTo>
                      <a:lnTo>
                        <a:pt x="5797" y="1797"/>
                      </a:lnTo>
                      <a:cubicBezTo>
                        <a:pt x="5810" y="1813"/>
                        <a:pt x="5824" y="1828"/>
                        <a:pt x="5840" y="1831"/>
                      </a:cubicBezTo>
                      <a:cubicBezTo>
                        <a:pt x="5840" y="1834"/>
                        <a:pt x="5840" y="1837"/>
                        <a:pt x="5840" y="1840"/>
                      </a:cubicBezTo>
                      <a:cubicBezTo>
                        <a:pt x="5840" y="1848"/>
                        <a:pt x="5840" y="1856"/>
                        <a:pt x="5845" y="1865"/>
                      </a:cubicBezTo>
                      <a:cubicBezTo>
                        <a:pt x="5849" y="1872"/>
                        <a:pt x="5853" y="1877"/>
                        <a:pt x="5857" y="1883"/>
                      </a:cubicBezTo>
                      <a:cubicBezTo>
                        <a:pt x="5862" y="1889"/>
                        <a:pt x="5866" y="1896"/>
                        <a:pt x="5871" y="1906"/>
                      </a:cubicBezTo>
                      <a:cubicBezTo>
                        <a:pt x="5873" y="1910"/>
                        <a:pt x="5878" y="1912"/>
                        <a:pt x="5882" y="1910"/>
                      </a:cubicBezTo>
                      <a:cubicBezTo>
                        <a:pt x="5887" y="1908"/>
                        <a:pt x="5889" y="1903"/>
                        <a:pt x="5887" y="18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5" name="Google Shape;2075;p39"/>
              <p:cNvGrpSpPr/>
              <p:nvPr/>
            </p:nvGrpSpPr>
            <p:grpSpPr>
              <a:xfrm>
                <a:off x="6921475" y="1070330"/>
                <a:ext cx="1373400" cy="795240"/>
                <a:chOff x="6921475" y="1070330"/>
                <a:chExt cx="1373400" cy="795240"/>
              </a:xfrm>
            </p:grpSpPr>
            <p:sp>
              <p:nvSpPr>
                <p:cNvPr id="2076" name="Google Shape;2076;p39"/>
                <p:cNvSpPr/>
                <p:nvPr/>
              </p:nvSpPr>
              <p:spPr>
                <a:xfrm>
                  <a:off x="6921475" y="1070330"/>
                  <a:ext cx="55080" cy="47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327" extrusionOk="0"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392"/>
                      </a:lnTo>
                      <a:lnTo>
                        <a:pt x="0" y="392"/>
                      </a:lnTo>
                      <a:lnTo>
                        <a:pt x="0" y="935"/>
                      </a:lnTo>
                      <a:lnTo>
                        <a:pt x="68" y="935"/>
                      </a:lnTo>
                      <a:lnTo>
                        <a:pt x="68" y="1327"/>
                      </a:lnTo>
                      <a:lnTo>
                        <a:pt x="86" y="1327"/>
                      </a:lnTo>
                      <a:lnTo>
                        <a:pt x="86" y="935"/>
                      </a:lnTo>
                      <a:lnTo>
                        <a:pt x="153" y="935"/>
                      </a:lnTo>
                      <a:lnTo>
                        <a:pt x="153" y="392"/>
                      </a:lnTo>
                      <a:lnTo>
                        <a:pt x="86" y="39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39"/>
                <p:cNvSpPr/>
                <p:nvPr/>
              </p:nvSpPr>
              <p:spPr>
                <a:xfrm>
                  <a:off x="7015795" y="125861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79" y="0"/>
                      </a:moveTo>
                      <a:lnTo>
                        <a:pt x="62" y="0"/>
                      </a:lnTo>
                      <a:lnTo>
                        <a:pt x="62" y="396"/>
                      </a:lnTo>
                      <a:lnTo>
                        <a:pt x="0" y="396"/>
                      </a:lnTo>
                      <a:lnTo>
                        <a:pt x="0" y="939"/>
                      </a:lnTo>
                      <a:lnTo>
                        <a:pt x="62" y="939"/>
                      </a:lnTo>
                      <a:lnTo>
                        <a:pt x="62" y="1328"/>
                      </a:lnTo>
                      <a:lnTo>
                        <a:pt x="79" y="1328"/>
                      </a:lnTo>
                      <a:lnTo>
                        <a:pt x="79" y="939"/>
                      </a:lnTo>
                      <a:lnTo>
                        <a:pt x="152" y="939"/>
                      </a:lnTo>
                      <a:lnTo>
                        <a:pt x="152" y="396"/>
                      </a:lnTo>
                      <a:lnTo>
                        <a:pt x="79" y="39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39"/>
                <p:cNvSpPr/>
                <p:nvPr/>
              </p:nvSpPr>
              <p:spPr>
                <a:xfrm>
                  <a:off x="7110115" y="138749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81" y="0"/>
                      </a:moveTo>
                      <a:lnTo>
                        <a:pt x="64" y="0"/>
                      </a:lnTo>
                      <a:lnTo>
                        <a:pt x="64" y="371"/>
                      </a:lnTo>
                      <a:lnTo>
                        <a:pt x="0" y="371"/>
                      </a:lnTo>
                      <a:lnTo>
                        <a:pt x="0" y="913"/>
                      </a:lnTo>
                      <a:lnTo>
                        <a:pt x="64" y="913"/>
                      </a:lnTo>
                      <a:lnTo>
                        <a:pt x="64" y="1328"/>
                      </a:lnTo>
                      <a:lnTo>
                        <a:pt x="81" y="1328"/>
                      </a:lnTo>
                      <a:lnTo>
                        <a:pt x="81" y="913"/>
                      </a:lnTo>
                      <a:lnTo>
                        <a:pt x="152" y="913"/>
                      </a:lnTo>
                      <a:lnTo>
                        <a:pt x="152" y="371"/>
                      </a:lnTo>
                      <a:lnTo>
                        <a:pt x="81" y="37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39"/>
                <p:cNvSpPr/>
                <p:nvPr/>
              </p:nvSpPr>
              <p:spPr>
                <a:xfrm>
                  <a:off x="7486675" y="1339610"/>
                  <a:ext cx="54720" cy="19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54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543"/>
                      </a:lnTo>
                      <a:lnTo>
                        <a:pt x="0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39"/>
                <p:cNvSpPr/>
                <p:nvPr/>
              </p:nvSpPr>
              <p:spPr>
                <a:xfrm>
                  <a:off x="7580635" y="14058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1" name="Google Shape;2081;p39"/>
                <p:cNvSpPr/>
                <p:nvPr/>
              </p:nvSpPr>
              <p:spPr>
                <a:xfrm>
                  <a:off x="8051515" y="11646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2" name="Google Shape;2082;p39"/>
                <p:cNvSpPr/>
                <p:nvPr/>
              </p:nvSpPr>
              <p:spPr>
                <a:xfrm>
                  <a:off x="8145835" y="134429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3" name="Google Shape;2083;p39"/>
                <p:cNvSpPr/>
                <p:nvPr/>
              </p:nvSpPr>
              <p:spPr>
                <a:xfrm>
                  <a:off x="8240155" y="1464530"/>
                  <a:ext cx="5472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81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84" name="Google Shape;2084;p39"/>
            <p:cNvGrpSpPr/>
            <p:nvPr/>
          </p:nvGrpSpPr>
          <p:grpSpPr>
            <a:xfrm>
              <a:off x="6286059" y="2451538"/>
              <a:ext cx="854726" cy="1712710"/>
              <a:chOff x="4605800" y="3306060"/>
              <a:chExt cx="754859" cy="1512593"/>
            </a:xfrm>
          </p:grpSpPr>
          <p:sp>
            <p:nvSpPr>
              <p:cNvPr id="2085" name="Google Shape;2085;p39"/>
              <p:cNvSpPr/>
              <p:nvPr/>
            </p:nvSpPr>
            <p:spPr>
              <a:xfrm>
                <a:off x="4669157" y="4701427"/>
                <a:ext cx="110789" cy="11722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92" extrusionOk="0">
                    <a:moveTo>
                      <a:pt x="121" y="81"/>
                    </a:moveTo>
                    <a:cubicBezTo>
                      <a:pt x="119" y="100"/>
                      <a:pt x="-85" y="614"/>
                      <a:pt x="42" y="663"/>
                    </a:cubicBezTo>
                    <a:cubicBezTo>
                      <a:pt x="170" y="712"/>
                      <a:pt x="600" y="694"/>
                      <a:pt x="649" y="645"/>
                    </a:cubicBezTo>
                    <a:cubicBezTo>
                      <a:pt x="697" y="597"/>
                      <a:pt x="394" y="160"/>
                      <a:pt x="394" y="69"/>
                    </a:cubicBezTo>
                    <a:cubicBezTo>
                      <a:pt x="394" y="-22"/>
                      <a:pt x="133" y="-28"/>
                      <a:pt x="121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39"/>
              <p:cNvSpPr/>
              <p:nvPr/>
            </p:nvSpPr>
            <p:spPr>
              <a:xfrm>
                <a:off x="4946977" y="4709558"/>
                <a:ext cx="192102" cy="8504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02" extrusionOk="0">
                    <a:moveTo>
                      <a:pt x="31" y="18"/>
                    </a:moveTo>
                    <a:cubicBezTo>
                      <a:pt x="31" y="18"/>
                      <a:pt x="-26" y="426"/>
                      <a:pt x="15" y="466"/>
                    </a:cubicBezTo>
                    <a:cubicBezTo>
                      <a:pt x="57" y="506"/>
                      <a:pt x="1118" y="518"/>
                      <a:pt x="1131" y="471"/>
                    </a:cubicBezTo>
                    <a:cubicBezTo>
                      <a:pt x="1186" y="286"/>
                      <a:pt x="391" y="66"/>
                      <a:pt x="349" y="21"/>
                    </a:cubicBezTo>
                    <a:cubicBezTo>
                      <a:pt x="307" y="-25"/>
                      <a:pt x="31" y="18"/>
                      <a:pt x="31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7" name="Google Shape;2087;p39"/>
              <p:cNvGrpSpPr/>
              <p:nvPr/>
            </p:nvGrpSpPr>
            <p:grpSpPr>
              <a:xfrm>
                <a:off x="4605800" y="3306060"/>
                <a:ext cx="754859" cy="1412477"/>
                <a:chOff x="4605800" y="3306060"/>
                <a:chExt cx="754859" cy="1412477"/>
              </a:xfrm>
            </p:grpSpPr>
            <p:sp>
              <p:nvSpPr>
                <p:cNvPr id="2088" name="Google Shape;2088;p39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39"/>
                <p:cNvSpPr/>
                <p:nvPr/>
              </p:nvSpPr>
              <p:spPr>
                <a:xfrm>
                  <a:off x="5266132" y="3318257"/>
                  <a:ext cx="94527" cy="16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950" extrusionOk="0">
                      <a:moveTo>
                        <a:pt x="164" y="580"/>
                      </a:moveTo>
                      <a:cubicBezTo>
                        <a:pt x="164" y="580"/>
                        <a:pt x="133" y="440"/>
                        <a:pt x="218" y="337"/>
                      </a:cubicBezTo>
                      <a:cubicBezTo>
                        <a:pt x="303" y="234"/>
                        <a:pt x="558" y="-70"/>
                        <a:pt x="558" y="15"/>
                      </a:cubicBezTo>
                      <a:cubicBezTo>
                        <a:pt x="558" y="99"/>
                        <a:pt x="455" y="246"/>
                        <a:pt x="437" y="288"/>
                      </a:cubicBezTo>
                      <a:cubicBezTo>
                        <a:pt x="418" y="331"/>
                        <a:pt x="449" y="392"/>
                        <a:pt x="461" y="464"/>
                      </a:cubicBezTo>
                      <a:cubicBezTo>
                        <a:pt x="473" y="537"/>
                        <a:pt x="497" y="592"/>
                        <a:pt x="449" y="646"/>
                      </a:cubicBezTo>
                      <a:cubicBezTo>
                        <a:pt x="400" y="701"/>
                        <a:pt x="309" y="749"/>
                        <a:pt x="309" y="749"/>
                      </a:cubicBezTo>
                      <a:lnTo>
                        <a:pt x="212" y="950"/>
                      </a:lnTo>
                      <a:cubicBezTo>
                        <a:pt x="212" y="950"/>
                        <a:pt x="145" y="944"/>
                        <a:pt x="97" y="913"/>
                      </a:cubicBezTo>
                      <a:cubicBezTo>
                        <a:pt x="48" y="883"/>
                        <a:pt x="0" y="834"/>
                        <a:pt x="0" y="834"/>
                      </a:cubicBezTo>
                      <a:lnTo>
                        <a:pt x="164" y="58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39"/>
                <p:cNvSpPr/>
                <p:nvPr/>
              </p:nvSpPr>
              <p:spPr>
                <a:xfrm>
                  <a:off x="4673222" y="3450391"/>
                  <a:ext cx="637123" cy="661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3905" extrusionOk="0">
                      <a:moveTo>
                        <a:pt x="952" y="946"/>
                      </a:moveTo>
                      <a:cubicBezTo>
                        <a:pt x="952" y="946"/>
                        <a:pt x="600" y="1121"/>
                        <a:pt x="509" y="1266"/>
                      </a:cubicBezTo>
                      <a:cubicBezTo>
                        <a:pt x="418" y="1412"/>
                        <a:pt x="206" y="2006"/>
                        <a:pt x="109" y="2692"/>
                      </a:cubicBezTo>
                      <a:cubicBezTo>
                        <a:pt x="12" y="3377"/>
                        <a:pt x="0" y="3832"/>
                        <a:pt x="0" y="3832"/>
                      </a:cubicBezTo>
                      <a:cubicBezTo>
                        <a:pt x="0" y="3832"/>
                        <a:pt x="509" y="3905"/>
                        <a:pt x="904" y="3905"/>
                      </a:cubicBezTo>
                      <a:cubicBezTo>
                        <a:pt x="1340" y="3905"/>
                        <a:pt x="1522" y="3844"/>
                        <a:pt x="1522" y="3844"/>
                      </a:cubicBezTo>
                      <a:cubicBezTo>
                        <a:pt x="1522" y="3844"/>
                        <a:pt x="1528" y="3292"/>
                        <a:pt x="1607" y="2777"/>
                      </a:cubicBezTo>
                      <a:cubicBezTo>
                        <a:pt x="1686" y="2261"/>
                        <a:pt x="1826" y="1691"/>
                        <a:pt x="1826" y="1691"/>
                      </a:cubicBezTo>
                      <a:cubicBezTo>
                        <a:pt x="1826" y="1691"/>
                        <a:pt x="2421" y="1593"/>
                        <a:pt x="2796" y="1363"/>
                      </a:cubicBezTo>
                      <a:cubicBezTo>
                        <a:pt x="3203" y="1116"/>
                        <a:pt x="3427" y="812"/>
                        <a:pt x="3579" y="515"/>
                      </a:cubicBezTo>
                      <a:cubicBezTo>
                        <a:pt x="3730" y="218"/>
                        <a:pt x="3761" y="121"/>
                        <a:pt x="3761" y="121"/>
                      </a:cubicBezTo>
                      <a:lnTo>
                        <a:pt x="3518" y="0"/>
                      </a:lnTo>
                      <a:cubicBezTo>
                        <a:pt x="3518" y="0"/>
                        <a:pt x="3112" y="515"/>
                        <a:pt x="2663" y="691"/>
                      </a:cubicBezTo>
                      <a:cubicBezTo>
                        <a:pt x="2214" y="867"/>
                        <a:pt x="1704" y="922"/>
                        <a:pt x="1547" y="928"/>
                      </a:cubicBezTo>
                      <a:cubicBezTo>
                        <a:pt x="1389" y="934"/>
                        <a:pt x="1262" y="909"/>
                        <a:pt x="1262" y="909"/>
                      </a:cubicBezTo>
                      <a:lnTo>
                        <a:pt x="952" y="9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39"/>
                <p:cNvSpPr/>
                <p:nvPr/>
              </p:nvSpPr>
              <p:spPr>
                <a:xfrm>
                  <a:off x="4846352" y="3375346"/>
                  <a:ext cx="132473" cy="18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1065" extrusionOk="0">
                      <a:moveTo>
                        <a:pt x="15" y="603"/>
                      </a:moveTo>
                      <a:cubicBezTo>
                        <a:pt x="15" y="603"/>
                        <a:pt x="121" y="979"/>
                        <a:pt x="419" y="1052"/>
                      </a:cubicBezTo>
                      <a:cubicBezTo>
                        <a:pt x="716" y="1124"/>
                        <a:pt x="801" y="895"/>
                        <a:pt x="779" y="658"/>
                      </a:cubicBezTo>
                      <a:cubicBezTo>
                        <a:pt x="752" y="361"/>
                        <a:pt x="506" y="6"/>
                        <a:pt x="409" y="0"/>
                      </a:cubicBezTo>
                      <a:cubicBezTo>
                        <a:pt x="312" y="-6"/>
                        <a:pt x="33" y="297"/>
                        <a:pt x="9" y="394"/>
                      </a:cubicBezTo>
                      <a:cubicBezTo>
                        <a:pt x="-15" y="491"/>
                        <a:pt x="15" y="603"/>
                        <a:pt x="15" y="603"/>
                      </a:cubicBez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39"/>
                <p:cNvSpPr/>
                <p:nvPr/>
              </p:nvSpPr>
              <p:spPr>
                <a:xfrm>
                  <a:off x="4826871" y="3491386"/>
                  <a:ext cx="87242" cy="16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958" extrusionOk="0">
                      <a:moveTo>
                        <a:pt x="200" y="0"/>
                      </a:moveTo>
                      <a:lnTo>
                        <a:pt x="0" y="783"/>
                      </a:lnTo>
                      <a:cubicBezTo>
                        <a:pt x="0" y="783"/>
                        <a:pt x="91" y="1003"/>
                        <a:pt x="318" y="950"/>
                      </a:cubicBezTo>
                      <a:cubicBezTo>
                        <a:pt x="514" y="903"/>
                        <a:pt x="491" y="725"/>
                        <a:pt x="491" y="725"/>
                      </a:cubicBezTo>
                      <a:cubicBezTo>
                        <a:pt x="491" y="725"/>
                        <a:pt x="415" y="719"/>
                        <a:pt x="436" y="583"/>
                      </a:cubicBezTo>
                      <a:cubicBezTo>
                        <a:pt x="458" y="446"/>
                        <a:pt x="515" y="231"/>
                        <a:pt x="515" y="231"/>
                      </a:cubicBez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39"/>
                <p:cNvSpPr/>
                <p:nvPr/>
              </p:nvSpPr>
              <p:spPr>
                <a:xfrm>
                  <a:off x="4796548" y="3306060"/>
                  <a:ext cx="144500" cy="19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1158" extrusionOk="0">
                      <a:moveTo>
                        <a:pt x="399" y="1158"/>
                      </a:moveTo>
                      <a:cubicBezTo>
                        <a:pt x="399" y="1158"/>
                        <a:pt x="376" y="976"/>
                        <a:pt x="346" y="912"/>
                      </a:cubicBezTo>
                      <a:cubicBezTo>
                        <a:pt x="315" y="849"/>
                        <a:pt x="297" y="837"/>
                        <a:pt x="297" y="837"/>
                      </a:cubicBezTo>
                      <a:cubicBezTo>
                        <a:pt x="297" y="837"/>
                        <a:pt x="361" y="676"/>
                        <a:pt x="464" y="609"/>
                      </a:cubicBezTo>
                      <a:cubicBezTo>
                        <a:pt x="567" y="542"/>
                        <a:pt x="651" y="480"/>
                        <a:pt x="705" y="471"/>
                      </a:cubicBezTo>
                      <a:cubicBezTo>
                        <a:pt x="787" y="457"/>
                        <a:pt x="846" y="527"/>
                        <a:pt x="846" y="527"/>
                      </a:cubicBezTo>
                      <a:cubicBezTo>
                        <a:pt x="855" y="476"/>
                        <a:pt x="874" y="378"/>
                        <a:pt x="755" y="151"/>
                      </a:cubicBezTo>
                      <a:cubicBezTo>
                        <a:pt x="671" y="-9"/>
                        <a:pt x="418" y="-68"/>
                        <a:pt x="319" y="106"/>
                      </a:cubicBezTo>
                      <a:cubicBezTo>
                        <a:pt x="265" y="201"/>
                        <a:pt x="268" y="282"/>
                        <a:pt x="195" y="370"/>
                      </a:cubicBezTo>
                      <a:cubicBezTo>
                        <a:pt x="134" y="443"/>
                        <a:pt x="72" y="488"/>
                        <a:pt x="27" y="574"/>
                      </a:cubicBezTo>
                      <a:cubicBezTo>
                        <a:pt x="-37" y="695"/>
                        <a:pt x="33" y="808"/>
                        <a:pt x="32" y="927"/>
                      </a:cubicBezTo>
                      <a:cubicBezTo>
                        <a:pt x="31" y="971"/>
                        <a:pt x="17" y="1027"/>
                        <a:pt x="54" y="1061"/>
                      </a:cubicBezTo>
                      <a:cubicBezTo>
                        <a:pt x="148" y="1146"/>
                        <a:pt x="399" y="1158"/>
                        <a:pt x="399" y="1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39"/>
                <p:cNvSpPr/>
                <p:nvPr/>
              </p:nvSpPr>
              <p:spPr>
                <a:xfrm>
                  <a:off x="4835171" y="3489184"/>
                  <a:ext cx="43536" cy="30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80" extrusionOk="0">
                      <a:moveTo>
                        <a:pt x="178" y="25"/>
                      </a:moveTo>
                      <a:cubicBezTo>
                        <a:pt x="178" y="25"/>
                        <a:pt x="39" y="-41"/>
                        <a:pt x="8" y="44"/>
                      </a:cubicBezTo>
                      <a:cubicBezTo>
                        <a:pt x="-22" y="129"/>
                        <a:pt x="33" y="195"/>
                        <a:pt x="118" y="177"/>
                      </a:cubicBezTo>
                      <a:cubicBezTo>
                        <a:pt x="203" y="159"/>
                        <a:pt x="257" y="68"/>
                        <a:pt x="257" y="68"/>
                      </a:cubicBezTo>
                      <a:lnTo>
                        <a:pt x="178" y="25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39"/>
                <p:cNvSpPr/>
                <p:nvPr/>
              </p:nvSpPr>
              <p:spPr>
                <a:xfrm>
                  <a:off x="4874642" y="3696702"/>
                  <a:ext cx="241399" cy="26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584" extrusionOk="0">
                      <a:moveTo>
                        <a:pt x="321" y="0"/>
                      </a:moveTo>
                      <a:lnTo>
                        <a:pt x="0" y="1584"/>
                      </a:lnTo>
                      <a:lnTo>
                        <a:pt x="1110" y="1572"/>
                      </a:lnTo>
                      <a:lnTo>
                        <a:pt x="1425" y="7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39"/>
                <p:cNvSpPr/>
                <p:nvPr/>
              </p:nvSpPr>
              <p:spPr>
                <a:xfrm>
                  <a:off x="4835510" y="3783605"/>
                  <a:ext cx="128068" cy="10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6" extrusionOk="0">
                      <a:moveTo>
                        <a:pt x="0" y="428"/>
                      </a:moveTo>
                      <a:lnTo>
                        <a:pt x="164" y="349"/>
                      </a:lnTo>
                      <a:cubicBezTo>
                        <a:pt x="164" y="349"/>
                        <a:pt x="213" y="191"/>
                        <a:pt x="304" y="106"/>
                      </a:cubicBezTo>
                      <a:cubicBezTo>
                        <a:pt x="395" y="21"/>
                        <a:pt x="448" y="0"/>
                        <a:pt x="448" y="0"/>
                      </a:cubicBezTo>
                      <a:lnTo>
                        <a:pt x="425" y="135"/>
                      </a:lnTo>
                      <a:cubicBezTo>
                        <a:pt x="425" y="135"/>
                        <a:pt x="679" y="16"/>
                        <a:pt x="734" y="58"/>
                      </a:cubicBezTo>
                      <a:cubicBezTo>
                        <a:pt x="788" y="101"/>
                        <a:pt x="739" y="279"/>
                        <a:pt x="605" y="363"/>
                      </a:cubicBezTo>
                      <a:cubicBezTo>
                        <a:pt x="473" y="446"/>
                        <a:pt x="243" y="497"/>
                        <a:pt x="243" y="497"/>
                      </a:cubicBezTo>
                      <a:lnTo>
                        <a:pt x="73" y="646"/>
                      </a:lnTo>
                      <a:lnTo>
                        <a:pt x="0" y="428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39"/>
                <p:cNvSpPr/>
                <p:nvPr/>
              </p:nvSpPr>
              <p:spPr>
                <a:xfrm>
                  <a:off x="4605800" y="3613525"/>
                  <a:ext cx="256475" cy="340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009" extrusionOk="0">
                      <a:moveTo>
                        <a:pt x="1314" y="1"/>
                      </a:moveTo>
                      <a:cubicBezTo>
                        <a:pt x="1314" y="1"/>
                        <a:pt x="465" y="-41"/>
                        <a:pt x="119" y="819"/>
                      </a:cubicBezTo>
                      <a:cubicBezTo>
                        <a:pt x="-227" y="1680"/>
                        <a:pt x="246" y="2026"/>
                        <a:pt x="683" y="2008"/>
                      </a:cubicBezTo>
                      <a:cubicBezTo>
                        <a:pt x="1120" y="1990"/>
                        <a:pt x="1514" y="1626"/>
                        <a:pt x="1514" y="1626"/>
                      </a:cubicBezTo>
                      <a:lnTo>
                        <a:pt x="1411" y="1401"/>
                      </a:lnTo>
                      <a:cubicBezTo>
                        <a:pt x="1411" y="1401"/>
                        <a:pt x="979" y="1577"/>
                        <a:pt x="731" y="1401"/>
                      </a:cubicBezTo>
                      <a:cubicBezTo>
                        <a:pt x="398" y="1165"/>
                        <a:pt x="816" y="940"/>
                        <a:pt x="816" y="940"/>
                      </a:cubicBezTo>
                      <a:cubicBezTo>
                        <a:pt x="816" y="940"/>
                        <a:pt x="773" y="738"/>
                        <a:pt x="1004" y="328"/>
                      </a:cubicBezTo>
                      <a:cubicBezTo>
                        <a:pt x="1083" y="189"/>
                        <a:pt x="1314" y="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39"/>
                <p:cNvSpPr/>
                <p:nvPr/>
              </p:nvSpPr>
              <p:spPr>
                <a:xfrm>
                  <a:off x="4986109" y="3672647"/>
                  <a:ext cx="79111" cy="4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88" extrusionOk="0">
                      <a:moveTo>
                        <a:pt x="0" y="276"/>
                      </a:moveTo>
                      <a:lnTo>
                        <a:pt x="55" y="0"/>
                      </a:lnTo>
                      <a:lnTo>
                        <a:pt x="467" y="9"/>
                      </a:lnTo>
                      <a:lnTo>
                        <a:pt x="434" y="288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99" name="Google Shape;2099;p39"/>
            <p:cNvGrpSpPr/>
            <p:nvPr/>
          </p:nvGrpSpPr>
          <p:grpSpPr>
            <a:xfrm>
              <a:off x="7653018" y="2451543"/>
              <a:ext cx="777751" cy="777634"/>
              <a:chOff x="7329443" y="3322343"/>
              <a:chExt cx="777751" cy="777634"/>
            </a:xfrm>
          </p:grpSpPr>
          <p:sp>
            <p:nvSpPr>
              <p:cNvPr id="2100" name="Google Shape;2100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2104" name="Google Shape;2104;p39"/>
            <p:cNvGrpSpPr/>
            <p:nvPr/>
          </p:nvGrpSpPr>
          <p:grpSpPr>
            <a:xfrm>
              <a:off x="6727267" y="811896"/>
              <a:ext cx="497217" cy="497064"/>
              <a:chOff x="7329443" y="3322343"/>
              <a:chExt cx="777751" cy="777634"/>
            </a:xfrm>
          </p:grpSpPr>
          <p:sp>
            <p:nvSpPr>
              <p:cNvPr id="2105" name="Google Shape;2105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3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6094739F-6C7C-CEDF-1DFD-82E6CB714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Conclusiones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35F53214-F183-8A18-D3D9-00A1C82F398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83BDAA-98C8-E298-0DA9-54C16AD52539}"/>
              </a:ext>
            </a:extLst>
          </p:cNvPr>
          <p:cNvSpPr txBox="1"/>
          <p:nvPr/>
        </p:nvSpPr>
        <p:spPr>
          <a:xfrm>
            <a:off x="764203" y="1442360"/>
            <a:ext cx="4548081" cy="263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1905000" algn="l"/>
              </a:tabLst>
            </a:pP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“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y 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logran error &lt;2%, útiles para negocio real”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Se logra un sistema robusto de </a:t>
            </a:r>
            <a:r>
              <a:rPr lang="es-ES" sz="1400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forecasting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con </a:t>
            </a:r>
            <a:r>
              <a:rPr lang="es-ES" sz="1400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alto rendimiento (MAPE &lt;2%)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El proyecto demuestra aplicabilidad real y escalabilidad.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47"/>
          <p:cNvSpPr txBox="1">
            <a:spLocks noGrp="1"/>
          </p:cNvSpPr>
          <p:nvPr>
            <p:ph type="title"/>
          </p:nvPr>
        </p:nvSpPr>
        <p:spPr>
          <a:xfrm>
            <a:off x="827425" y="539500"/>
            <a:ext cx="4163888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2243" name="Google Shape;2243;p47"/>
          <p:cNvSpPr txBox="1">
            <a:spLocks noGrp="1"/>
          </p:cNvSpPr>
          <p:nvPr>
            <p:ph type="subTitle" idx="1"/>
          </p:nvPr>
        </p:nvSpPr>
        <p:spPr>
          <a:xfrm>
            <a:off x="827425" y="1949616"/>
            <a:ext cx="4280956" cy="1340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anagu89@gmail.com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+34 </a:t>
            </a:r>
            <a:r>
              <a:rPr lang="es-ES" sz="1600" dirty="0"/>
              <a:t>691 77 04 07</a:t>
            </a:r>
            <a:endParaRPr sz="1600" dirty="0"/>
          </a:p>
          <a:p>
            <a:pPr marL="0" lvl="0" indent="0"/>
            <a:r>
              <a:rPr lang="es-ES" sz="1600" dirty="0">
                <a:hlinkClick r:id="rId3"/>
              </a:rPr>
              <a:t>https://github.com/anagu89</a:t>
            </a:r>
            <a:endParaRPr lang="es-ES" sz="1600" dirty="0"/>
          </a:p>
          <a:p>
            <a:pPr marL="0" lvl="0" indent="0"/>
            <a:r>
              <a:rPr lang="es-ES" sz="1600" dirty="0">
                <a:hlinkClick r:id="rId4"/>
              </a:rPr>
              <a:t>https://www.linkedin.com/in/anagu89/</a:t>
            </a:r>
            <a:endParaRPr lang="es-ES" sz="1600" dirty="0"/>
          </a:p>
        </p:txBody>
      </p:sp>
      <p:grpSp>
        <p:nvGrpSpPr>
          <p:cNvPr id="2245" name="Google Shape;2245;p47"/>
          <p:cNvGrpSpPr/>
          <p:nvPr/>
        </p:nvGrpSpPr>
        <p:grpSpPr>
          <a:xfrm>
            <a:off x="5511686" y="992845"/>
            <a:ext cx="2601021" cy="3401913"/>
            <a:chOff x="5511686" y="972812"/>
            <a:chExt cx="2601021" cy="3401913"/>
          </a:xfrm>
        </p:grpSpPr>
        <p:grpSp>
          <p:nvGrpSpPr>
            <p:cNvPr id="2246" name="Google Shape;2246;p47"/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2247" name="Google Shape;2247;p47"/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248" name="Google Shape;2248;p47"/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2249" name="Google Shape;2249;p47"/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2250" name="Google Shape;2250;p47"/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2251" name="Google Shape;2251;p47"/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2" name="Google Shape;2252;p47"/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" name="Google Shape;2253;p47"/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" name="Google Shape;2254;p47"/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5" name="Google Shape;2255;p47"/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6" name="Google Shape;2256;p47"/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7" name="Google Shape;2257;p47"/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258" name="Google Shape;2258;p47"/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9" name="Google Shape;2259;p47"/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60" name="Google Shape;2260;p47"/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1" name="Google Shape;2261;p47"/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2262" name="Google Shape;2262;p47"/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3" name="Google Shape;2263;p47"/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4" name="Google Shape;2264;p47"/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5" name="Google Shape;2265;p47"/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6" name="Google Shape;2266;p47"/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7" name="Google Shape;2267;p47"/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8" name="Google Shape;2268;p47"/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9" name="Google Shape;2269;p47"/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2270" name="Google Shape;2270;p47"/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1" name="Google Shape;2271;p47"/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2" name="Google Shape;2272;p47"/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3" name="Google Shape;2273;p47"/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4" name="Google Shape;2274;p47"/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5" name="Google Shape;2275;p47"/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6" name="Google Shape;2276;p47"/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7" name="Google Shape;2277;p47"/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8" name="Google Shape;2278;p47"/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9" name="Google Shape;2279;p47"/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0" name="Google Shape;2280;p47"/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2281" name="Google Shape;2281;p47"/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2" name="Google Shape;2282;p47"/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3" name="Google Shape;2283;p47"/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4" name="Google Shape;2284;p47"/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5" name="Google Shape;2285;p47"/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6" name="Google Shape;2286;p47"/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7" name="Google Shape;2287;p47"/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8" name="Google Shape;2288;p47"/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9" name="Google Shape;2289;p47"/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1" name="Google Shape;2291;p47"/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2" name="Google Shape;2292;p47"/>
            <p:cNvGrpSpPr/>
            <p:nvPr/>
          </p:nvGrpSpPr>
          <p:grpSpPr>
            <a:xfrm>
              <a:off x="5916905" y="1976699"/>
              <a:ext cx="1790570" cy="2384907"/>
              <a:chOff x="6375280" y="2219090"/>
              <a:chExt cx="1790570" cy="2384907"/>
            </a:xfrm>
          </p:grpSpPr>
          <p:grpSp>
            <p:nvGrpSpPr>
              <p:cNvPr id="2293" name="Google Shape;2293;p47"/>
              <p:cNvGrpSpPr/>
              <p:nvPr/>
            </p:nvGrpSpPr>
            <p:grpSpPr>
              <a:xfrm>
                <a:off x="6375280" y="2219090"/>
                <a:ext cx="1790570" cy="2384907"/>
                <a:chOff x="6375280" y="2219090"/>
                <a:chExt cx="1790570" cy="2384907"/>
              </a:xfrm>
            </p:grpSpPr>
            <p:sp>
              <p:nvSpPr>
                <p:cNvPr id="2294" name="Google Shape;2294;p47"/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7"/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7"/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7"/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7"/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7"/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7"/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7"/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7"/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7"/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7"/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7"/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7"/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7"/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7"/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9" name="Google Shape;2309;p47"/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2310;p47"/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2311" name="Google Shape;2311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314" name="Google Shape;2314;p47"/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2315" name="Google Shape;2315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A47D43A-D595-1EA8-0FDF-F37EF9E8D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66" y="3317372"/>
            <a:ext cx="5449060" cy="1009791"/>
          </a:xfrm>
          <a:prstGeom prst="rect">
            <a:avLst/>
          </a:prstGeom>
        </p:spPr>
      </p:pic>
      <p:pic>
        <p:nvPicPr>
          <p:cNvPr id="4098" name="Picture 2" descr="Logotipo de github - Iconos gratis de redes sociales">
            <a:extLst>
              <a:ext uri="{FF2B5EF4-FFF2-40B4-BE49-F238E27FC236}">
                <a16:creationId xmlns:a16="http://schemas.microsoft.com/office/drawing/2014/main" id="{F49DDCF8-2533-2E31-4E4C-21E4DFB0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8" y="3381093"/>
            <a:ext cx="785662" cy="7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73AFA2D-38A3-4D24-75E3-904B472B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97" y="3382597"/>
            <a:ext cx="785663" cy="78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0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707" name="Google Shape;1707;p30"/>
          <p:cNvSpPr txBox="1">
            <a:spLocks noGrp="1"/>
          </p:cNvSpPr>
          <p:nvPr>
            <p:ph type="title" idx="2"/>
          </p:nvPr>
        </p:nvSpPr>
        <p:spPr>
          <a:xfrm>
            <a:off x="295924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8" name="Google Shape;1708;p30"/>
          <p:cNvSpPr txBox="1">
            <a:spLocks noGrp="1"/>
          </p:cNvSpPr>
          <p:nvPr>
            <p:ph type="title" idx="3"/>
          </p:nvPr>
        </p:nvSpPr>
        <p:spPr>
          <a:xfrm>
            <a:off x="4428245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09" name="Google Shape;1709;p30"/>
          <p:cNvSpPr txBox="1">
            <a:spLocks noGrp="1"/>
          </p:cNvSpPr>
          <p:nvPr>
            <p:ph type="title" idx="4"/>
          </p:nvPr>
        </p:nvSpPr>
        <p:spPr>
          <a:xfrm>
            <a:off x="295924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0" name="Google Shape;1710;p30"/>
          <p:cNvSpPr txBox="1">
            <a:spLocks noGrp="1"/>
          </p:cNvSpPr>
          <p:nvPr>
            <p:ph type="title" idx="5"/>
          </p:nvPr>
        </p:nvSpPr>
        <p:spPr>
          <a:xfrm>
            <a:off x="4428245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11" name="Google Shape;1711;p30"/>
          <p:cNvSpPr txBox="1">
            <a:spLocks noGrp="1"/>
          </p:cNvSpPr>
          <p:nvPr>
            <p:ph type="title" idx="6"/>
          </p:nvPr>
        </p:nvSpPr>
        <p:spPr>
          <a:xfrm>
            <a:off x="295924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12" name="Google Shape;1712;p30"/>
          <p:cNvSpPr txBox="1">
            <a:spLocks noGrp="1"/>
          </p:cNvSpPr>
          <p:nvPr>
            <p:ph type="title" idx="7"/>
          </p:nvPr>
        </p:nvSpPr>
        <p:spPr>
          <a:xfrm>
            <a:off x="4428245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713" name="Google Shape;1713;p30"/>
          <p:cNvSpPr txBox="1">
            <a:spLocks noGrp="1"/>
          </p:cNvSpPr>
          <p:nvPr>
            <p:ph type="subTitle" idx="1"/>
          </p:nvPr>
        </p:nvSpPr>
        <p:spPr>
          <a:xfrm>
            <a:off x="1284725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y objetivos</a:t>
            </a:r>
            <a:endParaRPr dirty="0"/>
          </a:p>
        </p:txBody>
      </p:sp>
      <p:sp>
        <p:nvSpPr>
          <p:cNvPr id="1714" name="Google Shape;1714;p30"/>
          <p:cNvSpPr txBox="1">
            <a:spLocks noGrp="1"/>
          </p:cNvSpPr>
          <p:nvPr>
            <p:ph type="subTitle" idx="8"/>
          </p:nvPr>
        </p:nvSpPr>
        <p:spPr>
          <a:xfrm>
            <a:off x="1284725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y features</a:t>
            </a:r>
            <a:endParaRPr dirty="0"/>
          </a:p>
        </p:txBody>
      </p:sp>
      <p:sp>
        <p:nvSpPr>
          <p:cNvPr id="1715" name="Google Shape;1715;p30"/>
          <p:cNvSpPr txBox="1">
            <a:spLocks noGrp="1"/>
          </p:cNvSpPr>
          <p:nvPr>
            <p:ph type="subTitle" idx="9"/>
          </p:nvPr>
        </p:nvSpPr>
        <p:spPr>
          <a:xfrm>
            <a:off x="1284725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1716" name="Google Shape;1716;p30"/>
          <p:cNvSpPr txBox="1">
            <a:spLocks noGrp="1"/>
          </p:cNvSpPr>
          <p:nvPr>
            <p:ph type="subTitle" idx="13"/>
          </p:nvPr>
        </p:nvSpPr>
        <p:spPr>
          <a:xfrm>
            <a:off x="5417046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Interpretación</a:t>
            </a:r>
          </a:p>
        </p:txBody>
      </p:sp>
      <p:sp>
        <p:nvSpPr>
          <p:cNvPr id="1717" name="Google Shape;1717;p30"/>
          <p:cNvSpPr txBox="1">
            <a:spLocks noGrp="1"/>
          </p:cNvSpPr>
          <p:nvPr>
            <p:ph type="subTitle" idx="14"/>
          </p:nvPr>
        </p:nvSpPr>
        <p:spPr>
          <a:xfrm>
            <a:off x="5417046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1718" name="Google Shape;1718;p30"/>
          <p:cNvSpPr txBox="1">
            <a:spLocks noGrp="1"/>
          </p:cNvSpPr>
          <p:nvPr>
            <p:ph type="subTitle" idx="15"/>
          </p:nvPr>
        </p:nvSpPr>
        <p:spPr>
          <a:xfrm>
            <a:off x="5417046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</a:t>
            </a:r>
            <a:endParaRPr dirty="0"/>
          </a:p>
        </p:txBody>
      </p:sp>
      <p:sp>
        <p:nvSpPr>
          <p:cNvPr id="4" name="Google Shape;1711;p30">
            <a:extLst>
              <a:ext uri="{FF2B5EF4-FFF2-40B4-BE49-F238E27FC236}">
                <a16:creationId xmlns:a16="http://schemas.microsoft.com/office/drawing/2014/main" id="{8AD2CA91-BF94-970F-52C2-AA4F300DFA91}"/>
              </a:ext>
            </a:extLst>
          </p:cNvPr>
          <p:cNvSpPr txBox="1">
            <a:spLocks/>
          </p:cNvSpPr>
          <p:nvPr/>
        </p:nvSpPr>
        <p:spPr>
          <a:xfrm>
            <a:off x="293151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1712;p30">
            <a:extLst>
              <a:ext uri="{FF2B5EF4-FFF2-40B4-BE49-F238E27FC236}">
                <a16:creationId xmlns:a16="http://schemas.microsoft.com/office/drawing/2014/main" id="{4A8ACAE6-B0FD-7391-D0B0-19B65BA51964}"/>
              </a:ext>
            </a:extLst>
          </p:cNvPr>
          <p:cNvSpPr txBox="1">
            <a:spLocks/>
          </p:cNvSpPr>
          <p:nvPr/>
        </p:nvSpPr>
        <p:spPr>
          <a:xfrm>
            <a:off x="4425472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7" name="Google Shape;1715;p30">
            <a:extLst>
              <a:ext uri="{FF2B5EF4-FFF2-40B4-BE49-F238E27FC236}">
                <a16:creationId xmlns:a16="http://schemas.microsoft.com/office/drawing/2014/main" id="{DB01DD23-1BAE-DEE8-D319-52E1843494A3}"/>
              </a:ext>
            </a:extLst>
          </p:cNvPr>
          <p:cNvSpPr txBox="1">
            <a:spLocks/>
          </p:cNvSpPr>
          <p:nvPr/>
        </p:nvSpPr>
        <p:spPr>
          <a:xfrm>
            <a:off x="1281952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8" name="Google Shape;1717;p30">
            <a:extLst>
              <a:ext uri="{FF2B5EF4-FFF2-40B4-BE49-F238E27FC236}">
                <a16:creationId xmlns:a16="http://schemas.microsoft.com/office/drawing/2014/main" id="{56B7224E-C957-5999-7ED6-98EA0BAE324D}"/>
              </a:ext>
            </a:extLst>
          </p:cNvPr>
          <p:cNvSpPr txBox="1">
            <a:spLocks/>
          </p:cNvSpPr>
          <p:nvPr/>
        </p:nvSpPr>
        <p:spPr>
          <a:xfrm>
            <a:off x="5414273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Demo en </a:t>
            </a:r>
            <a:r>
              <a:rPr lang="es-ES" dirty="0" err="1"/>
              <a:t>streamlit</a:t>
            </a:r>
            <a:endParaRPr lang="es-ES" dirty="0"/>
          </a:p>
        </p:txBody>
      </p:sp>
      <p:sp>
        <p:nvSpPr>
          <p:cNvPr id="21" name="Google Shape;1712;p30">
            <a:extLst>
              <a:ext uri="{FF2B5EF4-FFF2-40B4-BE49-F238E27FC236}">
                <a16:creationId xmlns:a16="http://schemas.microsoft.com/office/drawing/2014/main" id="{CD923064-48C4-D534-3588-A47E8C6A76DF}"/>
              </a:ext>
            </a:extLst>
          </p:cNvPr>
          <p:cNvSpPr txBox="1">
            <a:spLocks/>
          </p:cNvSpPr>
          <p:nvPr/>
        </p:nvSpPr>
        <p:spPr>
          <a:xfrm>
            <a:off x="4423271" y="3359473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3" name="Google Shape;1717;p30">
            <a:extLst>
              <a:ext uri="{FF2B5EF4-FFF2-40B4-BE49-F238E27FC236}">
                <a16:creationId xmlns:a16="http://schemas.microsoft.com/office/drawing/2014/main" id="{602076EC-2EC8-A8C2-55CC-8D6E28F92DD6}"/>
              </a:ext>
            </a:extLst>
          </p:cNvPr>
          <p:cNvSpPr txBox="1">
            <a:spLocks/>
          </p:cNvSpPr>
          <p:nvPr/>
        </p:nvSpPr>
        <p:spPr>
          <a:xfrm>
            <a:off x="5412072" y="3435676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Limitaciones</a:t>
            </a:r>
          </a:p>
        </p:txBody>
      </p:sp>
      <p:sp>
        <p:nvSpPr>
          <p:cNvPr id="6" name="Google Shape;1711;p30">
            <a:extLst>
              <a:ext uri="{FF2B5EF4-FFF2-40B4-BE49-F238E27FC236}">
                <a16:creationId xmlns:a16="http://schemas.microsoft.com/office/drawing/2014/main" id="{34A93638-2685-B378-37A9-F35BCA847E5C}"/>
              </a:ext>
            </a:extLst>
          </p:cNvPr>
          <p:cNvSpPr txBox="1">
            <a:spLocks/>
          </p:cNvSpPr>
          <p:nvPr/>
        </p:nvSpPr>
        <p:spPr>
          <a:xfrm>
            <a:off x="293151" y="3361015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" name="Google Shape;1715;p30">
            <a:extLst>
              <a:ext uri="{FF2B5EF4-FFF2-40B4-BE49-F238E27FC236}">
                <a16:creationId xmlns:a16="http://schemas.microsoft.com/office/drawing/2014/main" id="{082F9E0D-96C8-F612-FF9E-F4740E18AE0A}"/>
              </a:ext>
            </a:extLst>
          </p:cNvPr>
          <p:cNvSpPr txBox="1">
            <a:spLocks/>
          </p:cNvSpPr>
          <p:nvPr/>
        </p:nvSpPr>
        <p:spPr>
          <a:xfrm>
            <a:off x="1281952" y="3437218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Resultados</a:t>
            </a:r>
          </a:p>
        </p:txBody>
      </p:sp>
      <p:sp>
        <p:nvSpPr>
          <p:cNvPr id="12" name="Google Shape;1712;p30">
            <a:extLst>
              <a:ext uri="{FF2B5EF4-FFF2-40B4-BE49-F238E27FC236}">
                <a16:creationId xmlns:a16="http://schemas.microsoft.com/office/drawing/2014/main" id="{0B99E036-76E8-30F0-E05D-61DDC6C073B3}"/>
              </a:ext>
            </a:extLst>
          </p:cNvPr>
          <p:cNvSpPr txBox="1">
            <a:spLocks/>
          </p:cNvSpPr>
          <p:nvPr/>
        </p:nvSpPr>
        <p:spPr>
          <a:xfrm>
            <a:off x="4423271" y="3865184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11</a:t>
            </a:r>
          </a:p>
        </p:txBody>
      </p:sp>
      <p:sp>
        <p:nvSpPr>
          <p:cNvPr id="13" name="Google Shape;1717;p30">
            <a:extLst>
              <a:ext uri="{FF2B5EF4-FFF2-40B4-BE49-F238E27FC236}">
                <a16:creationId xmlns:a16="http://schemas.microsoft.com/office/drawing/2014/main" id="{8AD4E463-3D3F-8817-4C5D-564E1998A5A4}"/>
              </a:ext>
            </a:extLst>
          </p:cNvPr>
          <p:cNvSpPr txBox="1">
            <a:spLocks/>
          </p:cNvSpPr>
          <p:nvPr/>
        </p:nvSpPr>
        <p:spPr>
          <a:xfrm>
            <a:off x="5412072" y="3941387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>
            <a:spLocks noGrp="1"/>
          </p:cNvSpPr>
          <p:nvPr>
            <p:ph type="title"/>
          </p:nvPr>
        </p:nvSpPr>
        <p:spPr>
          <a:xfrm>
            <a:off x="598362" y="1124520"/>
            <a:ext cx="5429906" cy="767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 y objetivos</a:t>
            </a:r>
            <a:endParaRPr dirty="0"/>
          </a:p>
        </p:txBody>
      </p:sp>
      <p:sp>
        <p:nvSpPr>
          <p:cNvPr id="1724" name="Google Shape;1724;p31"/>
          <p:cNvSpPr txBox="1">
            <a:spLocks noGrp="1"/>
          </p:cNvSpPr>
          <p:nvPr>
            <p:ph type="subTitle" idx="1"/>
          </p:nvPr>
        </p:nvSpPr>
        <p:spPr>
          <a:xfrm>
            <a:off x="606829" y="1950775"/>
            <a:ext cx="4788131" cy="245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s-ES" sz="1400" dirty="0" err="1"/>
              <a:t>Forecasting</a:t>
            </a:r>
            <a:r>
              <a:rPr lang="es-ES" sz="1400" dirty="0"/>
              <a:t> </a:t>
            </a:r>
            <a:r>
              <a:rPr lang="es-ES" sz="1400" dirty="0" err="1"/>
              <a:t>multigranularidad</a:t>
            </a:r>
            <a:r>
              <a:rPr lang="es-ES" sz="1400" dirty="0"/>
              <a:t> </a:t>
            </a:r>
            <a:r>
              <a:rPr lang="en-US" sz="1400" dirty="0"/>
              <a:t>de </a:t>
            </a:r>
            <a:r>
              <a:rPr lang="en-US" sz="1400" dirty="0" err="1"/>
              <a:t>ventas</a:t>
            </a:r>
            <a:r>
              <a:rPr lang="en-US" sz="1400" dirty="0"/>
              <a:t> a </a:t>
            </a:r>
            <a:r>
              <a:rPr lang="en-US" sz="1400" dirty="0" err="1"/>
              <a:t>varios</a:t>
            </a:r>
            <a:r>
              <a:rPr lang="en-US" sz="1400" dirty="0"/>
              <a:t> </a:t>
            </a:r>
            <a:r>
              <a:rPr lang="en-US" sz="1400" dirty="0" err="1"/>
              <a:t>niveles</a:t>
            </a:r>
            <a:r>
              <a:rPr lang="en-US" sz="1400" dirty="0"/>
              <a:t> (hourly, daily, weekly, monthly).</a:t>
            </a:r>
          </a:p>
          <a:p>
            <a:pPr marL="152400" indent="0">
              <a:buNone/>
            </a:pPr>
            <a:endParaRPr lang="es-ES" sz="1400" dirty="0"/>
          </a:p>
          <a:p>
            <a:pPr marL="152400" lvl="0" indent="0">
              <a:buNone/>
            </a:pPr>
            <a:r>
              <a:rPr lang="es-ES" sz="1400" dirty="0"/>
              <a:t>Objetivos:</a:t>
            </a:r>
          </a:p>
          <a:p>
            <a:pPr lvl="0"/>
            <a:r>
              <a:rPr lang="es-ES" sz="1400" dirty="0"/>
              <a:t>Predecir Total sales con mínima desviación.</a:t>
            </a:r>
          </a:p>
          <a:p>
            <a:pPr lvl="0"/>
            <a:r>
              <a:rPr lang="es-ES" sz="1400" dirty="0"/>
              <a:t>Generar pipeline reproducible de datos + modelos.</a:t>
            </a:r>
          </a:p>
        </p:txBody>
      </p:sp>
      <p:sp>
        <p:nvSpPr>
          <p:cNvPr id="1726" name="Google Shape;1726;p31"/>
          <p:cNvSpPr/>
          <p:nvPr/>
        </p:nvSpPr>
        <p:spPr>
          <a:xfrm>
            <a:off x="5122874" y="42376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2;p32">
            <a:extLst>
              <a:ext uri="{FF2B5EF4-FFF2-40B4-BE49-F238E27FC236}">
                <a16:creationId xmlns:a16="http://schemas.microsoft.com/office/drawing/2014/main" id="{65977D65-9CBA-5CF9-842C-9266BF5FFA21}"/>
              </a:ext>
            </a:extLst>
          </p:cNvPr>
          <p:cNvSpPr txBox="1">
            <a:spLocks/>
          </p:cNvSpPr>
          <p:nvPr/>
        </p:nvSpPr>
        <p:spPr>
          <a:xfrm>
            <a:off x="1506651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01</a:t>
            </a:r>
          </a:p>
        </p:txBody>
      </p:sp>
      <p:pic>
        <p:nvPicPr>
          <p:cNvPr id="6" name="Google Shape;2234;p46">
            <a:extLst>
              <a:ext uri="{FF2B5EF4-FFF2-40B4-BE49-F238E27FC236}">
                <a16:creationId xmlns:a16="http://schemas.microsoft.com/office/drawing/2014/main" id="{3A6BE67C-6C02-79ED-F0C2-45091FD12AD0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38" b="7838"/>
          <a:stretch/>
        </p:blipFill>
        <p:spPr>
          <a:xfrm>
            <a:off x="5630333" y="520701"/>
            <a:ext cx="3105680" cy="3966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23;p31">
            <a:extLst>
              <a:ext uri="{FF2B5EF4-FFF2-40B4-BE49-F238E27FC236}">
                <a16:creationId xmlns:a16="http://schemas.microsoft.com/office/drawing/2014/main" id="{A72D1033-C89F-EE10-AEA8-F0CC2F43F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0988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Dataset y features</a:t>
            </a:r>
            <a:endParaRPr dirty="0"/>
          </a:p>
        </p:txBody>
      </p:sp>
      <p:sp>
        <p:nvSpPr>
          <p:cNvPr id="17" name="Google Shape;1732;p32">
            <a:extLst>
              <a:ext uri="{FF2B5EF4-FFF2-40B4-BE49-F238E27FC236}">
                <a16:creationId xmlns:a16="http://schemas.microsoft.com/office/drawing/2014/main" id="{391ADA45-2548-B4BA-5FFD-3B2AA44EEE41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0FDCF8-E742-FE6B-28C6-4A0F204B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15" y="1838943"/>
            <a:ext cx="6314499" cy="2111117"/>
          </a:xfrm>
          <a:prstGeom prst="rect">
            <a:avLst/>
          </a:prstGeom>
        </p:spPr>
      </p:pic>
      <p:sp>
        <p:nvSpPr>
          <p:cNvPr id="8" name="Google Shape;1724;p31">
            <a:extLst>
              <a:ext uri="{FF2B5EF4-FFF2-40B4-BE49-F238E27FC236}">
                <a16:creationId xmlns:a16="http://schemas.microsoft.com/office/drawing/2014/main" id="{6817E717-5B2D-0882-2DE3-66E7DD6573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686" y="1193440"/>
            <a:ext cx="7893595" cy="767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El análisis Pareto confirma que unas pocas categorías farmacológicas concentran la mayor parte de las ventas. Fundamental para planificación de stock y producción.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324D609-45BD-30A6-ED0C-06E07B7F3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4510"/>
              </p:ext>
            </p:extLst>
          </p:nvPr>
        </p:nvGraphicFramePr>
        <p:xfrm>
          <a:off x="1601449" y="4055966"/>
          <a:ext cx="5323607" cy="790352"/>
        </p:xfrm>
        <a:graphic>
          <a:graphicData uri="http://schemas.openxmlformats.org/drawingml/2006/table">
            <a:tbl>
              <a:tblPr firstRow="1" firstCol="1" bandRow="1">
                <a:tableStyleId>{E56D1B8D-81A1-4369-AAEE-2F6D356D0199}</a:tableStyleId>
              </a:tblPr>
              <a:tblGrid>
                <a:gridCol w="303229">
                  <a:extLst>
                    <a:ext uri="{9D8B030D-6E8A-4147-A177-3AD203B41FA5}">
                      <a16:colId xmlns:a16="http://schemas.microsoft.com/office/drawing/2014/main" val="4279015542"/>
                    </a:ext>
                  </a:extLst>
                </a:gridCol>
                <a:gridCol w="564191">
                  <a:extLst>
                    <a:ext uri="{9D8B030D-6E8A-4147-A177-3AD203B41FA5}">
                      <a16:colId xmlns:a16="http://schemas.microsoft.com/office/drawing/2014/main" val="2583982471"/>
                    </a:ext>
                  </a:extLst>
                </a:gridCol>
                <a:gridCol w="1712987">
                  <a:extLst>
                    <a:ext uri="{9D8B030D-6E8A-4147-A177-3AD203B41FA5}">
                      <a16:colId xmlns:a16="http://schemas.microsoft.com/office/drawing/2014/main" val="3157369603"/>
                    </a:ext>
                  </a:extLst>
                </a:gridCol>
                <a:gridCol w="379975">
                  <a:extLst>
                    <a:ext uri="{9D8B030D-6E8A-4147-A177-3AD203B41FA5}">
                      <a16:colId xmlns:a16="http://schemas.microsoft.com/office/drawing/2014/main" val="2094193428"/>
                    </a:ext>
                  </a:extLst>
                </a:gridCol>
                <a:gridCol w="540686">
                  <a:extLst>
                    <a:ext uri="{9D8B030D-6E8A-4147-A177-3AD203B41FA5}">
                      <a16:colId xmlns:a16="http://schemas.microsoft.com/office/drawing/2014/main" val="438903842"/>
                    </a:ext>
                  </a:extLst>
                </a:gridCol>
                <a:gridCol w="1822539">
                  <a:extLst>
                    <a:ext uri="{9D8B030D-6E8A-4147-A177-3AD203B41FA5}">
                      <a16:colId xmlns:a16="http://schemas.microsoft.com/office/drawing/2014/main" val="232533816"/>
                    </a:ext>
                  </a:extLst>
                </a:gridCol>
              </a:tblGrid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0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N02BE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Analgésicos (Paracetamol)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4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M01AE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(Ibuprofeno)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5828293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1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Ansiolíticos (Diazepam)</a:t>
                      </a:r>
                      <a:endParaRPr lang="es-ES" sz="800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5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N02BA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Salicilatos (AAS)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3756687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2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Sist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. Respiratorio (Salbutamol)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Alergias (Loratadina)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2273045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No </a:t>
                      </a: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(Diclofenaco)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7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N05C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Hipnóticos (Zolpidem)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77682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" name="Google Shape;1873;p37"/>
          <p:cNvGrpSpPr/>
          <p:nvPr/>
        </p:nvGrpSpPr>
        <p:grpSpPr>
          <a:xfrm>
            <a:off x="5612676" y="1172846"/>
            <a:ext cx="3018599" cy="3040817"/>
            <a:chOff x="5612676" y="1172846"/>
            <a:chExt cx="3018599" cy="3040817"/>
          </a:xfrm>
        </p:grpSpPr>
        <p:sp>
          <p:nvSpPr>
            <p:cNvPr id="1874" name="Google Shape;1874;p37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940599" y="1172846"/>
              <a:ext cx="2527250" cy="1559757"/>
            </a:xfrm>
            <a:custGeom>
              <a:avLst/>
              <a:gdLst/>
              <a:ahLst/>
              <a:cxnLst/>
              <a:rect l="l" t="t" r="r" b="b"/>
              <a:pathLst>
                <a:path w="10608" h="6547" extrusionOk="0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967997" y="1200005"/>
              <a:ext cx="2472455" cy="1505200"/>
            </a:xfrm>
            <a:custGeom>
              <a:avLst/>
              <a:gdLst/>
              <a:ahLst/>
              <a:cxnLst/>
              <a:rect l="l" t="t" r="r" b="b"/>
              <a:pathLst>
                <a:path w="10378" h="6318" extrusionOk="0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962517" y="1200005"/>
              <a:ext cx="2477934" cy="184874"/>
            </a:xfrm>
            <a:custGeom>
              <a:avLst/>
              <a:gdLst/>
              <a:ahLst/>
              <a:cxnLst/>
              <a:rect l="l" t="t" r="r" b="b"/>
              <a:pathLst>
                <a:path w="10401" h="776" extrusionOk="0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60783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2191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3599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37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1882" name="Google Shape;1882;p37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86" extrusionOk="0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86" extrusionOk="0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4" name="Google Shape;1884;p37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6" extrusionOk="0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6" name="Google Shape;1886;p37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1887" name="Google Shape;1887;p37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5" name="Google Shape;1895;p37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1896" name="Google Shape;1896;p37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8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1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20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2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70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75" extrusionOk="0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9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3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75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95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1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5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47" extrusionOk="0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37"/>
            <p:cNvSpPr/>
            <p:nvPr/>
          </p:nvSpPr>
          <p:spPr>
            <a:xfrm>
              <a:off x="8155750" y="1901248"/>
              <a:ext cx="146980" cy="202470"/>
            </a:xfrm>
            <a:custGeom>
              <a:avLst/>
              <a:gdLst/>
              <a:ahLst/>
              <a:cxnLst/>
              <a:rect l="l" t="t" r="r" b="b"/>
              <a:pathLst>
                <a:path w="980" h="1350" extrusionOk="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0" name="Google Shape;1930;p37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1931" name="Google Shape;1931;p37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28" extrusionOk="0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610" extrusionOk="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3" name="Google Shape;1933;p37"/>
            <p:cNvSpPr/>
            <p:nvPr/>
          </p:nvSpPr>
          <p:spPr>
            <a:xfrm>
              <a:off x="7650066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7279415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7410264" y="3501328"/>
              <a:ext cx="341367" cy="32185"/>
            </a:xfrm>
            <a:custGeom>
              <a:avLst/>
              <a:gdLst/>
              <a:ahLst/>
              <a:cxnLst/>
              <a:rect l="l" t="t" r="r" b="b"/>
              <a:pathLst>
                <a:path w="1294" h="122" extrusionOk="0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6896366" y="3008798"/>
              <a:ext cx="1002205" cy="1161808"/>
            </a:xfrm>
            <a:custGeom>
              <a:avLst/>
              <a:gdLst/>
              <a:ahLst/>
              <a:cxnLst/>
              <a:rect l="l" t="t" r="r" b="b"/>
              <a:pathLst>
                <a:path w="3799" h="4404" extrusionOk="0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7429258" y="2560325"/>
              <a:ext cx="295464" cy="349809"/>
            </a:xfrm>
            <a:custGeom>
              <a:avLst/>
              <a:gdLst/>
              <a:ahLst/>
              <a:cxnLst/>
              <a:rect l="l" t="t" r="r" b="b"/>
              <a:pathLst>
                <a:path w="1120" h="1326" extrusionOk="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7189457" y="2843127"/>
              <a:ext cx="299949" cy="347434"/>
            </a:xfrm>
            <a:custGeom>
              <a:avLst/>
              <a:gdLst/>
              <a:ahLst/>
              <a:cxnLst/>
              <a:rect l="l" t="t" r="r" b="b"/>
              <a:pathLst>
                <a:path w="1137" h="1317" extrusionOk="0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7402878" y="2827298"/>
              <a:ext cx="338729" cy="436074"/>
            </a:xfrm>
            <a:custGeom>
              <a:avLst/>
              <a:gdLst/>
              <a:ahLst/>
              <a:cxnLst/>
              <a:rect l="l" t="t" r="r" b="b"/>
              <a:pathLst>
                <a:path w="1284" h="1653" extrusionOk="0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677502" y="2881643"/>
              <a:ext cx="64105" cy="381729"/>
            </a:xfrm>
            <a:custGeom>
              <a:avLst/>
              <a:gdLst/>
              <a:ahLst/>
              <a:cxnLst/>
              <a:rect l="l" t="t" r="r" b="b"/>
              <a:pathLst>
                <a:path w="243" h="1447" extrusionOk="0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363570" y="3135426"/>
              <a:ext cx="256157" cy="55136"/>
            </a:xfrm>
            <a:custGeom>
              <a:avLst/>
              <a:gdLst/>
              <a:ahLst/>
              <a:cxnLst/>
              <a:rect l="l" t="t" r="r" b="b"/>
              <a:pathLst>
                <a:path w="971" h="209" extrusionOk="0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0225" rIns="90000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612077" y="2859747"/>
              <a:ext cx="211574" cy="336882"/>
            </a:xfrm>
            <a:custGeom>
              <a:avLst/>
              <a:gdLst/>
              <a:ahLst/>
              <a:cxnLst/>
              <a:rect l="l" t="t" r="r" b="b"/>
              <a:pathLst>
                <a:path w="802" h="1277" extrusionOk="0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069424" y="4045564"/>
              <a:ext cx="47749" cy="62259"/>
            </a:xfrm>
            <a:custGeom>
              <a:avLst/>
              <a:gdLst/>
              <a:ahLst/>
              <a:cxnLst/>
              <a:rect l="l" t="t" r="r" b="b"/>
              <a:pathLst>
                <a:path w="181" h="236" extrusionOk="0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960999" y="4107822"/>
              <a:ext cx="163033" cy="62786"/>
            </a:xfrm>
            <a:custGeom>
              <a:avLst/>
              <a:gdLst/>
              <a:ahLst/>
              <a:cxnLst/>
              <a:rect l="l" t="t" r="r" b="b"/>
              <a:pathLst>
                <a:path w="618" h="238" extrusionOk="0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966803" y="3263373"/>
              <a:ext cx="645273" cy="829411"/>
            </a:xfrm>
            <a:custGeom>
              <a:avLst/>
              <a:gdLst/>
              <a:ahLst/>
              <a:cxnLst/>
              <a:rect l="l" t="t" r="r" b="b"/>
              <a:pathLst>
                <a:path w="2446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7180487" y="4045564"/>
              <a:ext cx="47485" cy="62259"/>
            </a:xfrm>
            <a:custGeom>
              <a:avLst/>
              <a:gdLst/>
              <a:ahLst/>
              <a:cxnLst/>
              <a:rect l="l" t="t" r="r" b="b"/>
              <a:pathLst>
                <a:path w="180" h="236" extrusionOk="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7072062" y="4107822"/>
              <a:ext cx="162769" cy="62786"/>
            </a:xfrm>
            <a:custGeom>
              <a:avLst/>
              <a:gdLst/>
              <a:ahLst/>
              <a:cxnLst/>
              <a:rect l="l" t="t" r="r" b="b"/>
              <a:pathLst>
                <a:path w="617" h="238" extrusionOk="0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7069424" y="3263373"/>
              <a:ext cx="645537" cy="829411"/>
            </a:xfrm>
            <a:custGeom>
              <a:avLst/>
              <a:gdLst/>
              <a:ahLst/>
              <a:cxnLst/>
              <a:rect l="l" t="t" r="r" b="b"/>
              <a:pathLst>
                <a:path w="2447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7502861" y="2827035"/>
              <a:ext cx="127419" cy="79670"/>
            </a:xfrm>
            <a:custGeom>
              <a:avLst/>
              <a:gdLst/>
              <a:ahLst/>
              <a:cxnLst/>
              <a:rect l="l" t="t" r="r" b="b"/>
              <a:pathLst>
                <a:path w="483" h="302" extrusionOk="0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7517106" y="2747628"/>
              <a:ext cx="99455" cy="97081"/>
            </a:xfrm>
            <a:custGeom>
              <a:avLst/>
              <a:gdLst/>
              <a:ahLst/>
              <a:cxnLst/>
              <a:rect l="l" t="t" r="r" b="b"/>
              <a:pathLst>
                <a:path w="377" h="368" extrusionOk="0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7476744" y="2594884"/>
              <a:ext cx="164352" cy="201285"/>
            </a:xfrm>
            <a:custGeom>
              <a:avLst/>
              <a:gdLst/>
              <a:ahLst/>
              <a:cxnLst/>
              <a:rect l="l" t="t" r="r" b="b"/>
              <a:pathLst>
                <a:path w="623" h="763" extrusionOk="0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7504180" y="2577208"/>
              <a:ext cx="129266" cy="116339"/>
            </a:xfrm>
            <a:custGeom>
              <a:avLst/>
              <a:gdLst/>
              <a:ahLst/>
              <a:cxnLst/>
              <a:rect l="l" t="t" r="r" b="b"/>
              <a:pathLst>
                <a:path w="490" h="441" extrusionOk="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939367" y="2898527"/>
              <a:ext cx="715710" cy="298102"/>
            </a:xfrm>
            <a:custGeom>
              <a:avLst/>
              <a:gdLst/>
              <a:ahLst/>
              <a:cxnLst/>
              <a:rect l="l" t="t" r="r" b="b"/>
              <a:pathLst>
                <a:path w="2713" h="1130" extrusionOk="0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8105134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644789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7336662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8" name="Google Shape;1958;p37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1959" name="Google Shape;1959;p37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37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3" name="Google Shape;1963;p37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65" extrusionOk="0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29" extrusionOk="0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6" name="Google Shape;1966;p37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8" name="Google Shape;1723;p31">
            <a:extLst>
              <a:ext uri="{FF2B5EF4-FFF2-40B4-BE49-F238E27FC236}">
                <a16:creationId xmlns:a16="http://schemas.microsoft.com/office/drawing/2014/main" id="{376E134F-D0B9-2349-CE74-B6200F408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43832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Metodología</a:t>
            </a:r>
            <a:endParaRPr dirty="0"/>
          </a:p>
        </p:txBody>
      </p:sp>
      <p:sp>
        <p:nvSpPr>
          <p:cNvPr id="10" name="Google Shape;1732;p32">
            <a:extLst>
              <a:ext uri="{FF2B5EF4-FFF2-40B4-BE49-F238E27FC236}">
                <a16:creationId xmlns:a16="http://schemas.microsoft.com/office/drawing/2014/main" id="{AE2446F0-16BC-92AC-F7E2-6C8319F68677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A36BA3-89DA-7599-07DA-61002B2BBE9E}"/>
              </a:ext>
            </a:extLst>
          </p:cNvPr>
          <p:cNvSpPr txBox="1"/>
          <p:nvPr/>
        </p:nvSpPr>
        <p:spPr>
          <a:xfrm>
            <a:off x="533797" y="1227959"/>
            <a:ext cx="4572000" cy="360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Pipeline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Limpieza y cálculo Total sales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Features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temporales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Split temporal 80/20</a:t>
            </a:r>
          </a:p>
          <a:p>
            <a:pPr marL="457200">
              <a:buSzPts val="1000"/>
              <a:tabLst>
                <a:tab pos="914400" algn="l"/>
              </a:tabLst>
            </a:pP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Modelos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probados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SARIMAX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Random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Forest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GradientBoost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Regressor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23;p31">
            <a:extLst>
              <a:ext uri="{FF2B5EF4-FFF2-40B4-BE49-F238E27FC236}">
                <a16:creationId xmlns:a16="http://schemas.microsoft.com/office/drawing/2014/main" id="{38372CC1-BB9B-FBF0-7F89-E0F8CFE7E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374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Feature engineering</a:t>
            </a:r>
            <a:endParaRPr dirty="0"/>
          </a:p>
        </p:txBody>
      </p:sp>
      <p:sp>
        <p:nvSpPr>
          <p:cNvPr id="21" name="Google Shape;1732;p32">
            <a:extLst>
              <a:ext uri="{FF2B5EF4-FFF2-40B4-BE49-F238E27FC236}">
                <a16:creationId xmlns:a16="http://schemas.microsoft.com/office/drawing/2014/main" id="{89E737FE-162B-CE3E-2C73-9E06A595A78C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4A7F96-66BE-0458-33C7-4BF5E7E4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6" y="1384787"/>
            <a:ext cx="5943298" cy="2971649"/>
          </a:xfrm>
          <a:prstGeom prst="rect">
            <a:avLst/>
          </a:prstGeom>
        </p:spPr>
      </p:pic>
      <p:sp>
        <p:nvSpPr>
          <p:cNvPr id="4" name="Google Shape;1724;p31">
            <a:extLst>
              <a:ext uri="{FF2B5EF4-FFF2-40B4-BE49-F238E27FC236}">
                <a16:creationId xmlns:a16="http://schemas.microsoft.com/office/drawing/2014/main" id="{6544A714-C986-C27E-B524-2578F7C499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22984" y="1378438"/>
            <a:ext cx="2382619" cy="274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El análisis de autocorrelación muestra que las ventas diarias tienen un claro patrón semanal (</a:t>
            </a:r>
            <a:r>
              <a:rPr lang="es-ES" sz="1400" dirty="0" err="1"/>
              <a:t>lag</a:t>
            </a:r>
            <a:r>
              <a:rPr lang="es-ES" sz="1400" dirty="0"/>
              <a:t> 7) y una dependencia significativa hasta 2–3 semanas atrás. Esto confirma la necesidad de incorporar </a:t>
            </a:r>
            <a:r>
              <a:rPr lang="es-ES" sz="1400" dirty="0" err="1"/>
              <a:t>lags</a:t>
            </a:r>
            <a:r>
              <a:rPr lang="es-ES" sz="1400" dirty="0"/>
              <a:t> y medias móviles en el modelo.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AF083591-9F5B-8371-E5E9-6279AA27C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Resultados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77C3B821-E958-6018-84A2-163ED3995A58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1683C7F-CA3B-25E4-8C96-D837A98A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6" y="1243994"/>
            <a:ext cx="7662918" cy="3204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23;p31">
            <a:extLst>
              <a:ext uri="{FF2B5EF4-FFF2-40B4-BE49-F238E27FC236}">
                <a16:creationId xmlns:a16="http://schemas.microsoft.com/office/drawing/2014/main" id="{D9DE3772-5726-A45F-D391-FB228E36D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2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Interpretación</a:t>
            </a:r>
            <a:endParaRPr dirty="0"/>
          </a:p>
        </p:txBody>
      </p:sp>
      <p:sp>
        <p:nvSpPr>
          <p:cNvPr id="29" name="Google Shape;1732;p32">
            <a:extLst>
              <a:ext uri="{FF2B5EF4-FFF2-40B4-BE49-F238E27FC236}">
                <a16:creationId xmlns:a16="http://schemas.microsoft.com/office/drawing/2014/main" id="{47EA0615-2D97-1EF9-D4D7-306FE7886413}"/>
              </a:ext>
            </a:extLst>
          </p:cNvPr>
          <p:cNvSpPr txBox="1">
            <a:spLocks/>
          </p:cNvSpPr>
          <p:nvPr/>
        </p:nvSpPr>
        <p:spPr>
          <a:xfrm>
            <a:off x="103594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15410F-4FAD-6165-5572-28B04CF7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5" y="1383241"/>
            <a:ext cx="4153435" cy="29074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93877D-048E-C81B-F83E-DDC2DDEE5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83241"/>
            <a:ext cx="4153436" cy="2907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38"/>
          <p:cNvGrpSpPr/>
          <p:nvPr/>
        </p:nvGrpSpPr>
        <p:grpSpPr>
          <a:xfrm>
            <a:off x="323171" y="2730989"/>
            <a:ext cx="1912029" cy="1901900"/>
            <a:chOff x="526371" y="1200275"/>
            <a:chExt cx="2866829" cy="3038425"/>
          </a:xfrm>
        </p:grpSpPr>
        <p:sp>
          <p:nvSpPr>
            <p:cNvPr id="1981" name="Google Shape;1981;p38"/>
            <p:cNvSpPr/>
            <p:nvPr/>
          </p:nvSpPr>
          <p:spPr>
            <a:xfrm>
              <a:off x="3087307" y="3114743"/>
              <a:ext cx="305894" cy="245282"/>
            </a:xfrm>
            <a:custGeom>
              <a:avLst/>
              <a:gdLst/>
              <a:ahLst/>
              <a:cxnLst/>
              <a:rect l="l" t="t" r="r" b="b"/>
              <a:pathLst>
                <a:path w="1080" h="866" extrusionOk="0">
                  <a:moveTo>
                    <a:pt x="1038" y="27"/>
                  </a:moveTo>
                  <a:cubicBezTo>
                    <a:pt x="998" y="-6"/>
                    <a:pt x="942" y="-10"/>
                    <a:pt x="899" y="18"/>
                  </a:cubicBezTo>
                  <a:cubicBezTo>
                    <a:pt x="840" y="56"/>
                    <a:pt x="757" y="108"/>
                    <a:pt x="699" y="143"/>
                  </a:cubicBezTo>
                  <a:cubicBezTo>
                    <a:pt x="653" y="171"/>
                    <a:pt x="570" y="217"/>
                    <a:pt x="479" y="235"/>
                  </a:cubicBezTo>
                  <a:cubicBezTo>
                    <a:pt x="422" y="448"/>
                    <a:pt x="241" y="572"/>
                    <a:pt x="0" y="632"/>
                  </a:cubicBezTo>
                  <a:cubicBezTo>
                    <a:pt x="16" y="681"/>
                    <a:pt x="22" y="746"/>
                    <a:pt x="73" y="805"/>
                  </a:cubicBezTo>
                  <a:cubicBezTo>
                    <a:pt x="138" y="880"/>
                    <a:pt x="280" y="886"/>
                    <a:pt x="391" y="820"/>
                  </a:cubicBezTo>
                  <a:cubicBezTo>
                    <a:pt x="502" y="755"/>
                    <a:pt x="744" y="492"/>
                    <a:pt x="845" y="421"/>
                  </a:cubicBezTo>
                  <a:cubicBezTo>
                    <a:pt x="906" y="378"/>
                    <a:pt x="996" y="268"/>
                    <a:pt x="1056" y="188"/>
                  </a:cubicBezTo>
                  <a:cubicBezTo>
                    <a:pt x="1094" y="138"/>
                    <a:pt x="1086" y="67"/>
                    <a:pt x="103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8"/>
            <p:cNvSpPr/>
            <p:nvPr/>
          </p:nvSpPr>
          <p:spPr>
            <a:xfrm flipH="1">
              <a:off x="526371" y="4153757"/>
              <a:ext cx="2098043" cy="84943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3" name="Google Shape;1983;p38"/>
            <p:cNvGrpSpPr/>
            <p:nvPr/>
          </p:nvGrpSpPr>
          <p:grpSpPr>
            <a:xfrm>
              <a:off x="702970" y="3043832"/>
              <a:ext cx="1774261" cy="1136315"/>
              <a:chOff x="7504675" y="948450"/>
              <a:chExt cx="1903305" cy="1218960"/>
            </a:xfrm>
          </p:grpSpPr>
          <p:sp>
            <p:nvSpPr>
              <p:cNvPr id="1984" name="Google Shape;1984;p38"/>
              <p:cNvSpPr/>
              <p:nvPr/>
            </p:nvSpPr>
            <p:spPr>
              <a:xfrm>
                <a:off x="7740108" y="119469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5" name="Google Shape;1985;p38"/>
              <p:cNvGrpSpPr/>
              <p:nvPr/>
            </p:nvGrpSpPr>
            <p:grpSpPr>
              <a:xfrm>
                <a:off x="7849188" y="1194690"/>
                <a:ext cx="1222560" cy="248760"/>
                <a:chOff x="7849188" y="1194690"/>
                <a:chExt cx="1222560" cy="248760"/>
              </a:xfrm>
            </p:grpSpPr>
            <p:sp>
              <p:nvSpPr>
                <p:cNvPr id="1986" name="Google Shape;1986;p38"/>
                <p:cNvSpPr/>
                <p:nvPr/>
              </p:nvSpPr>
              <p:spPr>
                <a:xfrm>
                  <a:off x="784918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38"/>
                <p:cNvSpPr/>
                <p:nvPr/>
              </p:nvSpPr>
              <p:spPr>
                <a:xfrm>
                  <a:off x="80396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38"/>
                <p:cNvSpPr/>
                <p:nvPr/>
              </p:nvSpPr>
              <p:spPr>
                <a:xfrm>
                  <a:off x="82304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38"/>
                <p:cNvSpPr/>
                <p:nvPr/>
              </p:nvSpPr>
              <p:spPr>
                <a:xfrm>
                  <a:off x="84212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38"/>
                <p:cNvSpPr/>
                <p:nvPr/>
              </p:nvSpPr>
              <p:spPr>
                <a:xfrm>
                  <a:off x="86120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38"/>
                <p:cNvSpPr/>
                <p:nvPr/>
              </p:nvSpPr>
              <p:spPr>
                <a:xfrm>
                  <a:off x="88028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38"/>
                <p:cNvSpPr/>
                <p:nvPr/>
              </p:nvSpPr>
              <p:spPr>
                <a:xfrm>
                  <a:off x="89936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93" name="Google Shape;1993;p38"/>
              <p:cNvSpPr/>
              <p:nvPr/>
            </p:nvSpPr>
            <p:spPr>
              <a:xfrm>
                <a:off x="7960420" y="94845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4" name="Google Shape;1994;p38"/>
              <p:cNvGrpSpPr/>
              <p:nvPr/>
            </p:nvGrpSpPr>
            <p:grpSpPr>
              <a:xfrm>
                <a:off x="8069500" y="948450"/>
                <a:ext cx="1222920" cy="248760"/>
                <a:chOff x="8069500" y="948450"/>
                <a:chExt cx="1222920" cy="248760"/>
              </a:xfrm>
            </p:grpSpPr>
            <p:sp>
              <p:nvSpPr>
                <p:cNvPr id="1995" name="Google Shape;1995;p38"/>
                <p:cNvSpPr/>
                <p:nvPr/>
              </p:nvSpPr>
              <p:spPr>
                <a:xfrm>
                  <a:off x="806950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6" name="Google Shape;1996;p38"/>
                <p:cNvSpPr/>
                <p:nvPr/>
              </p:nvSpPr>
              <p:spPr>
                <a:xfrm>
                  <a:off x="82603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38"/>
                <p:cNvSpPr/>
                <p:nvPr/>
              </p:nvSpPr>
              <p:spPr>
                <a:xfrm>
                  <a:off x="84511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38"/>
                <p:cNvSpPr/>
                <p:nvPr/>
              </p:nvSpPr>
              <p:spPr>
                <a:xfrm>
                  <a:off x="86419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38"/>
                <p:cNvSpPr/>
                <p:nvPr/>
              </p:nvSpPr>
              <p:spPr>
                <a:xfrm>
                  <a:off x="88323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38"/>
                <p:cNvSpPr/>
                <p:nvPr/>
              </p:nvSpPr>
              <p:spPr>
                <a:xfrm>
                  <a:off x="90231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38"/>
                <p:cNvSpPr/>
                <p:nvPr/>
              </p:nvSpPr>
              <p:spPr>
                <a:xfrm>
                  <a:off x="92139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2" name="Google Shape;2002;p38"/>
              <p:cNvSpPr/>
              <p:nvPr/>
            </p:nvSpPr>
            <p:spPr>
              <a:xfrm>
                <a:off x="7778268" y="1442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38"/>
              <p:cNvSpPr/>
              <p:nvPr/>
            </p:nvSpPr>
            <p:spPr>
              <a:xfrm>
                <a:off x="7504675" y="167853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38"/>
              <p:cNvSpPr/>
              <p:nvPr/>
            </p:nvSpPr>
            <p:spPr>
              <a:xfrm>
                <a:off x="7778268" y="1919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5" name="Google Shape;2005;p38"/>
              <p:cNvGrpSpPr/>
              <p:nvPr/>
            </p:nvGrpSpPr>
            <p:grpSpPr>
              <a:xfrm>
                <a:off x="7613755" y="1442010"/>
                <a:ext cx="1496512" cy="725400"/>
                <a:chOff x="7613755" y="1442010"/>
                <a:chExt cx="1496512" cy="725400"/>
              </a:xfrm>
            </p:grpSpPr>
            <p:sp>
              <p:nvSpPr>
                <p:cNvPr id="2006" name="Google Shape;2006;p38"/>
                <p:cNvSpPr/>
                <p:nvPr/>
              </p:nvSpPr>
              <p:spPr>
                <a:xfrm>
                  <a:off x="78873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38"/>
                <p:cNvSpPr/>
                <p:nvPr/>
              </p:nvSpPr>
              <p:spPr>
                <a:xfrm>
                  <a:off x="80781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8" name="Google Shape;2008;p38"/>
                <p:cNvSpPr/>
                <p:nvPr/>
              </p:nvSpPr>
              <p:spPr>
                <a:xfrm>
                  <a:off x="82689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9" name="Google Shape;2009;p38"/>
                <p:cNvSpPr/>
                <p:nvPr/>
              </p:nvSpPr>
              <p:spPr>
                <a:xfrm>
                  <a:off x="84597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38"/>
                <p:cNvSpPr/>
                <p:nvPr/>
              </p:nvSpPr>
              <p:spPr>
                <a:xfrm>
                  <a:off x="86501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38"/>
                <p:cNvSpPr/>
                <p:nvPr/>
              </p:nvSpPr>
              <p:spPr>
                <a:xfrm>
                  <a:off x="88409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2" name="Google Shape;2012;p38"/>
                <p:cNvSpPr/>
                <p:nvPr/>
              </p:nvSpPr>
              <p:spPr>
                <a:xfrm>
                  <a:off x="90317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3" name="Google Shape;2013;p38"/>
                <p:cNvSpPr/>
                <p:nvPr/>
              </p:nvSpPr>
              <p:spPr>
                <a:xfrm>
                  <a:off x="76137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4" name="Google Shape;2014;p38"/>
                <p:cNvSpPr/>
                <p:nvPr/>
              </p:nvSpPr>
              <p:spPr>
                <a:xfrm>
                  <a:off x="78045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5" name="Google Shape;2015;p38"/>
                <p:cNvSpPr/>
                <p:nvPr/>
              </p:nvSpPr>
              <p:spPr>
                <a:xfrm>
                  <a:off x="79953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6" name="Google Shape;2016;p38"/>
                <p:cNvSpPr/>
                <p:nvPr/>
              </p:nvSpPr>
              <p:spPr>
                <a:xfrm>
                  <a:off x="81857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7" name="Google Shape;2017;p38"/>
                <p:cNvSpPr/>
                <p:nvPr/>
              </p:nvSpPr>
              <p:spPr>
                <a:xfrm>
                  <a:off x="83765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8" name="Google Shape;2018;p38"/>
                <p:cNvSpPr/>
                <p:nvPr/>
              </p:nvSpPr>
              <p:spPr>
                <a:xfrm>
                  <a:off x="85673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Google Shape;2019;p38"/>
                <p:cNvSpPr/>
                <p:nvPr/>
              </p:nvSpPr>
              <p:spPr>
                <a:xfrm>
                  <a:off x="87581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0" name="Google Shape;2020;p38"/>
                <p:cNvSpPr/>
                <p:nvPr/>
              </p:nvSpPr>
              <p:spPr>
                <a:xfrm>
                  <a:off x="78873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Google Shape;2021;p38"/>
                <p:cNvSpPr/>
                <p:nvPr/>
              </p:nvSpPr>
              <p:spPr>
                <a:xfrm>
                  <a:off x="80781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2" name="Google Shape;2022;p38"/>
                <p:cNvSpPr/>
                <p:nvPr/>
              </p:nvSpPr>
              <p:spPr>
                <a:xfrm>
                  <a:off x="82689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3" name="Google Shape;2023;p38"/>
                <p:cNvSpPr/>
                <p:nvPr/>
              </p:nvSpPr>
              <p:spPr>
                <a:xfrm>
                  <a:off x="84597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4" name="Google Shape;2024;p38"/>
                <p:cNvSpPr/>
                <p:nvPr/>
              </p:nvSpPr>
              <p:spPr>
                <a:xfrm>
                  <a:off x="86501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5" name="Google Shape;2025;p38"/>
                <p:cNvSpPr/>
                <p:nvPr/>
              </p:nvSpPr>
              <p:spPr>
                <a:xfrm>
                  <a:off x="88409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6" name="Google Shape;2026;p38"/>
                <p:cNvSpPr/>
                <p:nvPr/>
              </p:nvSpPr>
              <p:spPr>
                <a:xfrm>
                  <a:off x="90317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7" name="Google Shape;2027;p38"/>
              <p:cNvGrpSpPr/>
              <p:nvPr/>
            </p:nvGrpSpPr>
            <p:grpSpPr>
              <a:xfrm>
                <a:off x="7541395" y="1194690"/>
                <a:ext cx="1683352" cy="772200"/>
                <a:chOff x="7541395" y="1194690"/>
                <a:chExt cx="1683352" cy="772200"/>
              </a:xfrm>
            </p:grpSpPr>
            <p:sp>
              <p:nvSpPr>
                <p:cNvPr id="2028" name="Google Shape;2028;p38"/>
                <p:cNvSpPr/>
                <p:nvPr/>
              </p:nvSpPr>
              <p:spPr>
                <a:xfrm>
                  <a:off x="7776828" y="1194690"/>
                  <a:ext cx="140940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34" extrusionOk="0">
                      <a:moveTo>
                        <a:pt x="0" y="0"/>
                      </a:moveTo>
                      <a:lnTo>
                        <a:pt x="3915" y="0"/>
                      </a:lnTo>
                      <a:lnTo>
                        <a:pt x="3915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9" name="Google Shape;2029;p38"/>
                <p:cNvSpPr/>
                <p:nvPr/>
              </p:nvSpPr>
              <p:spPr>
                <a:xfrm>
                  <a:off x="7814988" y="1442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0" name="Google Shape;2030;p38"/>
                <p:cNvSpPr/>
                <p:nvPr/>
              </p:nvSpPr>
              <p:spPr>
                <a:xfrm>
                  <a:off x="7541395" y="1678530"/>
                  <a:ext cx="140976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4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1" name="Google Shape;2031;p38"/>
                <p:cNvSpPr/>
                <p:nvPr/>
              </p:nvSpPr>
              <p:spPr>
                <a:xfrm>
                  <a:off x="7814988" y="1919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32" name="Google Shape;2032;p38"/>
            <p:cNvSpPr/>
            <p:nvPr/>
          </p:nvSpPr>
          <p:spPr>
            <a:xfrm>
              <a:off x="1566051" y="1495207"/>
              <a:ext cx="370471" cy="411257"/>
            </a:xfrm>
            <a:custGeom>
              <a:avLst/>
              <a:gdLst/>
              <a:ahLst/>
              <a:cxnLst/>
              <a:rect l="l" t="t" r="r" b="b"/>
              <a:pathLst>
                <a:path w="1308" h="1452" extrusionOk="0">
                  <a:moveTo>
                    <a:pt x="0" y="1080"/>
                  </a:moveTo>
                  <a:cubicBezTo>
                    <a:pt x="0" y="1080"/>
                    <a:pt x="130" y="968"/>
                    <a:pt x="275" y="769"/>
                  </a:cubicBezTo>
                  <a:cubicBezTo>
                    <a:pt x="376" y="630"/>
                    <a:pt x="500" y="309"/>
                    <a:pt x="566" y="129"/>
                  </a:cubicBezTo>
                  <a:cubicBezTo>
                    <a:pt x="595" y="49"/>
                    <a:pt x="673" y="-3"/>
                    <a:pt x="759" y="0"/>
                  </a:cubicBezTo>
                  <a:cubicBezTo>
                    <a:pt x="954" y="6"/>
                    <a:pt x="1277" y="39"/>
                    <a:pt x="1302" y="185"/>
                  </a:cubicBezTo>
                  <a:cubicBezTo>
                    <a:pt x="1338" y="395"/>
                    <a:pt x="1189" y="1137"/>
                    <a:pt x="991" y="1174"/>
                  </a:cubicBezTo>
                  <a:cubicBezTo>
                    <a:pt x="825" y="1110"/>
                    <a:pt x="751" y="1038"/>
                    <a:pt x="751" y="1038"/>
                  </a:cubicBezTo>
                  <a:cubicBezTo>
                    <a:pt x="751" y="1038"/>
                    <a:pt x="652" y="1277"/>
                    <a:pt x="672" y="1452"/>
                  </a:cubicBezTo>
                  <a:cubicBezTo>
                    <a:pt x="253" y="1381"/>
                    <a:pt x="0" y="1080"/>
                    <a:pt x="0" y="1080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032076" y="3142500"/>
              <a:ext cx="190900" cy="151247"/>
            </a:xfrm>
            <a:custGeom>
              <a:avLst/>
              <a:gdLst/>
              <a:ahLst/>
              <a:cxnLst/>
              <a:rect l="l" t="t" r="r" b="b"/>
              <a:pathLst>
                <a:path w="674" h="534" extrusionOk="0">
                  <a:moveTo>
                    <a:pt x="674" y="137"/>
                  </a:moveTo>
                  <a:cubicBezTo>
                    <a:pt x="566" y="158"/>
                    <a:pt x="446" y="140"/>
                    <a:pt x="364" y="0"/>
                  </a:cubicBezTo>
                  <a:cubicBezTo>
                    <a:pt x="227" y="166"/>
                    <a:pt x="0" y="343"/>
                    <a:pt x="0" y="343"/>
                  </a:cubicBezTo>
                  <a:cubicBezTo>
                    <a:pt x="0" y="343"/>
                    <a:pt x="141" y="444"/>
                    <a:pt x="177" y="494"/>
                  </a:cubicBezTo>
                  <a:cubicBezTo>
                    <a:pt x="185" y="506"/>
                    <a:pt x="190" y="519"/>
                    <a:pt x="195" y="534"/>
                  </a:cubicBezTo>
                  <a:cubicBezTo>
                    <a:pt x="436" y="474"/>
                    <a:pt x="617" y="350"/>
                    <a:pt x="674" y="137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2435583" y="3780344"/>
              <a:ext cx="159745" cy="141334"/>
            </a:xfrm>
            <a:custGeom>
              <a:avLst/>
              <a:gdLst/>
              <a:ahLst/>
              <a:cxnLst/>
              <a:rect l="l" t="t" r="r" b="b"/>
              <a:pathLst>
                <a:path w="564" h="499" extrusionOk="0">
                  <a:moveTo>
                    <a:pt x="535" y="396"/>
                  </a:moveTo>
                  <a:cubicBezTo>
                    <a:pt x="509" y="327"/>
                    <a:pt x="509" y="246"/>
                    <a:pt x="564" y="154"/>
                  </a:cubicBezTo>
                  <a:cubicBezTo>
                    <a:pt x="352" y="114"/>
                    <a:pt x="88" y="0"/>
                    <a:pt x="88" y="0"/>
                  </a:cubicBezTo>
                  <a:cubicBezTo>
                    <a:pt x="88" y="0"/>
                    <a:pt x="68" y="172"/>
                    <a:pt x="40" y="227"/>
                  </a:cubicBezTo>
                  <a:cubicBezTo>
                    <a:pt x="31" y="245"/>
                    <a:pt x="17" y="261"/>
                    <a:pt x="0" y="277"/>
                  </a:cubicBezTo>
                  <a:cubicBezTo>
                    <a:pt x="95" y="572"/>
                    <a:pt x="335" y="531"/>
                    <a:pt x="535" y="396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2404144" y="3858800"/>
              <a:ext cx="327703" cy="198264"/>
            </a:xfrm>
            <a:custGeom>
              <a:avLst/>
              <a:gdLst/>
              <a:ahLst/>
              <a:cxnLst/>
              <a:rect l="l" t="t" r="r" b="b"/>
              <a:pathLst>
                <a:path w="1157" h="700" extrusionOk="0">
                  <a:moveTo>
                    <a:pt x="890" y="363"/>
                  </a:moveTo>
                  <a:cubicBezTo>
                    <a:pt x="825" y="325"/>
                    <a:pt x="693" y="241"/>
                    <a:pt x="646" y="119"/>
                  </a:cubicBezTo>
                  <a:cubicBezTo>
                    <a:pt x="446" y="254"/>
                    <a:pt x="207" y="295"/>
                    <a:pt x="111" y="0"/>
                  </a:cubicBezTo>
                  <a:cubicBezTo>
                    <a:pt x="76" y="33"/>
                    <a:pt x="33" y="68"/>
                    <a:pt x="9" y="132"/>
                  </a:cubicBezTo>
                  <a:cubicBezTo>
                    <a:pt x="-26" y="226"/>
                    <a:pt x="38" y="352"/>
                    <a:pt x="149" y="418"/>
                  </a:cubicBezTo>
                  <a:cubicBezTo>
                    <a:pt x="259" y="484"/>
                    <a:pt x="606" y="571"/>
                    <a:pt x="717" y="625"/>
                  </a:cubicBezTo>
                  <a:cubicBezTo>
                    <a:pt x="784" y="658"/>
                    <a:pt x="923" y="684"/>
                    <a:pt x="1022" y="699"/>
                  </a:cubicBezTo>
                  <a:cubicBezTo>
                    <a:pt x="1084" y="708"/>
                    <a:pt x="1143" y="667"/>
                    <a:pt x="1155" y="605"/>
                  </a:cubicBezTo>
                  <a:lnTo>
                    <a:pt x="1155" y="605"/>
                  </a:lnTo>
                  <a:cubicBezTo>
                    <a:pt x="1165" y="554"/>
                    <a:pt x="1141" y="504"/>
                    <a:pt x="1096" y="479"/>
                  </a:cubicBezTo>
                  <a:cubicBezTo>
                    <a:pt x="1035" y="445"/>
                    <a:pt x="949" y="398"/>
                    <a:pt x="890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2260543" y="2455089"/>
              <a:ext cx="361408" cy="113577"/>
            </a:xfrm>
            <a:custGeom>
              <a:avLst/>
              <a:gdLst/>
              <a:ahLst/>
              <a:cxnLst/>
              <a:rect l="l" t="t" r="r" b="b"/>
              <a:pathLst>
                <a:path w="1276" h="401" extrusionOk="0">
                  <a:moveTo>
                    <a:pt x="1066" y="225"/>
                  </a:moveTo>
                  <a:cubicBezTo>
                    <a:pt x="1002" y="178"/>
                    <a:pt x="774" y="18"/>
                    <a:pt x="701" y="31"/>
                  </a:cubicBezTo>
                  <a:cubicBezTo>
                    <a:pt x="696" y="32"/>
                    <a:pt x="691" y="34"/>
                    <a:pt x="685" y="35"/>
                  </a:cubicBezTo>
                  <a:cubicBezTo>
                    <a:pt x="638" y="12"/>
                    <a:pt x="597" y="-3"/>
                    <a:pt x="573" y="1"/>
                  </a:cubicBezTo>
                  <a:cubicBezTo>
                    <a:pt x="500" y="15"/>
                    <a:pt x="277" y="77"/>
                    <a:pt x="277" y="77"/>
                  </a:cubicBezTo>
                  <a:lnTo>
                    <a:pt x="34" y="50"/>
                  </a:lnTo>
                  <a:lnTo>
                    <a:pt x="0" y="290"/>
                  </a:lnTo>
                  <a:lnTo>
                    <a:pt x="91" y="315"/>
                  </a:lnTo>
                  <a:cubicBezTo>
                    <a:pt x="91" y="315"/>
                    <a:pt x="164" y="346"/>
                    <a:pt x="261" y="360"/>
                  </a:cubicBezTo>
                  <a:cubicBezTo>
                    <a:pt x="321" y="379"/>
                    <a:pt x="434" y="408"/>
                    <a:pt x="546" y="393"/>
                  </a:cubicBezTo>
                  <a:cubicBezTo>
                    <a:pt x="674" y="376"/>
                    <a:pt x="808" y="332"/>
                    <a:pt x="857" y="314"/>
                  </a:cubicBezTo>
                  <a:cubicBezTo>
                    <a:pt x="932" y="339"/>
                    <a:pt x="1025" y="367"/>
                    <a:pt x="1066" y="371"/>
                  </a:cubicBezTo>
                  <a:cubicBezTo>
                    <a:pt x="1067" y="371"/>
                    <a:pt x="1068" y="371"/>
                    <a:pt x="1069" y="371"/>
                  </a:cubicBezTo>
                  <a:cubicBezTo>
                    <a:pt x="1120" y="386"/>
                    <a:pt x="1168" y="399"/>
                    <a:pt x="1194" y="401"/>
                  </a:cubicBezTo>
                  <a:cubicBezTo>
                    <a:pt x="1266" y="407"/>
                    <a:pt x="1276" y="323"/>
                    <a:pt x="1276" y="323"/>
                  </a:cubicBezTo>
                  <a:cubicBezTo>
                    <a:pt x="1276" y="323"/>
                    <a:pt x="1129" y="273"/>
                    <a:pt x="1066" y="225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1291879" y="1768812"/>
              <a:ext cx="567036" cy="970080"/>
            </a:xfrm>
            <a:custGeom>
              <a:avLst/>
              <a:gdLst/>
              <a:ahLst/>
              <a:cxnLst/>
              <a:rect l="l" t="t" r="r" b="b"/>
              <a:pathLst>
                <a:path w="2002" h="3425" extrusionOk="0">
                  <a:moveTo>
                    <a:pt x="21" y="3384"/>
                  </a:moveTo>
                  <a:cubicBezTo>
                    <a:pt x="21" y="3384"/>
                    <a:pt x="-34" y="2904"/>
                    <a:pt x="33" y="2023"/>
                  </a:cubicBezTo>
                  <a:cubicBezTo>
                    <a:pt x="100" y="1142"/>
                    <a:pt x="356" y="480"/>
                    <a:pt x="590" y="246"/>
                  </a:cubicBezTo>
                  <a:cubicBezTo>
                    <a:pt x="824" y="12"/>
                    <a:pt x="1063" y="0"/>
                    <a:pt x="1063" y="0"/>
                  </a:cubicBezTo>
                  <a:cubicBezTo>
                    <a:pt x="1063" y="0"/>
                    <a:pt x="1527" y="129"/>
                    <a:pt x="1827" y="433"/>
                  </a:cubicBezTo>
                  <a:cubicBezTo>
                    <a:pt x="1902" y="509"/>
                    <a:pt x="1953" y="606"/>
                    <a:pt x="1972" y="711"/>
                  </a:cubicBezTo>
                  <a:cubicBezTo>
                    <a:pt x="2101" y="1420"/>
                    <a:pt x="1771" y="1862"/>
                    <a:pt x="1771" y="1862"/>
                  </a:cubicBezTo>
                  <a:cubicBezTo>
                    <a:pt x="1771" y="1862"/>
                    <a:pt x="1779" y="1979"/>
                    <a:pt x="1746" y="2046"/>
                  </a:cubicBezTo>
                  <a:cubicBezTo>
                    <a:pt x="1746" y="2155"/>
                    <a:pt x="1637" y="2665"/>
                    <a:pt x="1788" y="2999"/>
                  </a:cubicBezTo>
                  <a:cubicBezTo>
                    <a:pt x="1218" y="3275"/>
                    <a:pt x="582" y="3526"/>
                    <a:pt x="21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1590409" y="2699521"/>
              <a:ext cx="1077992" cy="1162963"/>
            </a:xfrm>
            <a:custGeom>
              <a:avLst/>
              <a:gdLst/>
              <a:ahLst/>
              <a:cxnLst/>
              <a:rect l="l" t="t" r="r" b="b"/>
              <a:pathLst>
                <a:path w="3806" h="4106" extrusionOk="0">
                  <a:moveTo>
                    <a:pt x="1618" y="0"/>
                  </a:moveTo>
                  <a:lnTo>
                    <a:pt x="3628" y="798"/>
                  </a:lnTo>
                  <a:cubicBezTo>
                    <a:pt x="3628" y="798"/>
                    <a:pt x="3862" y="983"/>
                    <a:pt x="3793" y="1162"/>
                  </a:cubicBezTo>
                  <a:lnTo>
                    <a:pt x="3613" y="3985"/>
                  </a:lnTo>
                  <a:cubicBezTo>
                    <a:pt x="3618" y="4148"/>
                    <a:pt x="2981" y="4146"/>
                    <a:pt x="2975" y="3983"/>
                  </a:cubicBezTo>
                  <a:cubicBezTo>
                    <a:pt x="2975" y="3983"/>
                    <a:pt x="2737" y="2684"/>
                    <a:pt x="2738" y="2221"/>
                  </a:cubicBezTo>
                  <a:cubicBezTo>
                    <a:pt x="2740" y="1759"/>
                    <a:pt x="2804" y="1532"/>
                    <a:pt x="2804" y="1532"/>
                  </a:cubicBezTo>
                  <a:lnTo>
                    <a:pt x="0" y="129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1290746" y="2591325"/>
              <a:ext cx="1865386" cy="673250"/>
            </a:xfrm>
            <a:custGeom>
              <a:avLst/>
              <a:gdLst/>
              <a:ahLst/>
              <a:cxnLst/>
              <a:rect l="l" t="t" r="r" b="b"/>
              <a:pathLst>
                <a:path w="6586" h="2377" extrusionOk="0">
                  <a:moveTo>
                    <a:pt x="0" y="435"/>
                  </a:moveTo>
                  <a:cubicBezTo>
                    <a:pt x="0" y="435"/>
                    <a:pt x="-21" y="1241"/>
                    <a:pt x="504" y="1562"/>
                  </a:cubicBezTo>
                  <a:cubicBezTo>
                    <a:pt x="1028" y="1882"/>
                    <a:pt x="1838" y="1660"/>
                    <a:pt x="1838" y="1660"/>
                  </a:cubicBezTo>
                  <a:lnTo>
                    <a:pt x="4621" y="1006"/>
                  </a:lnTo>
                  <a:cubicBezTo>
                    <a:pt x="4621" y="1006"/>
                    <a:pt x="4816" y="1423"/>
                    <a:pt x="5274" y="1740"/>
                  </a:cubicBezTo>
                  <a:cubicBezTo>
                    <a:pt x="5732" y="2058"/>
                    <a:pt x="6087" y="2344"/>
                    <a:pt x="6087" y="2344"/>
                  </a:cubicBezTo>
                  <a:cubicBezTo>
                    <a:pt x="6207" y="2492"/>
                    <a:pt x="6687" y="2102"/>
                    <a:pt x="6567" y="1954"/>
                  </a:cubicBezTo>
                  <a:lnTo>
                    <a:pt x="5222" y="260"/>
                  </a:lnTo>
                  <a:cubicBezTo>
                    <a:pt x="5222" y="260"/>
                    <a:pt x="4956" y="-103"/>
                    <a:pt x="4577" y="32"/>
                  </a:cubicBezTo>
                  <a:cubicBezTo>
                    <a:pt x="4162" y="-26"/>
                    <a:pt x="1862" y="170"/>
                    <a:pt x="1862" y="170"/>
                  </a:cubicBezTo>
                  <a:lnTo>
                    <a:pt x="176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1931141" y="2354824"/>
              <a:ext cx="8497" cy="1416"/>
            </a:xfrm>
            <a:custGeom>
              <a:avLst/>
              <a:gdLst/>
              <a:ahLst/>
              <a:cxnLst/>
              <a:rect l="l" t="t" r="r" b="b"/>
              <a:pathLst>
                <a:path w="30" h="5" extrusionOk="0">
                  <a:moveTo>
                    <a:pt x="12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7" y="0"/>
                  </a:lnTo>
                  <a:cubicBezTo>
                    <a:pt x="14" y="0"/>
                    <a:pt x="20" y="1"/>
                    <a:pt x="27" y="3"/>
                  </a:cubicBezTo>
                  <a:cubicBezTo>
                    <a:pt x="28" y="4"/>
                    <a:pt x="29" y="4"/>
                    <a:pt x="30" y="5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8963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1524982" y="1836505"/>
              <a:ext cx="831011" cy="758503"/>
            </a:xfrm>
            <a:custGeom>
              <a:avLst/>
              <a:gdLst/>
              <a:ahLst/>
              <a:cxnLst/>
              <a:rect l="l" t="t" r="r" b="b"/>
              <a:pathLst>
                <a:path w="2934" h="2678" extrusionOk="0">
                  <a:moveTo>
                    <a:pt x="2934" y="2190"/>
                  </a:moveTo>
                  <a:cubicBezTo>
                    <a:pt x="2558" y="2102"/>
                    <a:pt x="2183" y="2009"/>
                    <a:pt x="1809" y="1913"/>
                  </a:cubicBezTo>
                  <a:cubicBezTo>
                    <a:pt x="1731" y="1893"/>
                    <a:pt x="1654" y="1873"/>
                    <a:pt x="1577" y="1853"/>
                  </a:cubicBezTo>
                  <a:cubicBezTo>
                    <a:pt x="1460" y="1822"/>
                    <a:pt x="1456" y="1831"/>
                    <a:pt x="1414" y="1715"/>
                  </a:cubicBezTo>
                  <a:cubicBezTo>
                    <a:pt x="1345" y="1528"/>
                    <a:pt x="1277" y="1342"/>
                    <a:pt x="1210" y="1154"/>
                  </a:cubicBezTo>
                  <a:cubicBezTo>
                    <a:pt x="1140" y="961"/>
                    <a:pt x="1072" y="766"/>
                    <a:pt x="1004" y="572"/>
                  </a:cubicBezTo>
                  <a:cubicBezTo>
                    <a:pt x="927" y="348"/>
                    <a:pt x="884" y="157"/>
                    <a:pt x="654" y="52"/>
                  </a:cubicBezTo>
                  <a:cubicBezTo>
                    <a:pt x="263" y="-126"/>
                    <a:pt x="-76" y="181"/>
                    <a:pt x="14" y="595"/>
                  </a:cubicBezTo>
                  <a:cubicBezTo>
                    <a:pt x="61" y="810"/>
                    <a:pt x="233" y="1010"/>
                    <a:pt x="343" y="1197"/>
                  </a:cubicBezTo>
                  <a:cubicBezTo>
                    <a:pt x="413" y="1316"/>
                    <a:pt x="483" y="1436"/>
                    <a:pt x="554" y="1555"/>
                  </a:cubicBezTo>
                  <a:cubicBezTo>
                    <a:pt x="688" y="1777"/>
                    <a:pt x="808" y="2024"/>
                    <a:pt x="967" y="2229"/>
                  </a:cubicBezTo>
                  <a:cubicBezTo>
                    <a:pt x="1106" y="2408"/>
                    <a:pt x="1318" y="2423"/>
                    <a:pt x="1526" y="2456"/>
                  </a:cubicBezTo>
                  <a:cubicBezTo>
                    <a:pt x="1828" y="2504"/>
                    <a:pt x="2131" y="2552"/>
                    <a:pt x="2432" y="2604"/>
                  </a:cubicBezTo>
                  <a:cubicBezTo>
                    <a:pt x="2495" y="2615"/>
                    <a:pt x="2778" y="2703"/>
                    <a:pt x="2816" y="2671"/>
                  </a:cubicBezTo>
                  <a:cubicBezTo>
                    <a:pt x="2833" y="2656"/>
                    <a:pt x="2837" y="2585"/>
                    <a:pt x="2843" y="2564"/>
                  </a:cubicBezTo>
                  <a:cubicBezTo>
                    <a:pt x="2873" y="2439"/>
                    <a:pt x="2904" y="2315"/>
                    <a:pt x="2934" y="2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779893" y="2046382"/>
              <a:ext cx="69109" cy="154930"/>
            </a:xfrm>
            <a:custGeom>
              <a:avLst/>
              <a:gdLst/>
              <a:ahLst/>
              <a:cxnLst/>
              <a:rect l="l" t="t" r="r" b="b"/>
              <a:pathLst>
                <a:path w="244" h="547" extrusionOk="0">
                  <a:moveTo>
                    <a:pt x="209" y="547"/>
                  </a:moveTo>
                  <a:lnTo>
                    <a:pt x="0" y="0"/>
                  </a:lnTo>
                  <a:lnTo>
                    <a:pt x="244" y="403"/>
                  </a:lnTo>
                  <a:lnTo>
                    <a:pt x="209" y="547"/>
                  </a:lnTo>
                  <a:close/>
                </a:path>
              </a:pathLst>
            </a:custGeom>
            <a:solidFill>
              <a:srgbClr val="E07000">
                <a:alpha val="498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628929" y="1338012"/>
              <a:ext cx="374720" cy="334784"/>
            </a:xfrm>
            <a:custGeom>
              <a:avLst/>
              <a:gdLst/>
              <a:ahLst/>
              <a:cxnLst/>
              <a:rect l="l" t="t" r="r" b="b"/>
              <a:pathLst>
                <a:path w="1323" h="1182" extrusionOk="0">
                  <a:moveTo>
                    <a:pt x="120" y="954"/>
                  </a:moveTo>
                  <a:lnTo>
                    <a:pt x="131" y="1176"/>
                  </a:lnTo>
                  <a:lnTo>
                    <a:pt x="313" y="1182"/>
                  </a:lnTo>
                  <a:cubicBezTo>
                    <a:pt x="313" y="1182"/>
                    <a:pt x="369" y="851"/>
                    <a:pt x="491" y="817"/>
                  </a:cubicBezTo>
                  <a:cubicBezTo>
                    <a:pt x="613" y="783"/>
                    <a:pt x="657" y="833"/>
                    <a:pt x="657" y="914"/>
                  </a:cubicBezTo>
                  <a:cubicBezTo>
                    <a:pt x="658" y="995"/>
                    <a:pt x="630" y="1076"/>
                    <a:pt x="630" y="1076"/>
                  </a:cubicBezTo>
                  <a:lnTo>
                    <a:pt x="715" y="1062"/>
                  </a:lnTo>
                  <a:cubicBezTo>
                    <a:pt x="715" y="1062"/>
                    <a:pt x="743" y="885"/>
                    <a:pt x="800" y="853"/>
                  </a:cubicBezTo>
                  <a:cubicBezTo>
                    <a:pt x="857" y="820"/>
                    <a:pt x="964" y="828"/>
                    <a:pt x="982" y="779"/>
                  </a:cubicBezTo>
                  <a:cubicBezTo>
                    <a:pt x="1050" y="739"/>
                    <a:pt x="1090" y="773"/>
                    <a:pt x="1090" y="773"/>
                  </a:cubicBezTo>
                  <a:cubicBezTo>
                    <a:pt x="1090" y="773"/>
                    <a:pt x="1352" y="487"/>
                    <a:pt x="1320" y="294"/>
                  </a:cubicBezTo>
                  <a:cubicBezTo>
                    <a:pt x="1287" y="102"/>
                    <a:pt x="1159" y="0"/>
                    <a:pt x="1159" y="0"/>
                  </a:cubicBezTo>
                  <a:lnTo>
                    <a:pt x="1149" y="165"/>
                  </a:lnTo>
                  <a:cubicBezTo>
                    <a:pt x="1149" y="165"/>
                    <a:pt x="1083" y="85"/>
                    <a:pt x="960" y="67"/>
                  </a:cubicBezTo>
                  <a:cubicBezTo>
                    <a:pt x="1021" y="159"/>
                    <a:pt x="961" y="223"/>
                    <a:pt x="961" y="223"/>
                  </a:cubicBezTo>
                  <a:cubicBezTo>
                    <a:pt x="961" y="223"/>
                    <a:pt x="656" y="161"/>
                    <a:pt x="527" y="168"/>
                  </a:cubicBezTo>
                  <a:cubicBezTo>
                    <a:pt x="398" y="176"/>
                    <a:pt x="255" y="358"/>
                    <a:pt x="255" y="358"/>
                  </a:cubicBezTo>
                  <a:cubicBezTo>
                    <a:pt x="255" y="358"/>
                    <a:pt x="78" y="368"/>
                    <a:pt x="14" y="461"/>
                  </a:cubicBezTo>
                  <a:cubicBezTo>
                    <a:pt x="-49" y="555"/>
                    <a:pt x="120" y="954"/>
                    <a:pt x="120" y="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2263092" y="2142965"/>
              <a:ext cx="715735" cy="468471"/>
            </a:xfrm>
            <a:custGeom>
              <a:avLst/>
              <a:gdLst/>
              <a:ahLst/>
              <a:cxnLst/>
              <a:rect l="l" t="t" r="r" b="b"/>
              <a:pathLst>
                <a:path w="2527" h="1654" extrusionOk="0">
                  <a:moveTo>
                    <a:pt x="2527" y="71"/>
                  </a:moveTo>
                  <a:lnTo>
                    <a:pt x="2388" y="0"/>
                  </a:lnTo>
                  <a:lnTo>
                    <a:pt x="1614" y="1499"/>
                  </a:lnTo>
                  <a:lnTo>
                    <a:pt x="0" y="1499"/>
                  </a:lnTo>
                  <a:lnTo>
                    <a:pt x="0" y="1654"/>
                  </a:lnTo>
                  <a:lnTo>
                    <a:pt x="1754" y="1654"/>
                  </a:lnTo>
                  <a:lnTo>
                    <a:pt x="1754" y="1566"/>
                  </a:lnTo>
                  <a:lnTo>
                    <a:pt x="2527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7" name="Google Shape;2047;p38"/>
            <p:cNvGrpSpPr/>
            <p:nvPr/>
          </p:nvGrpSpPr>
          <p:grpSpPr>
            <a:xfrm>
              <a:off x="2279882" y="1851880"/>
              <a:ext cx="411371" cy="411235"/>
              <a:chOff x="833034" y="460460"/>
              <a:chExt cx="512612" cy="512443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6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1" name="Google Shape;2051;p38"/>
            <p:cNvGrpSpPr/>
            <p:nvPr/>
          </p:nvGrpSpPr>
          <p:grpSpPr>
            <a:xfrm>
              <a:off x="2731840" y="1672802"/>
              <a:ext cx="305824" cy="305723"/>
              <a:chOff x="833034" y="460460"/>
              <a:chExt cx="512612" cy="512443"/>
            </a:xfrm>
          </p:grpSpPr>
          <p:sp>
            <p:nvSpPr>
              <p:cNvPr id="2052" name="Google Shape;2052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5" name="Google Shape;2055;p38"/>
            <p:cNvGrpSpPr/>
            <p:nvPr/>
          </p:nvGrpSpPr>
          <p:grpSpPr>
            <a:xfrm>
              <a:off x="2399073" y="1536294"/>
              <a:ext cx="232572" cy="232495"/>
              <a:chOff x="833034" y="460460"/>
              <a:chExt cx="512612" cy="512443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0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2059" name="Google Shape;2059;p38"/>
            <p:cNvSpPr/>
            <p:nvPr/>
          </p:nvSpPr>
          <p:spPr>
            <a:xfrm>
              <a:off x="2638476" y="1413547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2442806" y="1200275"/>
              <a:ext cx="159743" cy="21526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224501" y="1632572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723;p31">
            <a:extLst>
              <a:ext uri="{FF2B5EF4-FFF2-40B4-BE49-F238E27FC236}">
                <a16:creationId xmlns:a16="http://schemas.microsoft.com/office/drawing/2014/main" id="{432C9EF0-0D2F-8074-BAB7-CFEB99309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Visualización</a:t>
            </a:r>
            <a:endParaRPr dirty="0"/>
          </a:p>
        </p:txBody>
      </p:sp>
      <p:sp>
        <p:nvSpPr>
          <p:cNvPr id="15" name="Google Shape;1732;p32">
            <a:extLst>
              <a:ext uri="{FF2B5EF4-FFF2-40B4-BE49-F238E27FC236}">
                <a16:creationId xmlns:a16="http://schemas.microsoft.com/office/drawing/2014/main" id="{3114A51F-E545-B43B-4016-3D18F60B3F9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07</a:t>
            </a:r>
          </a:p>
        </p:txBody>
      </p:sp>
      <p:pic>
        <p:nvPicPr>
          <p:cNvPr id="4" name="Imagen 3">
            <a:hlinkClick r:id="rId3" action="ppaction://hlinkfile"/>
            <a:extLst>
              <a:ext uri="{FF2B5EF4-FFF2-40B4-BE49-F238E27FC236}">
                <a16:creationId xmlns:a16="http://schemas.microsoft.com/office/drawing/2014/main" id="{C2D23CAA-F414-BC14-B3C9-F9DCF16ED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380" y="1743457"/>
            <a:ext cx="6249836" cy="26040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C0103C-3D12-BD22-7033-A948971FFF18}"/>
              </a:ext>
            </a:extLst>
          </p:cNvPr>
          <p:cNvSpPr txBox="1"/>
          <p:nvPr/>
        </p:nvSpPr>
        <p:spPr>
          <a:xfrm>
            <a:off x="2363573" y="11056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Gráfico Real vs Predicción + banda de error</a:t>
            </a:r>
            <a:endParaRPr lang="es-ES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2680</Words>
  <Application>Microsoft Office PowerPoint</Application>
  <PresentationFormat>Presentación en pantalla (16:9)</PresentationFormat>
  <Paragraphs>324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Nunito Light</vt:lpstr>
      <vt:lpstr>Jost</vt:lpstr>
      <vt:lpstr>Open Sans</vt:lpstr>
      <vt:lpstr>Inter</vt:lpstr>
      <vt:lpstr>PT Sans</vt:lpstr>
      <vt:lpstr>Courier New</vt:lpstr>
      <vt:lpstr>Arial</vt:lpstr>
      <vt:lpstr>Anaheim</vt:lpstr>
      <vt:lpstr>Be Vietnam Pro SemiBold</vt:lpstr>
      <vt:lpstr>Be Vietnam Pro</vt:lpstr>
      <vt:lpstr>Economic Activity Meeting by Slidesgo</vt:lpstr>
      <vt:lpstr>💊  Pharma Sales Forecasting &amp; Analytics</vt:lpstr>
      <vt:lpstr>Tabla de contenidos</vt:lpstr>
      <vt:lpstr>Problema y objetivos</vt:lpstr>
      <vt:lpstr>Dataset y features</vt:lpstr>
      <vt:lpstr>Metodología</vt:lpstr>
      <vt:lpstr>Feature engineering</vt:lpstr>
      <vt:lpstr>Resultados</vt:lpstr>
      <vt:lpstr>Interpretación</vt:lpstr>
      <vt:lpstr>Visualización</vt:lpstr>
      <vt:lpstr>Clustering</vt:lpstr>
      <vt:lpstr>Demo en streamlit</vt:lpstr>
      <vt:lpstr>Limitaciones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 Gu</cp:lastModifiedBy>
  <cp:revision>27</cp:revision>
  <dcterms:modified xsi:type="dcterms:W3CDTF">2025-09-03T08:07:07Z</dcterms:modified>
</cp:coreProperties>
</file>