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06" autoAdjust="0"/>
  </p:normalViewPr>
  <p:slideViewPr>
    <p:cSldViewPr snapToGrid="0">
      <p:cViewPr varScale="1">
        <p:scale>
          <a:sx n="86" d="100"/>
          <a:sy n="86" d="100"/>
        </p:scale>
        <p:origin x="1354" y="53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mediante análisis de patrones estacionales y semanales. Esto ayuda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</a:t>
            </a:r>
            <a:r>
              <a:rPr lang="es-ES" dirty="0"/>
              <a:t>: días que comparten un patrón de ventas parecido. Son días bajos que representan temporadas tranquilas, por lo que permite planificar producción con más calma.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</a:t>
            </a:r>
            <a:r>
              <a:rPr lang="es-ES" dirty="0"/>
              <a:t>: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te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Limitaciones: sin variables externas, horizonte largo de predicción aún desafiante. 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desplegar con API y mejorar interpretabilidad.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Objetivo técnico: error bajo, pipeline automático y modelo interpretable.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columnas por categorías ATC. 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Explicar qué ATC se usaron,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móviles, variables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📌 El </a:t>
            </a:r>
            <a:r>
              <a:rPr lang="es-ES" dirty="0" err="1"/>
              <a:t>dataset</a:t>
            </a:r>
            <a:r>
              <a:rPr lang="es-ES" dirty="0"/>
              <a:t> refleja concentración en pocas categorías dominantes. Esto motivó incluir las columnas ATC en el modelo, para que pudiera aprender la influencia de cada una en la predicción de ventas.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MAPE &lt;2%.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85875"/>
            <a:ext cx="2115358" cy="15865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58C6F0-6B61-4B18-F909-C0F54733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6" y="1234840"/>
            <a:ext cx="2589424" cy="26738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8"/>
            <a:ext cx="2382619" cy="274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de autocorrelación muestra que 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1908</Words>
  <Application>Microsoft Office PowerPoint</Application>
  <PresentationFormat>Presentación en pantalla (16:9)</PresentationFormat>
  <Paragraphs>240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Courier New</vt:lpstr>
      <vt:lpstr>Arial</vt:lpstr>
      <vt:lpstr>Anaheim</vt:lpstr>
      <vt:lpstr>Nunito Light</vt:lpstr>
      <vt:lpstr>Open Sans</vt:lpstr>
      <vt:lpstr>PT Sans</vt:lpstr>
      <vt:lpstr>Jost</vt:lpstr>
      <vt:lpstr>Inter</vt:lpstr>
      <vt:lpstr>Be Vietnam Pro SemiBold</vt:lpstr>
      <vt:lpstr>Be Vietnam Pro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10</cp:revision>
  <dcterms:modified xsi:type="dcterms:W3CDTF">2025-08-28T11:03:06Z</dcterms:modified>
</cp:coreProperties>
</file>