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6"/>
  </p:notesMasterIdLst>
  <p:sldIdLst>
    <p:sldId id="298" r:id="rId2"/>
    <p:sldId id="299" r:id="rId3"/>
    <p:sldId id="300" r:id="rId4"/>
    <p:sldId id="302" r:id="rId5"/>
    <p:sldId id="301" r:id="rId6"/>
    <p:sldId id="303" r:id="rId7"/>
    <p:sldId id="270" r:id="rId8"/>
    <p:sldId id="305" r:id="rId9"/>
    <p:sldId id="306" r:id="rId10"/>
    <p:sldId id="269" r:id="rId11"/>
    <p:sldId id="304" r:id="rId12"/>
    <p:sldId id="307" r:id="rId13"/>
    <p:sldId id="308" r:id="rId14"/>
    <p:sldId id="297" r:id="rId15"/>
  </p:sldIdLst>
  <p:sldSz cx="9144000" cy="5143500" type="screen16x9"/>
  <p:notesSz cx="6858000" cy="9144000"/>
  <p:embeddedFontLst>
    <p:embeddedFont>
      <p:font typeface="Anaheim" panose="020B0604020202020204" charset="0"/>
      <p:regular r:id="rId17"/>
      <p:bold r:id="rId18"/>
    </p:embeddedFont>
    <p:embeddedFont>
      <p:font typeface="Be Vietnam Pro" panose="020B0604020202020204" charset="0"/>
      <p:regular r:id="rId19"/>
      <p:bold r:id="rId20"/>
      <p:italic r:id="rId21"/>
      <p:boldItalic r:id="rId22"/>
    </p:embeddedFont>
    <p:embeddedFont>
      <p:font typeface="Be Vietnam Pro SemiBold" panose="020B0604020202020204" charset="0"/>
      <p:regular r:id="rId23"/>
      <p:bold r:id="rId24"/>
      <p:italic r:id="rId25"/>
      <p:boldItalic r:id="rId26"/>
    </p:embeddedFont>
    <p:embeddedFont>
      <p:font typeface="Inter" panose="020B0502030000000004" pitchFamily="34" charset="0"/>
      <p:regular r:id="rId27"/>
      <p:bold r:id="rId28"/>
      <p:italic r:id="rId29"/>
      <p:boldItalic r:id="rId30"/>
    </p:embeddedFont>
    <p:embeddedFont>
      <p:font typeface="Jost" panose="020B0604020202020204" charset="0"/>
      <p:regular r:id="rId31"/>
      <p:bold r:id="rId32"/>
      <p:italic r:id="rId33"/>
      <p:boldItalic r:id="rId34"/>
    </p:embeddedFont>
    <p:embeddedFont>
      <p:font typeface="Nunito Light" pitchFamily="2" charset="0"/>
      <p:regular r:id="rId35"/>
      <p:italic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  <p:embeddedFont>
      <p:font typeface="PT Sans" panose="020B050302020302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6D1B8D-81A1-4369-AAEE-2F6D356D0199}">
  <a:tblStyle styleId="{E56D1B8D-81A1-4369-AAEE-2F6D356D01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287E97B-4CA7-40D2-81AF-C2E5B2CF89F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981" autoAdjust="0"/>
  </p:normalViewPr>
  <p:slideViewPr>
    <p:cSldViewPr snapToGrid="0">
      <p:cViewPr>
        <p:scale>
          <a:sx n="100" d="100"/>
          <a:sy n="100" d="100"/>
        </p:scale>
        <p:origin x="946" y="-230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-4661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font" Target="fonts/font23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font" Target="fonts/font2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font" Target="fonts/font2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4" Type="http://schemas.openxmlformats.org/officeDocument/2006/relationships/font" Target="fonts/font2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43" Type="http://schemas.openxmlformats.org/officeDocument/2006/relationships/font" Target="fonts/font2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Relationship Id="rId46" Type="http://schemas.openxmlformats.org/officeDocument/2006/relationships/viewProps" Target="viewProps.xml"/><Relationship Id="rId20" Type="http://schemas.openxmlformats.org/officeDocument/2006/relationships/font" Target="fonts/font4.fntdata"/><Relationship Id="rId41" Type="http://schemas.openxmlformats.org/officeDocument/2006/relationships/font" Target="fonts/font2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2a660165174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2a660165174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Buenos días.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Mi nombre es Ana y hoy presento el proyecto de Machine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Learning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Pharma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Sales </a:t>
            </a:r>
            <a:r>
              <a:rPr lang="es-E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Forecasting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s-E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Analytics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cuyo objetivo es predecir ventas de medicamentos y detectar patrones de consumo para ayudar a farmacias y laboratorios.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 esta parte explicaré los aspectos técnicos: cómo diseñar el pipeline, qué modelos probar y qué resultados obtuve.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g18680c3840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7" name="Google Shape;2127;g18680c3840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Además de los modelos estudiados, usamos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KMeans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para agrupar días en clústeres de alta, media y baja demanda. Esto aporta una visión adicional de patrones de consumo.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SCATTER PLOT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Detectamos categorías dominantes que ayudan a decidir qué medicamentos priorizar. Vemos como el algoritmo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KMeans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ha segmentado </a:t>
            </a:r>
            <a:r>
              <a:rPr lang="es-ES" dirty="0"/>
              <a:t>los días en </a:t>
            </a:r>
            <a:r>
              <a:rPr lang="es-ES" b="1" dirty="0"/>
              <a:t>2 grupos distintos</a:t>
            </a:r>
            <a:r>
              <a:rPr lang="es-ES" dirty="0"/>
              <a:t> (porque el mejor número de clústeres según la métrica </a:t>
            </a:r>
            <a:r>
              <a:rPr lang="es-ES" dirty="0" err="1"/>
              <a:t>Silhouette</a:t>
            </a:r>
            <a:r>
              <a:rPr lang="es-ES" dirty="0"/>
              <a:t> fue k=2).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 dirty="0"/>
              <a:t>DIAGRAMA DE QUESITO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lang="es-ES" b="1" dirty="0"/>
              <a:t>C0</a:t>
            </a:r>
            <a:r>
              <a:rPr lang="es-ES" dirty="0"/>
              <a:t> = </a:t>
            </a:r>
            <a:r>
              <a:rPr lang="es-ES" i="1" dirty="0" err="1"/>
              <a:t>Cluster</a:t>
            </a:r>
            <a:r>
              <a:rPr lang="es-ES" i="1" dirty="0"/>
              <a:t> 0,</a:t>
            </a:r>
            <a:r>
              <a:rPr lang="es-ES" dirty="0"/>
              <a:t> días con un patrón distinto, típicamente de </a:t>
            </a:r>
            <a:r>
              <a:rPr lang="es-ES" b="1" dirty="0"/>
              <a:t>demanda alta</a:t>
            </a:r>
            <a:r>
              <a:rPr lang="es-ES" b="0" dirty="0"/>
              <a:t>. </a:t>
            </a:r>
            <a:r>
              <a:rPr lang="es-ES" dirty="0"/>
              <a:t>Son días de ventas muy altas → representan picos (ej. antes de Navidades, gripe, alergias, vías laborales). Saber que ~39% de días tienen este patrón ayuda a prever necesidades de stock.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lang="es-ES" b="1" dirty="0"/>
              <a:t>C1</a:t>
            </a:r>
            <a:r>
              <a:rPr lang="es-ES" dirty="0"/>
              <a:t> = </a:t>
            </a:r>
            <a:r>
              <a:rPr lang="es-ES" i="1" dirty="0" err="1"/>
              <a:t>Cluster</a:t>
            </a:r>
            <a:r>
              <a:rPr lang="es-ES" i="1" dirty="0"/>
              <a:t> 1,</a:t>
            </a:r>
            <a:r>
              <a:rPr lang="es-ES" dirty="0"/>
              <a:t> días que comparten un patrón de ventas parecido. Son días bajos que representan temporadas tranquilas, por lo que permite planificar producción con más calma.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None/>
              <a:tabLst/>
              <a:defRPr/>
            </a:pPr>
            <a:endParaRPr lang="es-ES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ES" dirty="0"/>
              <a:t>Esto significa que la mayoría de los días de ventas se parecen entre sí (C1), y hay un subconjunto más pequeño (C0) que sigue un patrón diferente.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ES" u="sng" dirty="0"/>
              <a:t>HEATMAP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dirty="0"/>
          </a:p>
          <a:p>
            <a:r>
              <a:rPr lang="es-ES" dirty="0"/>
              <a:t>En el </a:t>
            </a:r>
            <a:r>
              <a:rPr lang="es-ES" b="1" dirty="0"/>
              <a:t>eje vertical</a:t>
            </a:r>
            <a:r>
              <a:rPr lang="es-ES" dirty="0"/>
              <a:t> están los </a:t>
            </a:r>
            <a:r>
              <a:rPr lang="es-ES" b="1" dirty="0" err="1"/>
              <a:t>clusters</a:t>
            </a:r>
            <a:r>
              <a:rPr lang="es-ES" dirty="0"/>
              <a:t> (0 y 1).</a:t>
            </a:r>
          </a:p>
          <a:p>
            <a:r>
              <a:rPr lang="es-ES" dirty="0"/>
              <a:t>En el </a:t>
            </a:r>
            <a:r>
              <a:rPr lang="es-ES" b="1" dirty="0"/>
              <a:t>eje horizontal</a:t>
            </a:r>
            <a:r>
              <a:rPr lang="es-ES" dirty="0"/>
              <a:t> están las </a:t>
            </a:r>
            <a:r>
              <a:rPr lang="es-ES" b="1" dirty="0" err="1"/>
              <a:t>features</a:t>
            </a:r>
            <a:r>
              <a:rPr lang="es-ES" b="1" dirty="0"/>
              <a:t> de segmentación</a:t>
            </a:r>
            <a:r>
              <a:rPr lang="es-ES" dirty="0"/>
              <a:t> usadas:</a:t>
            </a:r>
          </a:p>
          <a:p>
            <a:pPr lvl="1"/>
            <a:r>
              <a:rPr lang="es-ES" dirty="0"/>
              <a:t>Total sales → ventas totales del día.</a:t>
            </a:r>
          </a:p>
          <a:p>
            <a:pPr lvl="1"/>
            <a:r>
              <a:rPr lang="es-ES" dirty="0"/>
              <a:t>lag_1 → ventas del día anterior.</a:t>
            </a:r>
          </a:p>
          <a:p>
            <a:pPr lvl="1"/>
            <a:r>
              <a:rPr lang="es-ES" dirty="0"/>
              <a:t>lag_7 → ventas una semana antes.</a:t>
            </a:r>
          </a:p>
          <a:p>
            <a:pPr lvl="1"/>
            <a:r>
              <a:rPr lang="es-ES" dirty="0"/>
              <a:t>roll7 → media móvil de 7 días.</a:t>
            </a:r>
          </a:p>
          <a:p>
            <a:pPr lvl="1"/>
            <a:r>
              <a:rPr lang="es-ES" dirty="0" err="1"/>
              <a:t>Month</a:t>
            </a:r>
            <a:r>
              <a:rPr lang="es-ES" dirty="0"/>
              <a:t> → número de mes.</a:t>
            </a:r>
          </a:p>
          <a:p>
            <a:pPr lvl="1"/>
            <a:r>
              <a:rPr lang="es-ES" dirty="0" err="1"/>
              <a:t>Weekday</a:t>
            </a:r>
            <a:r>
              <a:rPr lang="es-ES" dirty="0"/>
              <a:t> → día de la semana (1=Lunes … 7=Domingo).</a:t>
            </a:r>
          </a:p>
          <a:p>
            <a:r>
              <a:rPr lang="es-ES" dirty="0"/>
              <a:t>Los colores indican la </a:t>
            </a:r>
            <a:r>
              <a:rPr lang="es-ES" b="1" dirty="0"/>
              <a:t>magnitud media</a:t>
            </a:r>
            <a:r>
              <a:rPr lang="es-ES" dirty="0"/>
              <a:t>: amarillo más alto, morado más bajo.</a:t>
            </a:r>
          </a:p>
          <a:p>
            <a:r>
              <a:rPr lang="es-ES" dirty="0"/>
              <a:t>Los valores numéricos son la media exacta en cada </a:t>
            </a:r>
            <a:r>
              <a:rPr lang="es-ES" dirty="0" err="1"/>
              <a:t>cluster</a:t>
            </a:r>
            <a:r>
              <a:rPr lang="es-ES" dirty="0"/>
              <a:t> para esa variable.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dirty="0"/>
          </a:p>
          <a:p>
            <a:pPr marL="158750" indent="0">
              <a:buNone/>
            </a:pPr>
            <a:r>
              <a:rPr lang="es-ES" b="0" dirty="0"/>
              <a:t>Interpretación de los </a:t>
            </a:r>
            <a:r>
              <a:rPr lang="es-ES" b="1" dirty="0" err="1"/>
              <a:t>clusters</a:t>
            </a:r>
            <a:r>
              <a:rPr lang="es-ES" b="0" dirty="0"/>
              <a:t>:</a:t>
            </a:r>
          </a:p>
          <a:p>
            <a:r>
              <a:rPr lang="es-ES" b="1" dirty="0" err="1"/>
              <a:t>Cluster</a:t>
            </a:r>
            <a:r>
              <a:rPr lang="es-ES" b="1" dirty="0"/>
              <a:t> 0 (arriba, amarillo brillante)</a:t>
            </a:r>
            <a:endParaRPr lang="es-ES" dirty="0"/>
          </a:p>
          <a:p>
            <a:pPr lvl="1"/>
            <a:r>
              <a:rPr lang="es-ES" dirty="0"/>
              <a:t>Tiene medias más altas en Total sales, lag_1, lag_7, roll7.</a:t>
            </a:r>
          </a:p>
          <a:p>
            <a:pPr lvl="1"/>
            <a:r>
              <a:rPr lang="es-ES" dirty="0"/>
              <a:t>Significa que representa </a:t>
            </a:r>
            <a:r>
              <a:rPr lang="es-ES" b="1" dirty="0"/>
              <a:t>días de alta demanda</a:t>
            </a:r>
            <a:r>
              <a:rPr lang="es-ES" dirty="0"/>
              <a:t> (ventas elevadas y consistentes con días anteriores).</a:t>
            </a:r>
          </a:p>
          <a:p>
            <a:pPr lvl="1"/>
            <a:r>
              <a:rPr lang="es-ES" dirty="0"/>
              <a:t>En </a:t>
            </a:r>
            <a:r>
              <a:rPr lang="es-ES" dirty="0" err="1"/>
              <a:t>Month</a:t>
            </a:r>
            <a:r>
              <a:rPr lang="es-ES" dirty="0"/>
              <a:t> ≈ 5.9 → tiende a aparecer en meses más cercanos a mitad de año.</a:t>
            </a:r>
          </a:p>
          <a:p>
            <a:pPr lvl="1"/>
            <a:r>
              <a:rPr lang="es-ES" dirty="0"/>
              <a:t>En </a:t>
            </a:r>
            <a:r>
              <a:rPr lang="es-ES" dirty="0" err="1"/>
              <a:t>Weekday</a:t>
            </a:r>
            <a:r>
              <a:rPr lang="es-ES" dirty="0"/>
              <a:t> ≈ 4 → mayor presencia en </a:t>
            </a:r>
            <a:r>
              <a:rPr lang="es-ES" b="1" dirty="0"/>
              <a:t>jueves</a:t>
            </a:r>
            <a:r>
              <a:rPr lang="es-ES" dirty="0"/>
              <a:t> (aprox.).</a:t>
            </a:r>
          </a:p>
          <a:p>
            <a:r>
              <a:rPr lang="es-ES" b="1" dirty="0" err="1"/>
              <a:t>Cluster</a:t>
            </a:r>
            <a:r>
              <a:rPr lang="es-ES" b="1" dirty="0"/>
              <a:t> 1 (abajo, verde/oscuro)</a:t>
            </a:r>
            <a:endParaRPr lang="es-ES" dirty="0"/>
          </a:p>
          <a:p>
            <a:pPr lvl="1"/>
            <a:r>
              <a:rPr lang="es-ES" dirty="0"/>
              <a:t>Muestra medias más bajas en ventas y en todas las variables relacionadas (Total sales, </a:t>
            </a:r>
            <a:r>
              <a:rPr lang="es-ES" dirty="0" err="1"/>
              <a:t>lags</a:t>
            </a:r>
            <a:r>
              <a:rPr lang="es-ES" dirty="0"/>
              <a:t>, roll7).</a:t>
            </a:r>
          </a:p>
          <a:p>
            <a:pPr lvl="1"/>
            <a:r>
              <a:rPr lang="es-ES" dirty="0"/>
              <a:t>Representa </a:t>
            </a:r>
            <a:r>
              <a:rPr lang="es-ES" b="1" dirty="0"/>
              <a:t>días de menor demanda</a:t>
            </a:r>
            <a:r>
              <a:rPr lang="es-ES" dirty="0"/>
              <a:t>, ventas más bajas y menos picos.</a:t>
            </a:r>
          </a:p>
          <a:p>
            <a:pPr lvl="1"/>
            <a:r>
              <a:rPr lang="es-ES" dirty="0"/>
              <a:t>En </a:t>
            </a:r>
            <a:r>
              <a:rPr lang="es-ES" dirty="0" err="1"/>
              <a:t>Month</a:t>
            </a:r>
            <a:r>
              <a:rPr lang="es-ES" dirty="0"/>
              <a:t> ≈ 6.6 → se concentra algo más en meses más avanzados (junio/julio).</a:t>
            </a:r>
          </a:p>
          <a:p>
            <a:pPr lvl="1"/>
            <a:r>
              <a:rPr lang="es-ES" dirty="0"/>
              <a:t>En </a:t>
            </a:r>
            <a:r>
              <a:rPr lang="es-ES" dirty="0" err="1"/>
              <a:t>Weekday</a:t>
            </a:r>
            <a:r>
              <a:rPr lang="es-ES" dirty="0"/>
              <a:t> ≈ 3.9 → más cercanos a miércoles/jueves.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dirty="0"/>
          </a:p>
          <a:p>
            <a:pPr marL="158750" indent="0">
              <a:buNone/>
            </a:pPr>
            <a:r>
              <a:rPr lang="es-ES" dirty="0"/>
              <a:t>El </a:t>
            </a:r>
            <a:r>
              <a:rPr lang="es-ES" dirty="0" err="1"/>
              <a:t>heatmap</a:t>
            </a:r>
            <a:r>
              <a:rPr lang="es-ES"/>
              <a:t> nos dice </a:t>
            </a:r>
            <a:r>
              <a:rPr lang="es-ES" dirty="0"/>
              <a:t>que el algoritmo </a:t>
            </a:r>
            <a:r>
              <a:rPr lang="es-ES" b="1" dirty="0"/>
              <a:t>diferenció dos tipos de días</a:t>
            </a:r>
            <a:r>
              <a:rPr lang="es-ES" dirty="0"/>
              <a:t>:</a:t>
            </a:r>
          </a:p>
          <a:p>
            <a:r>
              <a:rPr lang="es-ES" b="1" dirty="0" err="1"/>
              <a:t>Cluster</a:t>
            </a:r>
            <a:r>
              <a:rPr lang="es-ES" b="1" dirty="0"/>
              <a:t> 0</a:t>
            </a:r>
            <a:r>
              <a:rPr lang="es-ES" dirty="0"/>
              <a:t> → días “fuertes” de ventas, con medias en torno a 75.</a:t>
            </a:r>
          </a:p>
          <a:p>
            <a:r>
              <a:rPr lang="es-ES" b="1" dirty="0" err="1"/>
              <a:t>Cluster</a:t>
            </a:r>
            <a:r>
              <a:rPr lang="es-ES" b="1" dirty="0"/>
              <a:t> 1</a:t>
            </a:r>
            <a:r>
              <a:rPr lang="es-ES" dirty="0"/>
              <a:t> → días “flojos”, con medias en torno a 50.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9" name="Google Shape;172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Todo está desplegado en un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dashboard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interactivo: se pueden filtrar fechas, ver métricas y explorar categorías sin conocimientos técnicos.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/>
              <a:t>cd "D:\_Proyectos_Data_Science\Windows_PowerShell\PROYECTOS\06 - ML“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 err="1"/>
              <a:t>streamlit</a:t>
            </a:r>
            <a:r>
              <a:rPr lang="es-ES" i="1" dirty="0"/>
              <a:t> run app_streamlit/app.py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g2a72e7292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9" name="Google Shape;2149;g2a72e7292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es limitado y no incluye variables externas como campañas de marketing o clima.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Próximos pasos: integrar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Prophet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añadir nuevas fuentes y aplicar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explicabilidad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avanzada con SHAP.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SHAP </a:t>
            </a:r>
            <a:r>
              <a:rPr lang="en-US" dirty="0" err="1"/>
              <a:t>viene</a:t>
            </a:r>
            <a:r>
              <a:rPr lang="en-US" dirty="0"/>
              <a:t> de </a:t>
            </a:r>
            <a:r>
              <a:rPr lang="en-US" b="1" dirty="0" err="1"/>
              <a:t>SHapley</a:t>
            </a:r>
            <a:r>
              <a:rPr lang="en-US" b="1" dirty="0"/>
              <a:t> Additive </a:t>
            </a:r>
            <a:r>
              <a:rPr lang="en-US" b="1" dirty="0" err="1"/>
              <a:t>exPlanations</a:t>
            </a:r>
            <a:r>
              <a:rPr lang="en-US" b="0" dirty="0"/>
              <a:t>. </a:t>
            </a:r>
            <a:r>
              <a:rPr lang="es-ES" b="0" dirty="0"/>
              <a:t>E</a:t>
            </a:r>
            <a:r>
              <a:rPr lang="es-ES" dirty="0"/>
              <a:t>s una de las técnicas más potentes y usadas para explicar modelos de Machine </a:t>
            </a:r>
            <a:r>
              <a:rPr lang="es-ES" dirty="0" err="1"/>
              <a:t>Learning</a:t>
            </a:r>
            <a:r>
              <a:rPr lang="es-ES" dirty="0"/>
              <a:t> (sobre todo los de tipo </a:t>
            </a:r>
            <a:r>
              <a:rPr lang="es-ES" i="1" dirty="0"/>
              <a:t>caja negra</a:t>
            </a:r>
            <a:r>
              <a:rPr lang="es-ES" dirty="0"/>
              <a:t> como </a:t>
            </a:r>
            <a:r>
              <a:rPr lang="es-ES" dirty="0" err="1"/>
              <a:t>XGBoost</a:t>
            </a:r>
            <a:r>
              <a:rPr lang="es-ES" dirty="0"/>
              <a:t>, </a:t>
            </a:r>
            <a:r>
              <a:rPr lang="es-ES" dirty="0" err="1"/>
              <a:t>CatBoost</a:t>
            </a:r>
            <a:r>
              <a:rPr lang="es-ES" dirty="0"/>
              <a:t>, </a:t>
            </a:r>
            <a:r>
              <a:rPr lang="es-ES" dirty="0" err="1"/>
              <a:t>RandomForest</a:t>
            </a:r>
            <a:r>
              <a:rPr lang="es-ES" dirty="0"/>
              <a:t>, etc.).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En este caso de </a:t>
            </a:r>
            <a:r>
              <a:rPr lang="es-ES" b="1" dirty="0" err="1"/>
              <a:t>forecasting</a:t>
            </a:r>
            <a:r>
              <a:rPr lang="es-ES" b="1" dirty="0"/>
              <a:t> farmacéutico</a:t>
            </a:r>
            <a:r>
              <a:rPr lang="es-ES" dirty="0"/>
              <a:t>, SHAP podría responder:</a:t>
            </a:r>
          </a:p>
          <a:p>
            <a:r>
              <a:rPr lang="es-ES" dirty="0"/>
              <a:t>¿Qué pesa más en la predicción de </a:t>
            </a:r>
            <a:r>
              <a:rPr lang="es-ES" u="none" dirty="0"/>
              <a:t>ventas: el lag_7, el </a:t>
            </a:r>
            <a:r>
              <a:rPr lang="es-ES" u="none" dirty="0" err="1"/>
              <a:t>Month</a:t>
            </a:r>
            <a:r>
              <a:rPr lang="es-ES" u="none" dirty="0"/>
              <a:t> o las categorías ATC?</a:t>
            </a:r>
          </a:p>
          <a:p>
            <a:r>
              <a:rPr lang="es-ES" dirty="0"/>
              <a:t>¿Por qué el modelo predijo un pico de ventas concreto en enero?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4" name="Google Shape;206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 proyecto demuestra que con datos accesibles y ML se puede construir un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forecast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robusto, con impacto directo en negocio y base técnica sólida para escalar.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 resumen: una herramienta que reduce riesgos de stock, mejora la eficiencia y aporta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insights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estratégicos.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 escalable y fácil de integrar.</a:t>
            </a:r>
            <a:endParaRPr lang="es-E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i="0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Los contenidos que vamos a ver son estos 11 puntos.</a:t>
            </a:r>
            <a:endParaRPr sz="1200" i="0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1" name="Google Shape;172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 el sector farmacéutico es común sufrir roturas de stock en picos de demanda, como en temporadas de gripe (ventas de OTC). También se producen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sobrestocks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costosos. El reto es anticipar estas fluctuaciones para planificar mejor.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Este modelo aporta valor en tres frentes:</a:t>
            </a:r>
          </a:p>
          <a:p>
            <a:pPr lvl="0"/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Farmacias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optimizan inventarios.</a:t>
            </a:r>
          </a:p>
          <a:p>
            <a:pPr lvl="0"/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Laboratorios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ajustan producción y campañas.</a:t>
            </a:r>
          </a:p>
          <a:p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Gestores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detectan tendencias a largo plazo, como el aumento de ansiolíticos tras la pandemia.</a:t>
            </a:r>
          </a:p>
          <a:p>
            <a:pPr marL="158750" indent="0"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Ejemplos: reducción de roturas de stock, mejora en compras, optimización logística.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Queríamos un sistema reproducible capaz de predecir ventas en distintas granularidades, con foco en </a:t>
            </a:r>
            <a:r>
              <a:rPr lang="es-E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daily</a:t>
            </a:r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porque da el mejor balance entre volumen de datos y comparabilidad.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Objetivo técnico: error bajo, pipeline automático y modelo interpretable.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Google Shape;1811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Kaggle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columnas por categorías ATC.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sz="1100" b="0" i="0" u="none" strike="noStrike" kern="100" cap="none" dirty="0">
                <a:solidFill>
                  <a:srgbClr val="000000"/>
                </a:solidFill>
                <a:effectLst/>
                <a:latin typeface="Arial"/>
                <a:ea typeface="Calibri" panose="020F0502020204030204" pitchFamily="34" charset="0"/>
                <a:cs typeface="Arial"/>
                <a:sym typeface="Arial"/>
              </a:rPr>
              <a:t>Los más vendidos son las anilinas (Paracetamol y sus combinaciones).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158750" indent="0"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Los ATC estudiados fueron: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N02BE: Analgésicos (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paracetamol)</a:t>
            </a: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N05B: Ansiolíticos (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benzodiazepinas)</a:t>
            </a: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R03: Antiasmáticos/EPOC (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salbutamol, </a:t>
            </a:r>
            <a:r>
              <a:rPr lang="es-E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budesonida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montelukast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M01AB: Antiinflamatorios/antirreumáticos no esteroideos derivados del ácidos acético (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diclofenaco, indometacina)</a:t>
            </a: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M01AE: Antiinflamatorios/antirreumáticos no esteroideos derivados del ácidos propiónicos (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ibuprofeno, naproxeno, ketoprofeno)</a:t>
            </a: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N02BA: Analgésicos del ácido salicílico y derivados (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aspirina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R06: Antihistamínicos para uso sistémico (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loratadina, </a:t>
            </a:r>
            <a:r>
              <a:rPr lang="es-E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cetirizina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N05C: Hipnóticos y sedantes (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zolpidem)</a:t>
            </a: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Generamos variables derivadas: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lags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medias móviles y partes temporales.</a:t>
            </a:r>
          </a:p>
          <a:p>
            <a:pPr marL="158750" indent="0"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s-ES" dirty="0"/>
              <a:t>🔎 Explicación:</a:t>
            </a:r>
          </a:p>
          <a:p>
            <a:r>
              <a:rPr lang="es-ES" dirty="0"/>
              <a:t>El </a:t>
            </a:r>
            <a:r>
              <a:rPr lang="es-ES" b="1" dirty="0"/>
              <a:t>eje azul (barras)</a:t>
            </a:r>
            <a:r>
              <a:rPr lang="es-ES" dirty="0"/>
              <a:t> muestra las ventas absolutas por categoría ATC.</a:t>
            </a:r>
          </a:p>
          <a:p>
            <a:r>
              <a:rPr lang="es-ES" dirty="0"/>
              <a:t>La </a:t>
            </a:r>
            <a:r>
              <a:rPr lang="es-ES" b="1" dirty="0"/>
              <a:t>línea roja</a:t>
            </a:r>
            <a:r>
              <a:rPr lang="es-ES" dirty="0"/>
              <a:t> representa el </a:t>
            </a:r>
            <a:r>
              <a:rPr lang="es-ES" b="1" dirty="0"/>
              <a:t>% acumulado</a:t>
            </a:r>
            <a:r>
              <a:rPr lang="es-ES" dirty="0"/>
              <a:t> de esas ventas.</a:t>
            </a:r>
          </a:p>
          <a:p>
            <a:r>
              <a:rPr lang="es-ES" dirty="0"/>
              <a:t>Se observa que unas pocas categorías concentran la mayor parte del volumen (ejemplo: la primera categoría ya supone un porcentaje muy alto).</a:t>
            </a:r>
          </a:p>
          <a:p>
            <a:r>
              <a:rPr lang="es-ES" dirty="0"/>
              <a:t>Esto ilustra la famosa </a:t>
            </a:r>
            <a:r>
              <a:rPr lang="es-ES" b="1" dirty="0"/>
              <a:t>regla del 80/20</a:t>
            </a:r>
            <a:r>
              <a:rPr lang="es-ES" dirty="0"/>
              <a:t>: pocas categorías (≈20%) generan la mayoría de las ventas (≈80%).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18680c384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18680c384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 pipeline sigue 3 pasos: limpieza,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feature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engineering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split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temporal 80/20.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Probamos seis familias de modelos: SARIMAX,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RandomForest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GradientBoosting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XGBoost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CatBoost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clustering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con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Kmeans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 ganador fue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CatBoost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con un error muy bajo (</a:t>
            </a:r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MAPE&lt;2%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/>
              <a:t>MAPE</a:t>
            </a:r>
            <a:r>
              <a:rPr lang="es-ES" dirty="0"/>
              <a:t> significa </a:t>
            </a:r>
            <a:r>
              <a:rPr lang="es-ES" b="1" dirty="0"/>
              <a:t>Mean Absolute </a:t>
            </a:r>
            <a:r>
              <a:rPr lang="es-ES" b="1" dirty="0" err="1"/>
              <a:t>Percentage</a:t>
            </a:r>
            <a:r>
              <a:rPr lang="es-ES" b="1" dirty="0"/>
              <a:t> Error</a:t>
            </a:r>
            <a:r>
              <a:rPr lang="es-ES" dirty="0"/>
              <a:t> → en español: </a:t>
            </a:r>
            <a:r>
              <a:rPr lang="es-ES" i="1" dirty="0"/>
              <a:t>Error Porcentual Medio Absoluto.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 usa mucho para medir como de buenas son las predicciones de un modelo (sobre todo en series temporales o en regresión).</a:t>
            </a:r>
          </a:p>
          <a:p>
            <a:pPr marL="158750" indent="0">
              <a:buNone/>
            </a:pPr>
            <a:endParaRPr lang="es-ES" i="1" dirty="0"/>
          </a:p>
          <a:p>
            <a:pPr marL="158750" indent="0">
              <a:buNone/>
            </a:pPr>
            <a:r>
              <a:rPr lang="es-ES" dirty="0"/>
              <a:t>📌 </a:t>
            </a:r>
            <a:r>
              <a:rPr lang="es-ES" b="1" dirty="0"/>
              <a:t>Interpretación rápida</a:t>
            </a:r>
            <a:r>
              <a:rPr lang="es-ES" dirty="0"/>
              <a:t>:</a:t>
            </a:r>
          </a:p>
          <a:p>
            <a:r>
              <a:rPr lang="es-ES" dirty="0"/>
              <a:t>Un </a:t>
            </a:r>
            <a:r>
              <a:rPr lang="es-ES" b="1" dirty="0"/>
              <a:t>MAPE de 2%</a:t>
            </a:r>
            <a:r>
              <a:rPr lang="es-ES" dirty="0"/>
              <a:t> → el modelo, de media, se equivoca un 2% respecto al valor real.</a:t>
            </a:r>
          </a:p>
          <a:p>
            <a:r>
              <a:rPr lang="es-ES" dirty="0"/>
              <a:t>Cuanto más bajo, mejor.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0" dirty="0"/>
              <a:t>La diferencia entre </a:t>
            </a:r>
            <a:r>
              <a:rPr lang="es-ES" i="1" dirty="0"/>
              <a:t>base </a:t>
            </a:r>
            <a:r>
              <a:rPr lang="es-ES" i="0" dirty="0"/>
              <a:t>y </a:t>
            </a:r>
            <a:r>
              <a:rPr lang="es-ES" i="1" dirty="0" err="1"/>
              <a:t>best</a:t>
            </a:r>
            <a:r>
              <a:rPr lang="es-ES" i="1" dirty="0"/>
              <a:t>:</a:t>
            </a:r>
            <a:br>
              <a:rPr lang="es-ES" i="1" dirty="0"/>
            </a:br>
            <a:r>
              <a:rPr lang="es-ES" i="1" dirty="0"/>
              <a:t>- </a:t>
            </a:r>
            <a:r>
              <a:rPr lang="es-ES" b="1" i="1" dirty="0"/>
              <a:t>base</a:t>
            </a:r>
            <a:r>
              <a:rPr lang="es-ES" i="1" dirty="0"/>
              <a:t>: </a:t>
            </a:r>
            <a:r>
              <a:rPr lang="es-ES" b="0" dirty="0"/>
              <a:t>modelo inicial, creado con una configuración por defecto básica. </a:t>
            </a:r>
            <a:r>
              <a:rPr lang="es-ES" dirty="0"/>
              <a:t>Aquí no hay búsqueda de </a:t>
            </a:r>
            <a:r>
              <a:rPr lang="es-ES" dirty="0" err="1"/>
              <a:t>hiperparámetros</a:t>
            </a:r>
            <a:r>
              <a:rPr lang="es-ES" dirty="0"/>
              <a:t>, solo se entrena el modelo directamente con los datos.</a:t>
            </a:r>
            <a:endParaRPr lang="es-ES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/>
              <a:t>- </a:t>
            </a:r>
            <a:r>
              <a:rPr lang="es-ES" b="1" i="1" dirty="0" err="1"/>
              <a:t>best</a:t>
            </a:r>
            <a:r>
              <a:rPr lang="es-ES" i="1" dirty="0"/>
              <a:t>: </a:t>
            </a:r>
            <a:r>
              <a:rPr lang="es-ES" dirty="0"/>
              <a:t>después de pasar por una </a:t>
            </a:r>
            <a:r>
              <a:rPr lang="es-ES" b="0" dirty="0"/>
              <a:t>búsqueda de </a:t>
            </a:r>
            <a:r>
              <a:rPr lang="es-ES" b="0" dirty="0" err="1"/>
              <a:t>hiperparámetros</a:t>
            </a:r>
            <a:r>
              <a:rPr lang="es-ES" b="0" dirty="0"/>
              <a:t> en </a:t>
            </a:r>
            <a:r>
              <a:rPr lang="es-ES" b="0" i="1" dirty="0" err="1"/>
              <a:t>RandomizedSearchCV</a:t>
            </a:r>
            <a:r>
              <a:rPr lang="es-ES" b="0" dirty="0"/>
              <a:t> (</a:t>
            </a:r>
            <a:r>
              <a:rPr lang="es-ES" b="0" dirty="0" err="1"/>
              <a:t>nº</a:t>
            </a:r>
            <a:r>
              <a:rPr lang="es-ES" b="0" dirty="0"/>
              <a:t> árboles, profundidad, iteración, regularización L2, </a:t>
            </a:r>
            <a:r>
              <a:rPr lang="es-ES" b="0" dirty="0" err="1"/>
              <a:t>etc</a:t>
            </a:r>
            <a:r>
              <a:rPr lang="es-ES" b="0" dirty="0"/>
              <a:t>)</a:t>
            </a:r>
            <a:endParaRPr lang="es-ES" b="0" i="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 Daily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añadimos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Year, Month, Weekday, lag_1, lag_7 y roll7. 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Esto permitió capturar patrones temporales y reducir error.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Esta gráfica es la </a:t>
            </a:r>
            <a:r>
              <a:rPr lang="es-ES" b="1" dirty="0"/>
              <a:t>Función de Autocorrelación (ACF)</a:t>
            </a:r>
            <a:r>
              <a:rPr lang="es-ES" dirty="0"/>
              <a:t> de las ventas totales diarias.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 ACF mide cuánto se parece una serie a sí misma en distintos </a:t>
            </a:r>
            <a:r>
              <a:rPr lang="es-ES" b="1" dirty="0"/>
              <a:t>desplazamientos en el tiempo (</a:t>
            </a:r>
            <a:r>
              <a:rPr lang="es-ES" b="1" dirty="0" err="1"/>
              <a:t>lags</a:t>
            </a:r>
            <a:r>
              <a:rPr lang="es-ES" b="1" dirty="0"/>
              <a:t>)</a:t>
            </a:r>
            <a:r>
              <a:rPr lang="es-ES" dirty="0"/>
              <a:t>.</a:t>
            </a:r>
          </a:p>
          <a:p>
            <a:r>
              <a:rPr lang="es-ES" b="1" dirty="0" err="1"/>
              <a:t>Lag</a:t>
            </a:r>
            <a:r>
              <a:rPr lang="es-ES" b="1" dirty="0"/>
              <a:t> 1</a:t>
            </a:r>
            <a:r>
              <a:rPr lang="es-ES" dirty="0"/>
              <a:t> → cómo se relaciona el valor de hoy con el de ayer.</a:t>
            </a:r>
          </a:p>
          <a:p>
            <a:r>
              <a:rPr lang="es-ES" b="1" dirty="0" err="1"/>
              <a:t>Lag</a:t>
            </a:r>
            <a:r>
              <a:rPr lang="es-ES" b="1" dirty="0"/>
              <a:t> 7</a:t>
            </a:r>
            <a:r>
              <a:rPr lang="es-ES" dirty="0"/>
              <a:t> → cómo se relaciona hoy con el de hace una semana.</a:t>
            </a:r>
          </a:p>
          <a:p>
            <a:pPr marL="158750" indent="0">
              <a:buNone/>
            </a:pPr>
            <a:r>
              <a:rPr lang="es-ES" dirty="0"/>
              <a:t>(Y así sucesivamente.)</a:t>
            </a:r>
          </a:p>
          <a:p>
            <a:pPr marL="158750" indent="0">
              <a:buNone/>
            </a:pPr>
            <a:endParaRPr lang="es-ES" dirty="0"/>
          </a:p>
          <a:p>
            <a:pPr marL="158750" indent="0">
              <a:buNone/>
            </a:pPr>
            <a:r>
              <a:rPr lang="es-ES" dirty="0"/>
              <a:t>El valor oscila entre </a:t>
            </a:r>
            <a:r>
              <a:rPr lang="es-ES" b="1" dirty="0"/>
              <a:t>-1 y 1</a:t>
            </a:r>
            <a:r>
              <a:rPr lang="es-ES" dirty="0"/>
              <a:t>:</a:t>
            </a:r>
          </a:p>
          <a:p>
            <a:r>
              <a:rPr lang="es-ES" b="1" dirty="0"/>
              <a:t>1</a:t>
            </a:r>
            <a:r>
              <a:rPr lang="es-ES" dirty="0"/>
              <a:t> = correlación perfecta positiva.</a:t>
            </a:r>
          </a:p>
          <a:p>
            <a:r>
              <a:rPr lang="es-ES" b="1" dirty="0"/>
              <a:t>0</a:t>
            </a:r>
            <a:r>
              <a:rPr lang="es-ES" dirty="0"/>
              <a:t> = no hay relación.</a:t>
            </a:r>
          </a:p>
          <a:p>
            <a:r>
              <a:rPr lang="es-ES" b="1" dirty="0"/>
              <a:t>-1</a:t>
            </a:r>
            <a:r>
              <a:rPr lang="es-ES" dirty="0"/>
              <a:t> = correlación perfecta negativa.</a:t>
            </a:r>
          </a:p>
          <a:p>
            <a:pPr marL="158750" indent="0">
              <a:buNone/>
            </a:pPr>
            <a:endParaRPr lang="es-ES" b="1" dirty="0"/>
          </a:p>
          <a:p>
            <a:pPr marL="158750" indent="0">
              <a:buNone/>
            </a:pPr>
            <a:r>
              <a:rPr lang="es-ES" b="1" dirty="0"/>
              <a:t>📊 Interpretación de tu gráfica</a:t>
            </a:r>
          </a:p>
          <a:p>
            <a:pPr marL="387350" indent="-228600">
              <a:buFont typeface="+mj-lt"/>
              <a:buAutoNum type="arabicPeriod"/>
            </a:pPr>
            <a:r>
              <a:rPr lang="es-ES" b="1" dirty="0" err="1"/>
              <a:t>Lag</a:t>
            </a:r>
            <a:r>
              <a:rPr lang="es-ES" b="1" dirty="0"/>
              <a:t> 0 (barra a 1.0):</a:t>
            </a:r>
            <a:r>
              <a:rPr lang="es-ES" dirty="0"/>
              <a:t> siempre aparece así porque una serie está 100% correlacionada consigo misma.</a:t>
            </a:r>
          </a:p>
          <a:p>
            <a:pPr marL="387350" indent="-228600">
              <a:buFont typeface="+mj-lt"/>
              <a:buAutoNum type="arabicPeriod"/>
            </a:pPr>
            <a:r>
              <a:rPr lang="es-ES" b="1" dirty="0"/>
              <a:t>Primeros </a:t>
            </a:r>
            <a:r>
              <a:rPr lang="es-ES" b="1" dirty="0" err="1"/>
              <a:t>lags</a:t>
            </a:r>
            <a:r>
              <a:rPr lang="es-ES" b="1" dirty="0"/>
              <a:t> (1–7):</a:t>
            </a:r>
            <a:endParaRPr lang="es-ES" dirty="0"/>
          </a:p>
          <a:p>
            <a:pPr lvl="1"/>
            <a:r>
              <a:rPr lang="es-ES" dirty="0"/>
              <a:t>Se ve una correlación positiva (entre 0.25 y 0.4).</a:t>
            </a:r>
          </a:p>
          <a:p>
            <a:pPr lvl="1"/>
            <a:r>
              <a:rPr lang="es-ES" dirty="0"/>
              <a:t>Esto significa que las ventas de un día se parecen bastante a las de los días inmediatamente anteriores.</a:t>
            </a:r>
          </a:p>
          <a:p>
            <a:pPr lvl="1"/>
            <a:r>
              <a:rPr lang="es-ES" dirty="0"/>
              <a:t>Especialmente importante el </a:t>
            </a:r>
            <a:r>
              <a:rPr lang="es-ES" b="1" dirty="0" err="1"/>
              <a:t>lag</a:t>
            </a:r>
            <a:r>
              <a:rPr lang="es-ES" b="1" dirty="0"/>
              <a:t> 7</a:t>
            </a:r>
            <a:r>
              <a:rPr lang="es-ES" dirty="0"/>
              <a:t> → indica un patrón </a:t>
            </a:r>
            <a:r>
              <a:rPr lang="es-ES" b="1" dirty="0"/>
              <a:t>semanal</a:t>
            </a:r>
            <a:r>
              <a:rPr lang="es-ES" dirty="0"/>
              <a:t> en las ventas (lo esperable en fármacos, con picos y valles según días laborables/fines de semana).</a:t>
            </a:r>
          </a:p>
          <a:p>
            <a:pPr>
              <a:buFont typeface="+mj-lt"/>
              <a:buAutoNum type="arabicPeriod"/>
            </a:pPr>
            <a:r>
              <a:rPr lang="es-ES" b="1" dirty="0" err="1"/>
              <a:t>Lags</a:t>
            </a:r>
            <a:r>
              <a:rPr lang="es-ES" b="1" dirty="0"/>
              <a:t> intermedios (10–30):</a:t>
            </a:r>
            <a:endParaRPr lang="es-ES" dirty="0"/>
          </a:p>
          <a:p>
            <a:pPr lvl="1"/>
            <a:r>
              <a:rPr lang="es-ES" dirty="0"/>
              <a:t>Las correlaciones siguen siendo positivas pero más bajas (~0.2).</a:t>
            </a:r>
          </a:p>
          <a:p>
            <a:pPr lvl="1"/>
            <a:r>
              <a:rPr lang="es-ES" dirty="0"/>
              <a:t>Esto muestra que existe cierta memoria en la serie: las ventas de hoy aún guardan relación con las de hace 2–3 semanas.</a:t>
            </a:r>
          </a:p>
          <a:p>
            <a:pPr>
              <a:buFont typeface="+mj-lt"/>
              <a:buAutoNum type="arabicPeriod"/>
            </a:pPr>
            <a:r>
              <a:rPr lang="es-ES" b="1" dirty="0" err="1"/>
              <a:t>Lags</a:t>
            </a:r>
            <a:r>
              <a:rPr lang="es-ES" b="1" dirty="0"/>
              <a:t> largos (&gt;30):</a:t>
            </a:r>
            <a:endParaRPr lang="es-ES" dirty="0"/>
          </a:p>
          <a:p>
            <a:pPr lvl="1"/>
            <a:r>
              <a:rPr lang="es-ES" dirty="0"/>
              <a:t>La correlación va decayendo hacia 0.</a:t>
            </a:r>
          </a:p>
          <a:p>
            <a:pPr lvl="1"/>
            <a:r>
              <a:rPr lang="es-ES" dirty="0"/>
              <a:t>Señal de que a medida que nos alejamos en el tiempo, la dependencia se diluye.</a:t>
            </a:r>
          </a:p>
          <a:p>
            <a:pPr>
              <a:buFont typeface="+mj-lt"/>
              <a:buAutoNum type="arabicPeriod"/>
            </a:pPr>
            <a:r>
              <a:rPr lang="es-ES" b="1" dirty="0"/>
              <a:t>Franja azul (intervalo de confianza):</a:t>
            </a:r>
            <a:endParaRPr lang="es-ES" dirty="0"/>
          </a:p>
          <a:p>
            <a:pPr lvl="1"/>
            <a:r>
              <a:rPr lang="es-ES" dirty="0"/>
              <a:t>Si las barras sobresalen de esa franja, la correlación es </a:t>
            </a:r>
            <a:r>
              <a:rPr lang="es-ES" b="1" dirty="0"/>
              <a:t>estadísticamente significativa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En tu caso, casi todas las barras hasta </a:t>
            </a:r>
            <a:r>
              <a:rPr lang="es-ES" dirty="0" err="1"/>
              <a:t>lag</a:t>
            </a:r>
            <a:r>
              <a:rPr lang="es-ES" dirty="0"/>
              <a:t> ~25 lo son, lo que confirma </a:t>
            </a:r>
            <a:r>
              <a:rPr lang="es-ES" b="1" dirty="0"/>
              <a:t>estacionalidad y dependencia temporal clara</a:t>
            </a:r>
            <a:r>
              <a:rPr lang="es-ES" dirty="0"/>
              <a:t>.</a:t>
            </a:r>
          </a:p>
          <a:p>
            <a:pPr marL="158750" indent="0">
              <a:buNone/>
            </a:pPr>
            <a:endParaRPr lang="es-ES" b="1" dirty="0"/>
          </a:p>
          <a:p>
            <a:pPr marL="158750" indent="0">
              <a:buNone/>
            </a:pPr>
            <a:r>
              <a:rPr lang="es-ES" b="1" dirty="0"/>
              <a:t>📌 En resumen</a:t>
            </a:r>
          </a:p>
          <a:p>
            <a:r>
              <a:rPr lang="es-ES" dirty="0"/>
              <a:t>Las ventas </a:t>
            </a:r>
            <a:r>
              <a:rPr lang="es-ES" b="1" dirty="0"/>
              <a:t>no son aleatorias</a:t>
            </a:r>
            <a:r>
              <a:rPr lang="es-ES" dirty="0"/>
              <a:t>: tienen </a:t>
            </a:r>
            <a:r>
              <a:rPr lang="es-ES" b="1" dirty="0"/>
              <a:t>patrones semanales y memoria temporal</a:t>
            </a:r>
            <a:r>
              <a:rPr lang="es-ES" dirty="0"/>
              <a:t>.</a:t>
            </a:r>
          </a:p>
          <a:p>
            <a:r>
              <a:rPr lang="es-ES" dirty="0"/>
              <a:t>Esto justifica:</a:t>
            </a:r>
          </a:p>
          <a:p>
            <a:pPr lvl="1"/>
            <a:r>
              <a:rPr lang="es-ES" dirty="0"/>
              <a:t>Usar </a:t>
            </a:r>
            <a:r>
              <a:rPr lang="es-ES" b="1" dirty="0" err="1"/>
              <a:t>lags</a:t>
            </a:r>
            <a:r>
              <a:rPr lang="es-ES" b="1" dirty="0"/>
              <a:t> y </a:t>
            </a:r>
            <a:r>
              <a:rPr lang="es-ES" b="1" dirty="0" err="1"/>
              <a:t>rolling</a:t>
            </a:r>
            <a:r>
              <a:rPr lang="es-ES" b="1" dirty="0"/>
              <a:t> </a:t>
            </a:r>
            <a:r>
              <a:rPr lang="es-ES" b="1" dirty="0" err="1"/>
              <a:t>averages</a:t>
            </a:r>
            <a:r>
              <a:rPr lang="es-ES" dirty="0"/>
              <a:t> como </a:t>
            </a:r>
            <a:r>
              <a:rPr lang="es-ES" dirty="0" err="1"/>
              <a:t>features</a:t>
            </a:r>
            <a:r>
              <a:rPr lang="es-ES" dirty="0"/>
              <a:t> en ML.</a:t>
            </a:r>
          </a:p>
          <a:p>
            <a:pPr lvl="1"/>
            <a:r>
              <a:rPr lang="es-ES" dirty="0"/>
              <a:t>Probar modelos de series temporales (SARIMAX, </a:t>
            </a:r>
            <a:r>
              <a:rPr lang="es-ES" dirty="0" err="1"/>
              <a:t>Prophet</a:t>
            </a:r>
            <a:r>
              <a:rPr lang="es-ES" dirty="0"/>
              <a:t>).</a:t>
            </a:r>
          </a:p>
          <a:p>
            <a:pPr lvl="1"/>
            <a:r>
              <a:rPr lang="es-ES" dirty="0"/>
              <a:t>Validar con </a:t>
            </a:r>
            <a:r>
              <a:rPr lang="es-ES" dirty="0" err="1"/>
              <a:t>splits</a:t>
            </a:r>
            <a:r>
              <a:rPr lang="es-ES" dirty="0"/>
              <a:t> temporales en lugar de aleatorios.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3" name="Google Shape;2143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CatBoost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fue el más preciso, con </a:t>
            </a:r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MAPE menor al 2%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lo que significa predicciones muy cercanas a la realidad. Además, R² de 0.99: prácticamente toda la variabilidad explicada.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XGBoost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GradientBoosting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estuvieron cerca.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SARIMAX y RF mostraron limitaciones frente a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boosting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Abrir pestaña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streamlit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“Modelo” para ver los porcentajes. Para ello: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/>
              <a:t>cd "D:\_Proyectos_Data_Science\Windows_PowerShell\PROYECTOS\06 - ML“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 err="1"/>
              <a:t>streamlit</a:t>
            </a:r>
            <a:r>
              <a:rPr lang="es-ES" i="1" dirty="0"/>
              <a:t> run app_streamlit/app.py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2" name="Google Shape;1852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Analizamos importancias de variables: los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lags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 estacionalidad temporal fueron clave. El modelo es interpretable: sabemos qué factores impulsan las predicciones.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s-ES" b="1" dirty="0"/>
              <a:t>1 - Arranque (enganche con negocio):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dirty="0"/>
              <a:t>Una de las preguntas que siempre surgen en un modelo de Machine </a:t>
            </a:r>
            <a:r>
              <a:rPr lang="es-ES" dirty="0" err="1"/>
              <a:t>Learning</a:t>
            </a:r>
            <a:r>
              <a:rPr lang="es-ES" dirty="0"/>
              <a:t> es: ¿qué factores están influyendo más en las predicciones?. Esto es clave para confiar en el modelo y tomar decisiones.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s-ES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s-ES" b="1" dirty="0"/>
              <a:t>2 - Explicación de las importancias: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dirty="0"/>
              <a:t>Aquí vemos las importancias de variables calculadas en modelos como </a:t>
            </a:r>
            <a:r>
              <a:rPr lang="es-ES" dirty="0" err="1"/>
              <a:t>Random</a:t>
            </a:r>
            <a:r>
              <a:rPr lang="es-ES" dirty="0"/>
              <a:t> Forest o </a:t>
            </a:r>
            <a:r>
              <a:rPr lang="es-ES" dirty="0" err="1"/>
              <a:t>CatBoost</a:t>
            </a:r>
            <a:r>
              <a:rPr lang="es-ES" dirty="0"/>
              <a:t>. Lo interesante es que los factores que más peso tienen no son aleatorios, sino muy intuitivos: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Los </a:t>
            </a:r>
            <a:r>
              <a:rPr lang="es-ES" dirty="0" err="1"/>
              <a:t>lags</a:t>
            </a:r>
            <a:r>
              <a:rPr lang="es-ES" dirty="0"/>
              <a:t> (ventas pasadas) → porque lo que vendimos ayer o la semana pasada es el mejor predictor de lo que venderemos hoy.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La estacionalidad (mes, día de la semana) → porque hay patrones claros de consumo según temporadas y hábitos semanales.”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s-ES" b="1" dirty="0"/>
              <a:t>3- Interpretabilidad (tranquilizar a la audiencia):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dirty="0"/>
              <a:t>Esto hace que el modelo no sea una ‘caja negra’. Podemos explicar con claridad qué impulsa las predicciones: los históricos de ventas y la estacionalidad. Esto da confianza a la hora de usarlo en negocio.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s-ES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s-ES" b="1" dirty="0"/>
              <a:t>4 - Cierre con valor para negocio: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dirty="0"/>
              <a:t>Saber que los </a:t>
            </a:r>
            <a:r>
              <a:rPr lang="es-ES" dirty="0" err="1"/>
              <a:t>lags</a:t>
            </a:r>
            <a:r>
              <a:rPr lang="es-ES" dirty="0"/>
              <a:t> y la estacionalidad son los factores clave significa que el modelo está capturando de forma realista el comportamiento del mercado: la recurrencia semanal y la estacionalidad anual. Esto permite planificar pedidos, campañas o stock con base en algo tangible y explicable.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2" name="Google Shape;1972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Aquí se ve la comparación de valores reales vs predicciones, con una banda de error. Demuestra la precisión alcanzada.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Abrir pestaña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streamlit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“Evaluación y predicciones” para ver la gráfica. Para ello: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/>
              <a:t>cd "D:\_Proyectos_Data_Science\Windows_PowerShell\PROYECTOS\06 - ML“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 err="1"/>
              <a:t>streamlit</a:t>
            </a:r>
            <a:r>
              <a:rPr lang="es-ES" i="1" dirty="0"/>
              <a:t> run app_streamlit/app.py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477400" y="1071500"/>
            <a:ext cx="4161900" cy="22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17253" y="3450000"/>
            <a:ext cx="3712500" cy="288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2" name="Google Shape;12;p2"/>
          <p:cNvGrpSpPr/>
          <p:nvPr/>
        </p:nvGrpSpPr>
        <p:grpSpPr>
          <a:xfrm>
            <a:off x="-4" y="-200"/>
            <a:ext cx="1754811" cy="5150701"/>
            <a:chOff x="-4" y="-200"/>
            <a:chExt cx="1754811" cy="515070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14" name="Google Shape;14;p2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" name="Google Shape;20;p2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21" name="Google Shape;21;p2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" name="Google Shape;30;p2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31" name="Google Shape;31;p2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2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9" name="Google Shape;39;p2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3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75" name="Google Shape;775;p13"/>
          <p:cNvGrpSpPr/>
          <p:nvPr/>
        </p:nvGrpSpPr>
        <p:grpSpPr>
          <a:xfrm>
            <a:off x="25" y="4618355"/>
            <a:ext cx="9144629" cy="524953"/>
            <a:chOff x="25" y="4618550"/>
            <a:chExt cx="9144629" cy="532352"/>
          </a:xfrm>
        </p:grpSpPr>
        <p:grpSp>
          <p:nvGrpSpPr>
            <p:cNvPr id="776" name="Google Shape;776;p13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777" name="Google Shape;777;p13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8" name="Google Shape;778;p13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79" name="Google Shape;779;p13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780" name="Google Shape;780;p13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781" name="Google Shape;781;p1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2" name="Google Shape;782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3" name="Google Shape;783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4" name="Google Shape;784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5" name="Google Shape;785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86" name="Google Shape;786;p1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787" name="Google Shape;787;p1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8" name="Google Shape;788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9" name="Google Shape;789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0" name="Google Shape;790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1" name="Google Shape;791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2" name="Google Shape;792;p1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93" name="Google Shape;793;p13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794" name="Google Shape;794;p13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795" name="Google Shape;795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6" name="Google Shape;796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7" name="Google Shape;797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8" name="Google Shape;798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99" name="Google Shape;799;p1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800" name="Google Shape;800;p1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1" name="Google Shape;801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2" name="Google Shape;802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3" name="Google Shape;803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4" name="Google Shape;804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5" name="Google Shape;805;p1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06" name="Google Shape;806;p13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807" name="Google Shape;807;p13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808" name="Google Shape;808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9" name="Google Shape;809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0" name="Google Shape;810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1" name="Google Shape;811;p1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812" name="Google Shape;812;p1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3" name="Google Shape;813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4" name="Google Shape;814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5" name="Google Shape;815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6" name="Google Shape;816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7" name="Google Shape;817;p1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18" name="Google Shape;818;p13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819" name="Google Shape;819;p13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0" name="Google Shape;820;p13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21" name="Google Shape;821;p13"/>
          <p:cNvGrpSpPr/>
          <p:nvPr/>
        </p:nvGrpSpPr>
        <p:grpSpPr>
          <a:xfrm>
            <a:off x="-416117" y="201278"/>
            <a:ext cx="9427886" cy="5105291"/>
            <a:chOff x="-416117" y="201278"/>
            <a:chExt cx="9427886" cy="5105291"/>
          </a:xfrm>
        </p:grpSpPr>
        <p:grpSp>
          <p:nvGrpSpPr>
            <p:cNvPr id="822" name="Google Shape;822;p13"/>
            <p:cNvGrpSpPr/>
            <p:nvPr/>
          </p:nvGrpSpPr>
          <p:grpSpPr>
            <a:xfrm>
              <a:off x="-416117" y="4462875"/>
              <a:ext cx="1627766" cy="843694"/>
              <a:chOff x="7602383" y="4487750"/>
              <a:chExt cx="1627766" cy="843694"/>
            </a:xfrm>
          </p:grpSpPr>
          <p:sp>
            <p:nvSpPr>
              <p:cNvPr id="823" name="Google Shape;823;p13"/>
              <p:cNvSpPr/>
              <p:nvPr/>
            </p:nvSpPr>
            <p:spPr>
              <a:xfrm>
                <a:off x="7602383" y="4555956"/>
                <a:ext cx="1541632" cy="775488"/>
              </a:xfrm>
              <a:custGeom>
                <a:avLst/>
                <a:gdLst/>
                <a:ahLst/>
                <a:cxnLst/>
                <a:rect l="l" t="t" r="r" b="b"/>
                <a:pathLst>
                  <a:path w="21776" h="10954" fill="none" extrusionOk="0">
                    <a:moveTo>
                      <a:pt x="0" y="10954"/>
                    </a:moveTo>
                    <a:lnTo>
                      <a:pt x="6046" y="4663"/>
                    </a:lnTo>
                    <a:lnTo>
                      <a:pt x="8456" y="6051"/>
                    </a:lnTo>
                    <a:lnTo>
                      <a:pt x="14614" y="1361"/>
                    </a:lnTo>
                    <a:lnTo>
                      <a:pt x="17381" y="3927"/>
                    </a:lnTo>
                    <a:lnTo>
                      <a:pt x="21776" y="0"/>
                    </a:lnTo>
                  </a:path>
                </a:pathLst>
              </a:custGeom>
              <a:solidFill>
                <a:schemeClr val="accent2"/>
              </a:solidFill>
              <a:ln w="76200" cap="flat" cmpd="sng">
                <a:solidFill>
                  <a:schemeClr val="accent3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62700" tIns="117700" rIns="162700" bIns="117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13"/>
              <p:cNvSpPr/>
              <p:nvPr/>
            </p:nvSpPr>
            <p:spPr>
              <a:xfrm>
                <a:off x="8997648" y="4487750"/>
                <a:ext cx="232500" cy="23250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098" extrusionOk="0">
                    <a:moveTo>
                      <a:pt x="2098" y="0"/>
                    </a:moveTo>
                    <a:lnTo>
                      <a:pt x="1049" y="282"/>
                    </a:lnTo>
                    <a:lnTo>
                      <a:pt x="0" y="563"/>
                    </a:lnTo>
                    <a:lnTo>
                      <a:pt x="1105" y="994"/>
                    </a:lnTo>
                    <a:lnTo>
                      <a:pt x="1536" y="2098"/>
                    </a:lnTo>
                    <a:lnTo>
                      <a:pt x="1817" y="1049"/>
                    </a:lnTo>
                    <a:lnTo>
                      <a:pt x="20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5" name="Google Shape;825;p13"/>
            <p:cNvGrpSpPr/>
            <p:nvPr/>
          </p:nvGrpSpPr>
          <p:grpSpPr>
            <a:xfrm>
              <a:off x="107121" y="3930553"/>
              <a:ext cx="532501" cy="532325"/>
              <a:chOff x="833034" y="460460"/>
              <a:chExt cx="512612" cy="512443"/>
            </a:xfrm>
          </p:grpSpPr>
          <p:sp>
            <p:nvSpPr>
              <p:cNvPr id="826" name="Google Shape;826;p13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13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13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200" strike="noStrike">
                  <a:solidFill>
                    <a:schemeClr val="dk1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829" name="Google Shape;829;p13"/>
            <p:cNvGrpSpPr/>
            <p:nvPr/>
          </p:nvGrpSpPr>
          <p:grpSpPr>
            <a:xfrm>
              <a:off x="8501700" y="201278"/>
              <a:ext cx="510070" cy="740253"/>
              <a:chOff x="6270292" y="1302704"/>
              <a:chExt cx="328019" cy="476047"/>
            </a:xfrm>
          </p:grpSpPr>
          <p:sp>
            <p:nvSpPr>
              <p:cNvPr id="830" name="Google Shape;830;p13"/>
              <p:cNvSpPr/>
              <p:nvPr/>
            </p:nvSpPr>
            <p:spPr>
              <a:xfrm>
                <a:off x="6270292" y="1302704"/>
                <a:ext cx="192523" cy="258833"/>
              </a:xfrm>
              <a:custGeom>
                <a:avLst/>
                <a:gdLst/>
                <a:ahLst/>
                <a:cxnLst/>
                <a:rect l="l" t="t" r="r" b="b"/>
                <a:pathLst>
                  <a:path w="601" h="808" extrusionOk="0">
                    <a:moveTo>
                      <a:pt x="601" y="300"/>
                    </a:moveTo>
                    <a:lnTo>
                      <a:pt x="301" y="0"/>
                    </a:lnTo>
                    <a:lnTo>
                      <a:pt x="0" y="300"/>
                    </a:lnTo>
                    <a:lnTo>
                      <a:pt x="112" y="300"/>
                    </a:lnTo>
                    <a:lnTo>
                      <a:pt x="112" y="808"/>
                    </a:lnTo>
                    <a:lnTo>
                      <a:pt x="490" y="808"/>
                    </a:lnTo>
                    <a:lnTo>
                      <a:pt x="490" y="300"/>
                    </a:lnTo>
                    <a:lnTo>
                      <a:pt x="601" y="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13"/>
              <p:cNvSpPr/>
              <p:nvPr/>
            </p:nvSpPr>
            <p:spPr>
              <a:xfrm>
                <a:off x="6462809" y="1596159"/>
                <a:ext cx="135503" cy="182592"/>
              </a:xfrm>
              <a:custGeom>
                <a:avLst/>
                <a:gdLst/>
                <a:ahLst/>
                <a:cxnLst/>
                <a:rect l="l" t="t" r="r" b="b"/>
                <a:pathLst>
                  <a:path w="423" h="570" extrusionOk="0">
                    <a:moveTo>
                      <a:pt x="423" y="212"/>
                    </a:moveTo>
                    <a:lnTo>
                      <a:pt x="211" y="0"/>
                    </a:lnTo>
                    <a:lnTo>
                      <a:pt x="0" y="212"/>
                    </a:lnTo>
                    <a:lnTo>
                      <a:pt x="78" y="212"/>
                    </a:lnTo>
                    <a:lnTo>
                      <a:pt x="78" y="570"/>
                    </a:lnTo>
                    <a:lnTo>
                      <a:pt x="345" y="570"/>
                    </a:lnTo>
                    <a:lnTo>
                      <a:pt x="345" y="212"/>
                    </a:lnTo>
                    <a:lnTo>
                      <a:pt x="423" y="2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32" name="Google Shape;832;p13"/>
          <p:cNvSpPr txBox="1">
            <a:spLocks noGrp="1"/>
          </p:cNvSpPr>
          <p:nvPr>
            <p:ph type="title"/>
          </p:nvPr>
        </p:nvSpPr>
        <p:spPr>
          <a:xfrm>
            <a:off x="1440000" y="445025"/>
            <a:ext cx="699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33" name="Google Shape;833;p13"/>
          <p:cNvSpPr txBox="1">
            <a:spLocks noGrp="1"/>
          </p:cNvSpPr>
          <p:nvPr>
            <p:ph type="title" idx="2" hasCustomPrompt="1"/>
          </p:nvPr>
        </p:nvSpPr>
        <p:spPr>
          <a:xfrm>
            <a:off x="1576087" y="1625875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4" name="Google Shape;834;p13"/>
          <p:cNvSpPr txBox="1">
            <a:spLocks noGrp="1"/>
          </p:cNvSpPr>
          <p:nvPr>
            <p:ph type="title" idx="3" hasCustomPrompt="1"/>
          </p:nvPr>
        </p:nvSpPr>
        <p:spPr>
          <a:xfrm>
            <a:off x="5417462" y="1625875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5" name="Google Shape;835;p13"/>
          <p:cNvSpPr txBox="1">
            <a:spLocks noGrp="1"/>
          </p:cNvSpPr>
          <p:nvPr>
            <p:ph type="title" idx="4" hasCustomPrompt="1"/>
          </p:nvPr>
        </p:nvSpPr>
        <p:spPr>
          <a:xfrm>
            <a:off x="1576087" y="2550319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6" name="Google Shape;836;p13"/>
          <p:cNvSpPr txBox="1">
            <a:spLocks noGrp="1"/>
          </p:cNvSpPr>
          <p:nvPr>
            <p:ph type="title" idx="5" hasCustomPrompt="1"/>
          </p:nvPr>
        </p:nvSpPr>
        <p:spPr>
          <a:xfrm>
            <a:off x="5417462" y="2550319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7" name="Google Shape;837;p13"/>
          <p:cNvSpPr txBox="1">
            <a:spLocks noGrp="1"/>
          </p:cNvSpPr>
          <p:nvPr>
            <p:ph type="title" idx="6" hasCustomPrompt="1"/>
          </p:nvPr>
        </p:nvSpPr>
        <p:spPr>
          <a:xfrm>
            <a:off x="1576087" y="3474763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8" name="Google Shape;838;p13"/>
          <p:cNvSpPr txBox="1">
            <a:spLocks noGrp="1"/>
          </p:cNvSpPr>
          <p:nvPr>
            <p:ph type="title" idx="7" hasCustomPrompt="1"/>
          </p:nvPr>
        </p:nvSpPr>
        <p:spPr>
          <a:xfrm>
            <a:off x="5417462" y="3474763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9" name="Google Shape;839;p13"/>
          <p:cNvSpPr txBox="1">
            <a:spLocks noGrp="1"/>
          </p:cNvSpPr>
          <p:nvPr>
            <p:ph type="subTitle" idx="1"/>
          </p:nvPr>
        </p:nvSpPr>
        <p:spPr>
          <a:xfrm>
            <a:off x="2564888" y="1625875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0" name="Google Shape;840;p13"/>
          <p:cNvSpPr txBox="1">
            <a:spLocks noGrp="1"/>
          </p:cNvSpPr>
          <p:nvPr>
            <p:ph type="subTitle" idx="8"/>
          </p:nvPr>
        </p:nvSpPr>
        <p:spPr>
          <a:xfrm>
            <a:off x="2564888" y="2550319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1" name="Google Shape;841;p13"/>
          <p:cNvSpPr txBox="1">
            <a:spLocks noGrp="1"/>
          </p:cNvSpPr>
          <p:nvPr>
            <p:ph type="subTitle" idx="9"/>
          </p:nvPr>
        </p:nvSpPr>
        <p:spPr>
          <a:xfrm>
            <a:off x="2564888" y="3474763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2" name="Google Shape;842;p13"/>
          <p:cNvSpPr txBox="1">
            <a:spLocks noGrp="1"/>
          </p:cNvSpPr>
          <p:nvPr>
            <p:ph type="subTitle" idx="13"/>
          </p:nvPr>
        </p:nvSpPr>
        <p:spPr>
          <a:xfrm>
            <a:off x="6406263" y="1625875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3" name="Google Shape;843;p13"/>
          <p:cNvSpPr txBox="1">
            <a:spLocks noGrp="1"/>
          </p:cNvSpPr>
          <p:nvPr>
            <p:ph type="subTitle" idx="14"/>
          </p:nvPr>
        </p:nvSpPr>
        <p:spPr>
          <a:xfrm>
            <a:off x="6406263" y="3474763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4" name="Google Shape;844;p13"/>
          <p:cNvSpPr txBox="1">
            <a:spLocks noGrp="1"/>
          </p:cNvSpPr>
          <p:nvPr>
            <p:ph type="subTitle" idx="15"/>
          </p:nvPr>
        </p:nvSpPr>
        <p:spPr>
          <a:xfrm>
            <a:off x="6406263" y="2550319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14"/>
          <p:cNvSpPr txBox="1">
            <a:spLocks noGrp="1"/>
          </p:cNvSpPr>
          <p:nvPr>
            <p:ph type="title"/>
          </p:nvPr>
        </p:nvSpPr>
        <p:spPr>
          <a:xfrm>
            <a:off x="1018025" y="3306175"/>
            <a:ext cx="3730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47" name="Google Shape;847;p14"/>
          <p:cNvSpPr txBox="1">
            <a:spLocks noGrp="1"/>
          </p:cNvSpPr>
          <p:nvPr>
            <p:ph type="subTitle" idx="1"/>
          </p:nvPr>
        </p:nvSpPr>
        <p:spPr>
          <a:xfrm>
            <a:off x="1018025" y="1241225"/>
            <a:ext cx="3730200" cy="20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48" name="Google Shape;848;p14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49" name="Google Shape;849;p14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850" name="Google Shape;850;p14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851" name="Google Shape;851;p14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2" name="Google Shape;852;p14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3" name="Google Shape;853;p14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4" name="Google Shape;854;p14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5" name="Google Shape;855;p14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6" name="Google Shape;856;p14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57" name="Google Shape;857;p14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858" name="Google Shape;858;p14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859" name="Google Shape;859;p14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0" name="Google Shape;860;p14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1" name="Google Shape;861;p14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2" name="Google Shape;862;p14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3" name="Google Shape;863;p14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4" name="Google Shape;864;p14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5" name="Google Shape;865;p14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6" name="Google Shape;866;p14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67" name="Google Shape;867;p14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868" name="Google Shape;868;p14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9" name="Google Shape;869;p14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0" name="Google Shape;870;p14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1" name="Google Shape;871;p14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2" name="Google Shape;872;p14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3" name="Google Shape;873;p14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4" name="Google Shape;874;p14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5" name="Google Shape;875;p14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876" name="Google Shape;876;p14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79" name="Google Shape;879;p15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80" name="Google Shape;880;p15"/>
          <p:cNvGrpSpPr/>
          <p:nvPr/>
        </p:nvGrpSpPr>
        <p:grpSpPr>
          <a:xfrm>
            <a:off x="8" y="-200"/>
            <a:ext cx="585042" cy="5143500"/>
            <a:chOff x="33" y="-200"/>
            <a:chExt cx="585042" cy="5143500"/>
          </a:xfrm>
        </p:grpSpPr>
        <p:grpSp>
          <p:nvGrpSpPr>
            <p:cNvPr id="881" name="Google Shape;881;p15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882" name="Google Shape;882;p15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883" name="Google Shape;883;p15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4" name="Google Shape;884;p15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5" name="Google Shape;885;p15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6" name="Google Shape;886;p15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7" name="Google Shape;887;p15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8" name="Google Shape;888;p15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9" name="Google Shape;889;p15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0" name="Google Shape;890;p15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1" name="Google Shape;891;p15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92" name="Google Shape;892;p15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893" name="Google Shape;893;p15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4" name="Google Shape;894;p15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5" name="Google Shape;895;p15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6" name="Google Shape;896;p15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7" name="Google Shape;897;p15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8" name="Google Shape;898;p15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9" name="Google Shape;899;p15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0" name="Google Shape;900;p15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01" name="Google Shape;901;p15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902" name="Google Shape;902;p15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5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04" name="Google Shape;904;p15"/>
          <p:cNvGrpSpPr/>
          <p:nvPr/>
        </p:nvGrpSpPr>
        <p:grpSpPr>
          <a:xfrm>
            <a:off x="7692803" y="4132448"/>
            <a:ext cx="1399065" cy="1173990"/>
            <a:chOff x="7692803" y="4132448"/>
            <a:chExt cx="1399065" cy="1173990"/>
          </a:xfrm>
        </p:grpSpPr>
        <p:grpSp>
          <p:nvGrpSpPr>
            <p:cNvPr id="905" name="Google Shape;905;p15"/>
            <p:cNvGrpSpPr/>
            <p:nvPr/>
          </p:nvGrpSpPr>
          <p:grpSpPr>
            <a:xfrm>
              <a:off x="8558921" y="4132448"/>
              <a:ext cx="532947" cy="648678"/>
              <a:chOff x="8558921" y="4132448"/>
              <a:chExt cx="532947" cy="648678"/>
            </a:xfrm>
          </p:grpSpPr>
          <p:sp>
            <p:nvSpPr>
              <p:cNvPr id="906" name="Google Shape;906;p15"/>
              <p:cNvSpPr/>
              <p:nvPr/>
            </p:nvSpPr>
            <p:spPr>
              <a:xfrm>
                <a:off x="8892034" y="4581292"/>
                <a:ext cx="199834" cy="199834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098" extrusionOk="0">
                    <a:moveTo>
                      <a:pt x="2098" y="0"/>
                    </a:moveTo>
                    <a:lnTo>
                      <a:pt x="1049" y="282"/>
                    </a:lnTo>
                    <a:lnTo>
                      <a:pt x="0" y="563"/>
                    </a:lnTo>
                    <a:lnTo>
                      <a:pt x="1105" y="994"/>
                    </a:lnTo>
                    <a:lnTo>
                      <a:pt x="1536" y="2098"/>
                    </a:lnTo>
                    <a:lnTo>
                      <a:pt x="1817" y="1049"/>
                    </a:lnTo>
                    <a:lnTo>
                      <a:pt x="20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07" name="Google Shape;907;p15"/>
              <p:cNvGrpSpPr/>
              <p:nvPr/>
            </p:nvGrpSpPr>
            <p:grpSpPr>
              <a:xfrm>
                <a:off x="8558921" y="4132448"/>
                <a:ext cx="406758" cy="406674"/>
                <a:chOff x="833034" y="460460"/>
                <a:chExt cx="512612" cy="512443"/>
              </a:xfrm>
            </p:grpSpPr>
            <p:sp>
              <p:nvSpPr>
                <p:cNvPr id="908" name="Google Shape;908;p15"/>
                <p:cNvSpPr/>
                <p:nvPr/>
              </p:nvSpPr>
              <p:spPr>
                <a:xfrm>
                  <a:off x="833034" y="460460"/>
                  <a:ext cx="512612" cy="512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6" h="3025" extrusionOk="0">
                      <a:moveTo>
                        <a:pt x="2583" y="443"/>
                      </a:moveTo>
                      <a:cubicBezTo>
                        <a:pt x="2771" y="631"/>
                        <a:pt x="2906" y="865"/>
                        <a:pt x="2975" y="1121"/>
                      </a:cubicBezTo>
                      <a:cubicBezTo>
                        <a:pt x="3044" y="1378"/>
                        <a:pt x="3044" y="1649"/>
                        <a:pt x="2975" y="1905"/>
                      </a:cubicBezTo>
                      <a:cubicBezTo>
                        <a:pt x="2906" y="2162"/>
                        <a:pt x="2771" y="2395"/>
                        <a:pt x="2583" y="2583"/>
                      </a:cubicBezTo>
                      <a:cubicBezTo>
                        <a:pt x="2395" y="2771"/>
                        <a:pt x="2161" y="2906"/>
                        <a:pt x="1905" y="2974"/>
                      </a:cubicBezTo>
                      <a:cubicBezTo>
                        <a:pt x="1648" y="3043"/>
                        <a:pt x="1378" y="3043"/>
                        <a:pt x="1122" y="2974"/>
                      </a:cubicBezTo>
                      <a:cubicBezTo>
                        <a:pt x="865" y="2906"/>
                        <a:pt x="631" y="2771"/>
                        <a:pt x="444" y="2583"/>
                      </a:cubicBezTo>
                      <a:cubicBezTo>
                        <a:pt x="256" y="2395"/>
                        <a:pt x="121" y="2161"/>
                        <a:pt x="52" y="1905"/>
                      </a:cubicBezTo>
                      <a:cubicBezTo>
                        <a:pt x="-17" y="1648"/>
                        <a:pt x="-17" y="1378"/>
                        <a:pt x="52" y="1121"/>
                      </a:cubicBezTo>
                      <a:cubicBezTo>
                        <a:pt x="121" y="865"/>
                        <a:pt x="256" y="631"/>
                        <a:pt x="444" y="443"/>
                      </a:cubicBezTo>
                      <a:cubicBezTo>
                        <a:pt x="631" y="255"/>
                        <a:pt x="865" y="120"/>
                        <a:pt x="1122" y="52"/>
                      </a:cubicBezTo>
                      <a:cubicBezTo>
                        <a:pt x="1378" y="-17"/>
                        <a:pt x="1648" y="-17"/>
                        <a:pt x="1905" y="52"/>
                      </a:cubicBezTo>
                      <a:cubicBezTo>
                        <a:pt x="2161" y="120"/>
                        <a:pt x="2395" y="255"/>
                        <a:pt x="2583" y="44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9" name="Google Shape;909;p15"/>
                <p:cNvSpPr/>
                <p:nvPr/>
              </p:nvSpPr>
              <p:spPr>
                <a:xfrm>
                  <a:off x="885347" y="512607"/>
                  <a:ext cx="408322" cy="408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2266" extrusionOk="0">
                      <a:moveTo>
                        <a:pt x="2266" y="1133"/>
                      </a:moveTo>
                      <a:cubicBezTo>
                        <a:pt x="2266" y="1332"/>
                        <a:pt x="2213" y="1528"/>
                        <a:pt x="2114" y="1700"/>
                      </a:cubicBezTo>
                      <a:cubicBezTo>
                        <a:pt x="2014" y="1873"/>
                        <a:pt x="1871" y="2015"/>
                        <a:pt x="1699" y="2114"/>
                      </a:cubicBezTo>
                      <a:cubicBezTo>
                        <a:pt x="1527" y="2214"/>
                        <a:pt x="1331" y="2266"/>
                        <a:pt x="1133" y="2266"/>
                      </a:cubicBezTo>
                      <a:cubicBezTo>
                        <a:pt x="934" y="2266"/>
                        <a:pt x="738" y="2214"/>
                        <a:pt x="566" y="2114"/>
                      </a:cubicBezTo>
                      <a:cubicBezTo>
                        <a:pt x="394" y="2015"/>
                        <a:pt x="250" y="1873"/>
                        <a:pt x="151" y="1700"/>
                      </a:cubicBezTo>
                      <a:cubicBezTo>
                        <a:pt x="51" y="1528"/>
                        <a:pt x="0" y="1332"/>
                        <a:pt x="0" y="1133"/>
                      </a:cubicBezTo>
                      <a:cubicBezTo>
                        <a:pt x="0" y="934"/>
                        <a:pt x="52" y="739"/>
                        <a:pt x="151" y="567"/>
                      </a:cubicBezTo>
                      <a:cubicBezTo>
                        <a:pt x="251" y="394"/>
                        <a:pt x="394" y="252"/>
                        <a:pt x="566" y="152"/>
                      </a:cubicBezTo>
                      <a:cubicBezTo>
                        <a:pt x="738" y="53"/>
                        <a:pt x="934" y="0"/>
                        <a:pt x="1133" y="0"/>
                      </a:cubicBezTo>
                      <a:cubicBezTo>
                        <a:pt x="1331" y="0"/>
                        <a:pt x="1527" y="53"/>
                        <a:pt x="1699" y="152"/>
                      </a:cubicBezTo>
                      <a:cubicBezTo>
                        <a:pt x="1871" y="252"/>
                        <a:pt x="2014" y="394"/>
                        <a:pt x="2114" y="567"/>
                      </a:cubicBezTo>
                      <a:cubicBezTo>
                        <a:pt x="2213" y="739"/>
                        <a:pt x="2266" y="934"/>
                        <a:pt x="2266" y="113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0" name="Google Shape;910;p15"/>
                <p:cNvSpPr txBox="1"/>
                <p:nvPr/>
              </p:nvSpPr>
              <p:spPr>
                <a:xfrm>
                  <a:off x="974625" y="524850"/>
                  <a:ext cx="230100" cy="384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 strike="noStrike">
                      <a:solidFill>
                        <a:schemeClr val="accent2"/>
                      </a:solidFill>
                      <a:latin typeface="Be Vietnam Pro SemiBold"/>
                      <a:ea typeface="Be Vietnam Pro SemiBold"/>
                      <a:cs typeface="Be Vietnam Pro SemiBold"/>
                      <a:sym typeface="Be Vietnam Pro SemiBold"/>
                    </a:rPr>
                    <a:t>$</a:t>
                  </a:r>
                  <a:endParaRPr sz="2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endParaRPr>
                </a:p>
              </p:txBody>
            </p:sp>
          </p:grpSp>
        </p:grpSp>
        <p:sp>
          <p:nvSpPr>
            <p:cNvPr id="911" name="Google Shape;911;p15"/>
            <p:cNvSpPr/>
            <p:nvPr/>
          </p:nvSpPr>
          <p:spPr>
            <a:xfrm>
              <a:off x="7692803" y="4639915"/>
              <a:ext cx="1325015" cy="666524"/>
            </a:xfrm>
            <a:custGeom>
              <a:avLst/>
              <a:gdLst/>
              <a:ahLst/>
              <a:cxnLst/>
              <a:rect l="l" t="t" r="r" b="b"/>
              <a:pathLst>
                <a:path w="21776" h="10954" fill="none" extrusionOk="0">
                  <a:moveTo>
                    <a:pt x="0" y="10954"/>
                  </a:moveTo>
                  <a:lnTo>
                    <a:pt x="6046" y="4663"/>
                  </a:lnTo>
                  <a:lnTo>
                    <a:pt x="8456" y="6051"/>
                  </a:lnTo>
                  <a:lnTo>
                    <a:pt x="14614" y="1361"/>
                  </a:lnTo>
                  <a:lnTo>
                    <a:pt x="17381" y="3927"/>
                  </a:lnTo>
                  <a:lnTo>
                    <a:pt x="21776" y="0"/>
                  </a:lnTo>
                </a:path>
              </a:pathLst>
            </a:custGeom>
            <a:solidFill>
              <a:schemeClr val="accent2"/>
            </a:solidFill>
            <a:ln w="76200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62700" tIns="117700" rIns="162700" bIns="117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14" name="Google Shape;914;p16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915" name="Google Shape;915;p16"/>
          <p:cNvGrpSpPr/>
          <p:nvPr/>
        </p:nvGrpSpPr>
        <p:grpSpPr>
          <a:xfrm flipH="1">
            <a:off x="8558958" y="-200"/>
            <a:ext cx="585042" cy="5143500"/>
            <a:chOff x="33" y="-200"/>
            <a:chExt cx="585042" cy="5143500"/>
          </a:xfrm>
        </p:grpSpPr>
        <p:grpSp>
          <p:nvGrpSpPr>
            <p:cNvPr id="916" name="Google Shape;916;p16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917" name="Google Shape;917;p16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918" name="Google Shape;918;p16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9" name="Google Shape;919;p16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0" name="Google Shape;920;p16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1" name="Google Shape;921;p16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2" name="Google Shape;922;p1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3" name="Google Shape;923;p1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4" name="Google Shape;924;p1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5" name="Google Shape;925;p1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6" name="Google Shape;926;p1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27" name="Google Shape;927;p16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928" name="Google Shape;928;p16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9" name="Google Shape;929;p16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0" name="Google Shape;930;p16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1" name="Google Shape;931;p16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2" name="Google Shape;932;p1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3" name="Google Shape;933;p1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4" name="Google Shape;934;p1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5" name="Google Shape;935;p1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36" name="Google Shape;936;p16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937" name="Google Shape;937;p16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8" name="Google Shape;938;p16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39" name="Google Shape;939;p16"/>
          <p:cNvGrpSpPr/>
          <p:nvPr/>
        </p:nvGrpSpPr>
        <p:grpSpPr>
          <a:xfrm>
            <a:off x="-74646" y="129119"/>
            <a:ext cx="9025376" cy="5173283"/>
            <a:chOff x="-74646" y="129119"/>
            <a:chExt cx="9025376" cy="5173283"/>
          </a:xfrm>
        </p:grpSpPr>
        <p:grpSp>
          <p:nvGrpSpPr>
            <p:cNvPr id="940" name="Google Shape;940;p16"/>
            <p:cNvGrpSpPr/>
            <p:nvPr/>
          </p:nvGrpSpPr>
          <p:grpSpPr>
            <a:xfrm>
              <a:off x="-74646" y="4421574"/>
              <a:ext cx="758421" cy="880828"/>
              <a:chOff x="-74646" y="4345374"/>
              <a:chExt cx="758421" cy="880828"/>
            </a:xfrm>
          </p:grpSpPr>
          <p:grpSp>
            <p:nvGrpSpPr>
              <p:cNvPr id="941" name="Google Shape;941;p16"/>
              <p:cNvGrpSpPr/>
              <p:nvPr/>
            </p:nvGrpSpPr>
            <p:grpSpPr>
              <a:xfrm>
                <a:off x="51963" y="4740030"/>
                <a:ext cx="296991" cy="486172"/>
                <a:chOff x="4669157" y="4085142"/>
                <a:chExt cx="469923" cy="733512"/>
              </a:xfrm>
            </p:grpSpPr>
            <p:sp>
              <p:nvSpPr>
                <p:cNvPr id="942" name="Google Shape;942;p16"/>
                <p:cNvSpPr/>
                <p:nvPr/>
              </p:nvSpPr>
              <p:spPr>
                <a:xfrm>
                  <a:off x="4669157" y="4701427"/>
                  <a:ext cx="110789" cy="117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" h="692" extrusionOk="0">
                      <a:moveTo>
                        <a:pt x="121" y="81"/>
                      </a:moveTo>
                      <a:cubicBezTo>
                        <a:pt x="119" y="100"/>
                        <a:pt x="-85" y="614"/>
                        <a:pt x="42" y="663"/>
                      </a:cubicBezTo>
                      <a:cubicBezTo>
                        <a:pt x="170" y="712"/>
                        <a:pt x="600" y="694"/>
                        <a:pt x="649" y="645"/>
                      </a:cubicBezTo>
                      <a:cubicBezTo>
                        <a:pt x="697" y="597"/>
                        <a:pt x="394" y="160"/>
                        <a:pt x="394" y="69"/>
                      </a:cubicBezTo>
                      <a:cubicBezTo>
                        <a:pt x="394" y="-22"/>
                        <a:pt x="133" y="-28"/>
                        <a:pt x="121" y="8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3" name="Google Shape;943;p16"/>
                <p:cNvSpPr/>
                <p:nvPr/>
              </p:nvSpPr>
              <p:spPr>
                <a:xfrm>
                  <a:off x="4946977" y="4709558"/>
                  <a:ext cx="192102" cy="85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502" extrusionOk="0">
                      <a:moveTo>
                        <a:pt x="31" y="18"/>
                      </a:moveTo>
                      <a:cubicBezTo>
                        <a:pt x="31" y="18"/>
                        <a:pt x="-26" y="426"/>
                        <a:pt x="15" y="466"/>
                      </a:cubicBezTo>
                      <a:cubicBezTo>
                        <a:pt x="57" y="506"/>
                        <a:pt x="1118" y="518"/>
                        <a:pt x="1131" y="471"/>
                      </a:cubicBezTo>
                      <a:cubicBezTo>
                        <a:pt x="1186" y="286"/>
                        <a:pt x="391" y="66"/>
                        <a:pt x="349" y="21"/>
                      </a:cubicBezTo>
                      <a:cubicBezTo>
                        <a:pt x="307" y="-25"/>
                        <a:pt x="31" y="18"/>
                        <a:pt x="31" y="1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4" name="Google Shape;944;p16"/>
                <p:cNvSpPr/>
                <p:nvPr/>
              </p:nvSpPr>
              <p:spPr>
                <a:xfrm>
                  <a:off x="4674408" y="4085141"/>
                  <a:ext cx="351341" cy="63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" h="3739" extrusionOk="0">
                      <a:moveTo>
                        <a:pt x="38" y="0"/>
                      </a:moveTo>
                      <a:cubicBezTo>
                        <a:pt x="38" y="0"/>
                        <a:pt x="40" y="892"/>
                        <a:pt x="11" y="1665"/>
                      </a:cubicBezTo>
                      <a:cubicBezTo>
                        <a:pt x="-31" y="2788"/>
                        <a:pt x="58" y="3739"/>
                        <a:pt x="58" y="3739"/>
                      </a:cubicBezTo>
                      <a:lnTo>
                        <a:pt x="404" y="3739"/>
                      </a:lnTo>
                      <a:lnTo>
                        <a:pt x="830" y="656"/>
                      </a:lnTo>
                      <a:cubicBezTo>
                        <a:pt x="830" y="656"/>
                        <a:pt x="898" y="1180"/>
                        <a:pt x="1148" y="2193"/>
                      </a:cubicBezTo>
                      <a:cubicBezTo>
                        <a:pt x="1358" y="3039"/>
                        <a:pt x="1625" y="3739"/>
                        <a:pt x="1625" y="3739"/>
                      </a:cubicBezTo>
                      <a:lnTo>
                        <a:pt x="2074" y="3739"/>
                      </a:lnTo>
                      <a:cubicBezTo>
                        <a:pt x="2074" y="3739"/>
                        <a:pt x="1782" y="2357"/>
                        <a:pt x="1673" y="1629"/>
                      </a:cubicBezTo>
                      <a:cubicBezTo>
                        <a:pt x="1564" y="901"/>
                        <a:pt x="1491" y="37"/>
                        <a:pt x="1491" y="37"/>
                      </a:cubicBez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45" name="Google Shape;945;p16"/>
              <p:cNvSpPr/>
              <p:nvPr/>
            </p:nvSpPr>
            <p:spPr>
              <a:xfrm flipH="1">
                <a:off x="427516" y="4412714"/>
                <a:ext cx="188169" cy="188157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16"/>
              <p:cNvSpPr/>
              <p:nvPr/>
            </p:nvSpPr>
            <p:spPr>
              <a:xfrm flipH="1">
                <a:off x="141047" y="4542421"/>
                <a:ext cx="159138" cy="180571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1836" extrusionOk="0">
                    <a:moveTo>
                      <a:pt x="1597" y="0"/>
                    </a:moveTo>
                    <a:cubicBezTo>
                      <a:pt x="1597" y="0"/>
                      <a:pt x="1190" y="54"/>
                      <a:pt x="968" y="455"/>
                    </a:cubicBezTo>
                    <a:cubicBezTo>
                      <a:pt x="776" y="804"/>
                      <a:pt x="371" y="1405"/>
                      <a:pt x="371" y="1405"/>
                    </a:cubicBezTo>
                    <a:lnTo>
                      <a:pt x="0" y="1621"/>
                    </a:lnTo>
                    <a:lnTo>
                      <a:pt x="156" y="1836"/>
                    </a:lnTo>
                    <a:cubicBezTo>
                      <a:pt x="156" y="1836"/>
                      <a:pt x="682" y="1669"/>
                      <a:pt x="944" y="1489"/>
                    </a:cubicBezTo>
                    <a:cubicBezTo>
                      <a:pt x="1208" y="1310"/>
                      <a:pt x="1603" y="222"/>
                      <a:pt x="1615" y="132"/>
                    </a:cubicBezTo>
                    <a:cubicBezTo>
                      <a:pt x="1627" y="42"/>
                      <a:pt x="1597" y="0"/>
                      <a:pt x="15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16"/>
              <p:cNvSpPr/>
              <p:nvPr/>
            </p:nvSpPr>
            <p:spPr>
              <a:xfrm flipH="1">
                <a:off x="31281" y="4538586"/>
                <a:ext cx="190412" cy="257231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253" extrusionOk="0">
                    <a:moveTo>
                      <a:pt x="297" y="51"/>
                    </a:moveTo>
                    <a:cubicBezTo>
                      <a:pt x="247" y="104"/>
                      <a:pt x="63" y="472"/>
                      <a:pt x="14" y="745"/>
                    </a:cubicBezTo>
                    <a:cubicBezTo>
                      <a:pt x="-36" y="1019"/>
                      <a:pt x="63" y="2190"/>
                      <a:pt x="63" y="2190"/>
                    </a:cubicBezTo>
                    <a:lnTo>
                      <a:pt x="1163" y="2253"/>
                    </a:lnTo>
                    <a:cubicBezTo>
                      <a:pt x="1163" y="2253"/>
                      <a:pt x="1311" y="884"/>
                      <a:pt x="1360" y="772"/>
                    </a:cubicBezTo>
                    <a:cubicBezTo>
                      <a:pt x="1410" y="660"/>
                      <a:pt x="1576" y="241"/>
                      <a:pt x="1576" y="241"/>
                    </a:cubicBezTo>
                    <a:cubicBezTo>
                      <a:pt x="1576" y="241"/>
                      <a:pt x="1369" y="79"/>
                      <a:pt x="1001" y="28"/>
                    </a:cubicBezTo>
                    <a:cubicBezTo>
                      <a:pt x="669" y="-18"/>
                      <a:pt x="346" y="-3"/>
                      <a:pt x="297" y="5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16"/>
              <p:cNvSpPr/>
              <p:nvPr/>
            </p:nvSpPr>
            <p:spPr>
              <a:xfrm flipH="1">
                <a:off x="80068" y="4420565"/>
                <a:ext cx="79766" cy="101104"/>
              </a:xfrm>
              <a:custGeom>
                <a:avLst/>
                <a:gdLst/>
                <a:ahLst/>
                <a:cxnLst/>
                <a:rect l="l" t="t" r="r" b="b"/>
                <a:pathLst>
                  <a:path w="811" h="1028" extrusionOk="0">
                    <a:moveTo>
                      <a:pt x="773" y="646"/>
                    </a:moveTo>
                    <a:cubicBezTo>
                      <a:pt x="773" y="646"/>
                      <a:pt x="615" y="998"/>
                      <a:pt x="314" y="1026"/>
                    </a:cubicBezTo>
                    <a:cubicBezTo>
                      <a:pt x="14" y="1055"/>
                      <a:pt x="-36" y="818"/>
                      <a:pt x="19" y="590"/>
                    </a:cubicBezTo>
                    <a:cubicBezTo>
                      <a:pt x="88" y="304"/>
                      <a:pt x="379" y="-7"/>
                      <a:pt x="474" y="1"/>
                    </a:cubicBezTo>
                    <a:cubicBezTo>
                      <a:pt x="570" y="9"/>
                      <a:pt x="799" y="345"/>
                      <a:pt x="809" y="443"/>
                    </a:cubicBezTo>
                    <a:cubicBezTo>
                      <a:pt x="818" y="541"/>
                      <a:pt x="773" y="646"/>
                      <a:pt x="773" y="646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16"/>
              <p:cNvSpPr/>
              <p:nvPr/>
            </p:nvSpPr>
            <p:spPr>
              <a:xfrm flipH="1">
                <a:off x="76895" y="4479615"/>
                <a:ext cx="78979" cy="97957"/>
              </a:xfrm>
              <a:custGeom>
                <a:avLst/>
                <a:gdLst/>
                <a:ahLst/>
                <a:cxnLst/>
                <a:rect l="l" t="t" r="r" b="b"/>
                <a:pathLst>
                  <a:path w="803" h="996" extrusionOk="0">
                    <a:moveTo>
                      <a:pt x="697" y="0"/>
                    </a:moveTo>
                    <a:cubicBezTo>
                      <a:pt x="697" y="0"/>
                      <a:pt x="548" y="425"/>
                      <a:pt x="524" y="520"/>
                    </a:cubicBezTo>
                    <a:cubicBezTo>
                      <a:pt x="500" y="616"/>
                      <a:pt x="530" y="634"/>
                      <a:pt x="530" y="634"/>
                    </a:cubicBezTo>
                    <a:cubicBezTo>
                      <a:pt x="530" y="634"/>
                      <a:pt x="820" y="650"/>
                      <a:pt x="802" y="698"/>
                    </a:cubicBezTo>
                    <a:cubicBezTo>
                      <a:pt x="784" y="746"/>
                      <a:pt x="429" y="1070"/>
                      <a:pt x="189" y="981"/>
                    </a:cubicBezTo>
                    <a:cubicBezTo>
                      <a:pt x="-50" y="891"/>
                      <a:pt x="3" y="690"/>
                      <a:pt x="9" y="654"/>
                    </a:cubicBezTo>
                    <a:cubicBezTo>
                      <a:pt x="15" y="618"/>
                      <a:pt x="21" y="617"/>
                      <a:pt x="21" y="617"/>
                    </a:cubicBezTo>
                    <a:lnTo>
                      <a:pt x="183" y="598"/>
                    </a:lnTo>
                    <a:cubicBezTo>
                      <a:pt x="183" y="598"/>
                      <a:pt x="314" y="119"/>
                      <a:pt x="356" y="77"/>
                    </a:cubicBezTo>
                    <a:cubicBezTo>
                      <a:pt x="398" y="36"/>
                      <a:pt x="697" y="0"/>
                      <a:pt x="697" y="0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16"/>
              <p:cNvSpPr/>
              <p:nvPr/>
            </p:nvSpPr>
            <p:spPr>
              <a:xfrm flipH="1">
                <a:off x="330478" y="4557173"/>
                <a:ext cx="85667" cy="92547"/>
              </a:xfrm>
              <a:custGeom>
                <a:avLst/>
                <a:gdLst/>
                <a:ahLst/>
                <a:cxnLst/>
                <a:rect l="l" t="t" r="r" b="b"/>
                <a:pathLst>
                  <a:path w="871" h="941" extrusionOk="0">
                    <a:moveTo>
                      <a:pt x="377" y="0"/>
                    </a:moveTo>
                    <a:lnTo>
                      <a:pt x="871" y="269"/>
                    </a:lnTo>
                    <a:lnTo>
                      <a:pt x="557" y="941"/>
                    </a:lnTo>
                    <a:lnTo>
                      <a:pt x="0" y="618"/>
                    </a:lnTo>
                    <a:lnTo>
                      <a:pt x="3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16"/>
              <p:cNvSpPr/>
              <p:nvPr/>
            </p:nvSpPr>
            <p:spPr>
              <a:xfrm flipH="1">
                <a:off x="-74646" y="4565337"/>
                <a:ext cx="456662" cy="297705"/>
              </a:xfrm>
              <a:custGeom>
                <a:avLst/>
                <a:gdLst/>
                <a:ahLst/>
                <a:cxnLst/>
                <a:rect l="l" t="t" r="r" b="b"/>
                <a:pathLst>
                  <a:path w="4643" h="3027" extrusionOk="0">
                    <a:moveTo>
                      <a:pt x="467" y="0"/>
                    </a:moveTo>
                    <a:lnTo>
                      <a:pt x="0" y="885"/>
                    </a:lnTo>
                    <a:lnTo>
                      <a:pt x="4152" y="3027"/>
                    </a:lnTo>
                    <a:cubicBezTo>
                      <a:pt x="4152" y="3027"/>
                      <a:pt x="4410" y="3042"/>
                      <a:pt x="4580" y="2689"/>
                    </a:cubicBezTo>
                    <a:cubicBezTo>
                      <a:pt x="4764" y="2308"/>
                      <a:pt x="4487" y="2130"/>
                      <a:pt x="4487" y="2130"/>
                    </a:cubicBezTo>
                    <a:lnTo>
                      <a:pt x="4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16"/>
              <p:cNvSpPr/>
              <p:nvPr/>
            </p:nvSpPr>
            <p:spPr>
              <a:xfrm flipH="1">
                <a:off x="359298" y="4345374"/>
                <a:ext cx="324477" cy="324451"/>
              </a:xfrm>
              <a:custGeom>
                <a:avLst/>
                <a:gdLst/>
                <a:ahLst/>
                <a:cxnLst/>
                <a:rect l="l" t="t" r="r" b="b"/>
                <a:pathLst>
                  <a:path w="5206" h="5206" extrusionOk="0">
                    <a:moveTo>
                      <a:pt x="2736" y="4"/>
                    </a:moveTo>
                    <a:cubicBezTo>
                      <a:pt x="1301" y="-69"/>
                      <a:pt x="77" y="1035"/>
                      <a:pt x="4" y="2471"/>
                    </a:cubicBezTo>
                    <a:cubicBezTo>
                      <a:pt x="-69" y="3906"/>
                      <a:pt x="1035" y="5129"/>
                      <a:pt x="2471" y="5202"/>
                    </a:cubicBezTo>
                    <a:cubicBezTo>
                      <a:pt x="3907" y="5275"/>
                      <a:pt x="5130" y="4171"/>
                      <a:pt x="5203" y="2736"/>
                    </a:cubicBezTo>
                    <a:cubicBezTo>
                      <a:pt x="5277" y="1301"/>
                      <a:pt x="4172" y="77"/>
                      <a:pt x="2736" y="4"/>
                    </a:cubicBezTo>
                    <a:moveTo>
                      <a:pt x="2500" y="4629"/>
                    </a:moveTo>
                    <a:cubicBezTo>
                      <a:pt x="1382" y="4571"/>
                      <a:pt x="521" y="3619"/>
                      <a:pt x="578" y="2500"/>
                    </a:cubicBezTo>
                    <a:cubicBezTo>
                      <a:pt x="635" y="1381"/>
                      <a:pt x="1588" y="521"/>
                      <a:pt x="2707" y="578"/>
                    </a:cubicBezTo>
                    <a:cubicBezTo>
                      <a:pt x="3826" y="635"/>
                      <a:pt x="4687" y="1588"/>
                      <a:pt x="4630" y="2707"/>
                    </a:cubicBezTo>
                    <a:cubicBezTo>
                      <a:pt x="4573" y="3825"/>
                      <a:pt x="3619" y="4686"/>
                      <a:pt x="2500" y="46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16"/>
              <p:cNvSpPr/>
              <p:nvPr/>
            </p:nvSpPr>
            <p:spPr>
              <a:xfrm flipH="1">
                <a:off x="268712" y="4683160"/>
                <a:ext cx="48194" cy="43766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45" extrusionOk="0">
                    <a:moveTo>
                      <a:pt x="9" y="163"/>
                    </a:moveTo>
                    <a:cubicBezTo>
                      <a:pt x="64" y="69"/>
                      <a:pt x="261" y="-60"/>
                      <a:pt x="423" y="30"/>
                    </a:cubicBezTo>
                    <a:cubicBezTo>
                      <a:pt x="585" y="121"/>
                      <a:pt x="423" y="451"/>
                      <a:pt x="261" y="444"/>
                    </a:cubicBezTo>
                    <a:cubicBezTo>
                      <a:pt x="100" y="438"/>
                      <a:pt x="-36" y="240"/>
                      <a:pt x="9" y="163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p16"/>
              <p:cNvSpPr/>
              <p:nvPr/>
            </p:nvSpPr>
            <p:spPr>
              <a:xfrm flipH="1">
                <a:off x="4729" y="4814360"/>
                <a:ext cx="46719" cy="44651"/>
              </a:xfrm>
              <a:custGeom>
                <a:avLst/>
                <a:gdLst/>
                <a:ahLst/>
                <a:cxnLst/>
                <a:rect l="l" t="t" r="r" b="b"/>
                <a:pathLst>
                  <a:path w="475" h="454" extrusionOk="0">
                    <a:moveTo>
                      <a:pt x="472" y="216"/>
                    </a:moveTo>
                    <a:cubicBezTo>
                      <a:pt x="442" y="320"/>
                      <a:pt x="282" y="494"/>
                      <a:pt x="103" y="445"/>
                    </a:cubicBezTo>
                    <a:cubicBezTo>
                      <a:pt x="-76" y="397"/>
                      <a:pt x="1" y="38"/>
                      <a:pt x="159" y="4"/>
                    </a:cubicBezTo>
                    <a:cubicBezTo>
                      <a:pt x="317" y="-29"/>
                      <a:pt x="497" y="129"/>
                      <a:pt x="472" y="216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16"/>
              <p:cNvSpPr/>
              <p:nvPr/>
            </p:nvSpPr>
            <p:spPr>
              <a:xfrm flipH="1">
                <a:off x="-6680" y="4795378"/>
                <a:ext cx="41506" cy="4219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429" extrusionOk="0">
                    <a:moveTo>
                      <a:pt x="0" y="265"/>
                    </a:moveTo>
                    <a:lnTo>
                      <a:pt x="170" y="0"/>
                    </a:lnTo>
                    <a:lnTo>
                      <a:pt x="422" y="117"/>
                    </a:lnTo>
                    <a:cubicBezTo>
                      <a:pt x="422" y="117"/>
                      <a:pt x="323" y="337"/>
                      <a:pt x="269" y="413"/>
                    </a:cubicBezTo>
                    <a:cubicBezTo>
                      <a:pt x="215" y="489"/>
                      <a:pt x="0" y="265"/>
                      <a:pt x="0" y="265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p16"/>
              <p:cNvSpPr/>
              <p:nvPr/>
            </p:nvSpPr>
            <p:spPr>
              <a:xfrm flipH="1">
                <a:off x="-51629" y="4550092"/>
                <a:ext cx="133566" cy="27351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2781" extrusionOk="0">
                    <a:moveTo>
                      <a:pt x="162" y="0"/>
                    </a:moveTo>
                    <a:cubicBezTo>
                      <a:pt x="162" y="0"/>
                      <a:pt x="431" y="48"/>
                      <a:pt x="676" y="293"/>
                    </a:cubicBezTo>
                    <a:cubicBezTo>
                      <a:pt x="922" y="537"/>
                      <a:pt x="1359" y="1398"/>
                      <a:pt x="1358" y="1641"/>
                    </a:cubicBezTo>
                    <a:cubicBezTo>
                      <a:pt x="1357" y="1977"/>
                      <a:pt x="880" y="2781"/>
                      <a:pt x="880" y="2781"/>
                    </a:cubicBezTo>
                    <a:lnTo>
                      <a:pt x="563" y="2578"/>
                    </a:lnTo>
                    <a:cubicBezTo>
                      <a:pt x="563" y="2578"/>
                      <a:pt x="838" y="1980"/>
                      <a:pt x="820" y="1650"/>
                    </a:cubicBezTo>
                    <a:cubicBezTo>
                      <a:pt x="802" y="1321"/>
                      <a:pt x="0" y="645"/>
                      <a:pt x="0" y="645"/>
                    </a:cubicBezTo>
                    <a:lnTo>
                      <a:pt x="1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16"/>
              <p:cNvSpPr/>
              <p:nvPr/>
            </p:nvSpPr>
            <p:spPr>
              <a:xfrm rot="2703460" flipH="1">
                <a:off x="68105" y="4388545"/>
                <a:ext cx="63928" cy="117626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96" extrusionOk="0">
                    <a:moveTo>
                      <a:pt x="158" y="906"/>
                    </a:moveTo>
                    <a:cubicBezTo>
                      <a:pt x="158" y="906"/>
                      <a:pt x="206" y="685"/>
                      <a:pt x="206" y="610"/>
                    </a:cubicBezTo>
                    <a:cubicBezTo>
                      <a:pt x="206" y="535"/>
                      <a:pt x="-32" y="345"/>
                      <a:pt x="3" y="178"/>
                    </a:cubicBezTo>
                    <a:cubicBezTo>
                      <a:pt x="39" y="10"/>
                      <a:pt x="242" y="-43"/>
                      <a:pt x="334" y="37"/>
                    </a:cubicBezTo>
                    <a:cubicBezTo>
                      <a:pt x="427" y="116"/>
                      <a:pt x="450" y="359"/>
                      <a:pt x="476" y="412"/>
                    </a:cubicBezTo>
                    <a:cubicBezTo>
                      <a:pt x="503" y="465"/>
                      <a:pt x="578" y="416"/>
                      <a:pt x="604" y="509"/>
                    </a:cubicBezTo>
                    <a:cubicBezTo>
                      <a:pt x="631" y="601"/>
                      <a:pt x="574" y="668"/>
                      <a:pt x="613" y="730"/>
                    </a:cubicBezTo>
                    <a:cubicBezTo>
                      <a:pt x="653" y="791"/>
                      <a:pt x="683" y="880"/>
                      <a:pt x="577" y="977"/>
                    </a:cubicBezTo>
                    <a:cubicBezTo>
                      <a:pt x="471" y="1074"/>
                      <a:pt x="233" y="1219"/>
                      <a:pt x="140" y="1193"/>
                    </a:cubicBezTo>
                    <a:cubicBezTo>
                      <a:pt x="48" y="1166"/>
                      <a:pt x="17" y="1074"/>
                      <a:pt x="39" y="1030"/>
                    </a:cubicBezTo>
                    <a:cubicBezTo>
                      <a:pt x="61" y="985"/>
                      <a:pt x="158" y="906"/>
                      <a:pt x="158" y="9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16"/>
              <p:cNvSpPr/>
              <p:nvPr/>
            </p:nvSpPr>
            <p:spPr>
              <a:xfrm rot="2703460" flipH="1">
                <a:off x="74395" y="4470614"/>
                <a:ext cx="19769" cy="2321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36" extrusionOk="0">
                    <a:moveTo>
                      <a:pt x="39" y="0"/>
                    </a:moveTo>
                    <a:cubicBezTo>
                      <a:pt x="39" y="0"/>
                      <a:pt x="259" y="68"/>
                      <a:pt x="186" y="186"/>
                    </a:cubicBezTo>
                    <a:cubicBezTo>
                      <a:pt x="128" y="279"/>
                      <a:pt x="21" y="232"/>
                      <a:pt x="3" y="130"/>
                    </a:cubicBezTo>
                    <a:cubicBezTo>
                      <a:pt x="-14" y="28"/>
                      <a:pt x="39" y="0"/>
                      <a:pt x="39" y="0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spcFirstLastPara="1" wrap="square" lIns="90000" tIns="39950" rIns="90000" bIns="399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16"/>
              <p:cNvSpPr txBox="1"/>
              <p:nvPr/>
            </p:nvSpPr>
            <p:spPr>
              <a:xfrm flipH="1">
                <a:off x="425950" y="4416500"/>
                <a:ext cx="188100" cy="18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6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1160" strike="noStrike">
                  <a:solidFill>
                    <a:schemeClr val="dk1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960" name="Google Shape;960;p16"/>
            <p:cNvGrpSpPr/>
            <p:nvPr/>
          </p:nvGrpSpPr>
          <p:grpSpPr>
            <a:xfrm>
              <a:off x="8129825" y="129119"/>
              <a:ext cx="820905" cy="802403"/>
              <a:chOff x="8129825" y="129119"/>
              <a:chExt cx="820905" cy="802403"/>
            </a:xfrm>
          </p:grpSpPr>
          <p:grpSp>
            <p:nvGrpSpPr>
              <p:cNvPr id="961" name="Google Shape;961;p16"/>
              <p:cNvGrpSpPr/>
              <p:nvPr/>
            </p:nvGrpSpPr>
            <p:grpSpPr>
              <a:xfrm>
                <a:off x="8129825" y="129119"/>
                <a:ext cx="334355" cy="334305"/>
                <a:chOff x="7329443" y="3322343"/>
                <a:chExt cx="777751" cy="777634"/>
              </a:xfrm>
            </p:grpSpPr>
            <p:sp>
              <p:nvSpPr>
                <p:cNvPr id="962" name="Google Shape;962;p16"/>
                <p:cNvSpPr/>
                <p:nvPr/>
              </p:nvSpPr>
              <p:spPr>
                <a:xfrm flipH="1">
                  <a:off x="7329443" y="3322343"/>
                  <a:ext cx="777751" cy="777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5392" extrusionOk="0">
                      <a:moveTo>
                        <a:pt x="4603" y="789"/>
                      </a:moveTo>
                      <a:cubicBezTo>
                        <a:pt x="4938" y="1124"/>
                        <a:pt x="5178" y="1541"/>
                        <a:pt x="5301" y="1998"/>
                      </a:cubicBezTo>
                      <a:cubicBezTo>
                        <a:pt x="5423" y="2455"/>
                        <a:pt x="5423" y="2936"/>
                        <a:pt x="5301" y="3393"/>
                      </a:cubicBezTo>
                      <a:cubicBezTo>
                        <a:pt x="5178" y="3850"/>
                        <a:pt x="4938" y="4267"/>
                        <a:pt x="4603" y="4602"/>
                      </a:cubicBezTo>
                      <a:cubicBezTo>
                        <a:pt x="4268" y="4937"/>
                        <a:pt x="3851" y="5178"/>
                        <a:pt x="3394" y="5300"/>
                      </a:cubicBezTo>
                      <a:cubicBezTo>
                        <a:pt x="2937" y="5423"/>
                        <a:pt x="2456" y="5423"/>
                        <a:pt x="1999" y="5300"/>
                      </a:cubicBezTo>
                      <a:cubicBezTo>
                        <a:pt x="1541" y="5178"/>
                        <a:pt x="1125" y="4937"/>
                        <a:pt x="790" y="4602"/>
                      </a:cubicBezTo>
                      <a:cubicBezTo>
                        <a:pt x="455" y="4267"/>
                        <a:pt x="215" y="3850"/>
                        <a:pt x="92" y="3393"/>
                      </a:cubicBezTo>
                      <a:cubicBezTo>
                        <a:pt x="-30" y="2936"/>
                        <a:pt x="-30" y="2455"/>
                        <a:pt x="92" y="1998"/>
                      </a:cubicBezTo>
                      <a:cubicBezTo>
                        <a:pt x="215" y="1541"/>
                        <a:pt x="455" y="1124"/>
                        <a:pt x="790" y="789"/>
                      </a:cubicBezTo>
                      <a:cubicBezTo>
                        <a:pt x="1125" y="454"/>
                        <a:pt x="1541" y="214"/>
                        <a:pt x="1999" y="91"/>
                      </a:cubicBezTo>
                      <a:cubicBezTo>
                        <a:pt x="2456" y="-31"/>
                        <a:pt x="2937" y="-31"/>
                        <a:pt x="3394" y="91"/>
                      </a:cubicBezTo>
                      <a:cubicBezTo>
                        <a:pt x="3851" y="214"/>
                        <a:pt x="4268" y="454"/>
                        <a:pt x="4603" y="7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3" name="Google Shape;963;p16"/>
                <p:cNvSpPr/>
                <p:nvPr/>
              </p:nvSpPr>
              <p:spPr>
                <a:xfrm flipH="1">
                  <a:off x="7369679" y="3362581"/>
                  <a:ext cx="697424" cy="697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6" h="4834" extrusionOk="0">
                      <a:moveTo>
                        <a:pt x="4128" y="707"/>
                      </a:moveTo>
                      <a:cubicBezTo>
                        <a:pt x="4428" y="1007"/>
                        <a:pt x="4644" y="1381"/>
                        <a:pt x="4754" y="1791"/>
                      </a:cubicBezTo>
                      <a:cubicBezTo>
                        <a:pt x="4864" y="2201"/>
                        <a:pt x="4864" y="2632"/>
                        <a:pt x="4754" y="3042"/>
                      </a:cubicBezTo>
                      <a:cubicBezTo>
                        <a:pt x="4644" y="3452"/>
                        <a:pt x="4428" y="3826"/>
                        <a:pt x="4128" y="4126"/>
                      </a:cubicBezTo>
                      <a:cubicBezTo>
                        <a:pt x="3828" y="4426"/>
                        <a:pt x="3454" y="4643"/>
                        <a:pt x="3044" y="4752"/>
                      </a:cubicBezTo>
                      <a:cubicBezTo>
                        <a:pt x="2634" y="4862"/>
                        <a:pt x="2203" y="4862"/>
                        <a:pt x="1793" y="4752"/>
                      </a:cubicBezTo>
                      <a:cubicBezTo>
                        <a:pt x="1383" y="4643"/>
                        <a:pt x="1009" y="4426"/>
                        <a:pt x="709" y="4126"/>
                      </a:cubicBezTo>
                      <a:cubicBezTo>
                        <a:pt x="409" y="3826"/>
                        <a:pt x="193" y="3452"/>
                        <a:pt x="83" y="3042"/>
                      </a:cubicBezTo>
                      <a:cubicBezTo>
                        <a:pt x="-27" y="2632"/>
                        <a:pt x="-27" y="2201"/>
                        <a:pt x="83" y="1791"/>
                      </a:cubicBezTo>
                      <a:cubicBezTo>
                        <a:pt x="193" y="1381"/>
                        <a:pt x="409" y="1007"/>
                        <a:pt x="709" y="707"/>
                      </a:cubicBezTo>
                      <a:cubicBezTo>
                        <a:pt x="1009" y="407"/>
                        <a:pt x="1383" y="191"/>
                        <a:pt x="1793" y="81"/>
                      </a:cubicBezTo>
                      <a:cubicBezTo>
                        <a:pt x="2203" y="-28"/>
                        <a:pt x="2634" y="-28"/>
                        <a:pt x="3044" y="81"/>
                      </a:cubicBezTo>
                      <a:cubicBezTo>
                        <a:pt x="3454" y="191"/>
                        <a:pt x="3828" y="407"/>
                        <a:pt x="4128" y="70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4" name="Google Shape;964;p16"/>
                <p:cNvSpPr/>
                <p:nvPr/>
              </p:nvSpPr>
              <p:spPr>
                <a:xfrm flipH="1">
                  <a:off x="7408617" y="3401377"/>
                  <a:ext cx="619548" cy="61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6" h="4295" extrusionOk="0">
                      <a:moveTo>
                        <a:pt x="3667" y="629"/>
                      </a:moveTo>
                      <a:cubicBezTo>
                        <a:pt x="3934" y="895"/>
                        <a:pt x="4125" y="1228"/>
                        <a:pt x="4223" y="1592"/>
                      </a:cubicBezTo>
                      <a:cubicBezTo>
                        <a:pt x="4320" y="1957"/>
                        <a:pt x="4320" y="2339"/>
                        <a:pt x="4223" y="2703"/>
                      </a:cubicBezTo>
                      <a:cubicBezTo>
                        <a:pt x="4125" y="3068"/>
                        <a:pt x="3933" y="3400"/>
                        <a:pt x="3667" y="3666"/>
                      </a:cubicBezTo>
                      <a:cubicBezTo>
                        <a:pt x="3400" y="3933"/>
                        <a:pt x="3068" y="4125"/>
                        <a:pt x="2704" y="4222"/>
                      </a:cubicBezTo>
                      <a:cubicBezTo>
                        <a:pt x="2339" y="4320"/>
                        <a:pt x="1956" y="4320"/>
                        <a:pt x="1592" y="4222"/>
                      </a:cubicBezTo>
                      <a:cubicBezTo>
                        <a:pt x="1227" y="4125"/>
                        <a:pt x="895" y="3933"/>
                        <a:pt x="629" y="3666"/>
                      </a:cubicBezTo>
                      <a:cubicBezTo>
                        <a:pt x="362" y="3400"/>
                        <a:pt x="171" y="3068"/>
                        <a:pt x="74" y="2703"/>
                      </a:cubicBezTo>
                      <a:cubicBezTo>
                        <a:pt x="-24" y="2339"/>
                        <a:pt x="-24" y="1956"/>
                        <a:pt x="74" y="1592"/>
                      </a:cubicBezTo>
                      <a:cubicBezTo>
                        <a:pt x="171" y="1227"/>
                        <a:pt x="362" y="896"/>
                        <a:pt x="629" y="629"/>
                      </a:cubicBezTo>
                      <a:cubicBezTo>
                        <a:pt x="895" y="363"/>
                        <a:pt x="1228" y="170"/>
                        <a:pt x="1592" y="73"/>
                      </a:cubicBezTo>
                      <a:cubicBezTo>
                        <a:pt x="1957" y="-25"/>
                        <a:pt x="2340" y="-25"/>
                        <a:pt x="2704" y="73"/>
                      </a:cubicBezTo>
                      <a:cubicBezTo>
                        <a:pt x="3069" y="170"/>
                        <a:pt x="3401" y="362"/>
                        <a:pt x="3667" y="62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5" name="Google Shape;965;p16"/>
                <p:cNvSpPr txBox="1"/>
                <p:nvPr/>
              </p:nvSpPr>
              <p:spPr>
                <a:xfrm>
                  <a:off x="7388427" y="3393845"/>
                  <a:ext cx="649800" cy="649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 strike="noStrike">
                      <a:solidFill>
                        <a:schemeClr val="dk1"/>
                      </a:solidFill>
                      <a:latin typeface="Be Vietnam Pro SemiBold"/>
                      <a:ea typeface="Be Vietnam Pro SemiBold"/>
                      <a:cs typeface="Be Vietnam Pro SemiBold"/>
                      <a:sym typeface="Be Vietnam Pro SemiBold"/>
                    </a:rPr>
                    <a:t>$</a:t>
                  </a:r>
                  <a:endParaRPr sz="200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endParaRPr>
                </a:p>
              </p:txBody>
            </p:sp>
          </p:grpSp>
          <p:grpSp>
            <p:nvGrpSpPr>
              <p:cNvPr id="966" name="Google Shape;966;p16"/>
              <p:cNvGrpSpPr/>
              <p:nvPr/>
            </p:nvGrpSpPr>
            <p:grpSpPr>
              <a:xfrm>
                <a:off x="8464169" y="445033"/>
                <a:ext cx="486561" cy="486488"/>
                <a:chOff x="7329443" y="3322343"/>
                <a:chExt cx="777751" cy="777634"/>
              </a:xfrm>
            </p:grpSpPr>
            <p:sp>
              <p:nvSpPr>
                <p:cNvPr id="967" name="Google Shape;967;p16"/>
                <p:cNvSpPr/>
                <p:nvPr/>
              </p:nvSpPr>
              <p:spPr>
                <a:xfrm flipH="1">
                  <a:off x="7329443" y="3322343"/>
                  <a:ext cx="777751" cy="777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5392" extrusionOk="0">
                      <a:moveTo>
                        <a:pt x="4603" y="789"/>
                      </a:moveTo>
                      <a:cubicBezTo>
                        <a:pt x="4938" y="1124"/>
                        <a:pt x="5178" y="1541"/>
                        <a:pt x="5301" y="1998"/>
                      </a:cubicBezTo>
                      <a:cubicBezTo>
                        <a:pt x="5423" y="2455"/>
                        <a:pt x="5423" y="2936"/>
                        <a:pt x="5301" y="3393"/>
                      </a:cubicBezTo>
                      <a:cubicBezTo>
                        <a:pt x="5178" y="3850"/>
                        <a:pt x="4938" y="4267"/>
                        <a:pt x="4603" y="4602"/>
                      </a:cubicBezTo>
                      <a:cubicBezTo>
                        <a:pt x="4268" y="4937"/>
                        <a:pt x="3851" y="5178"/>
                        <a:pt x="3394" y="5300"/>
                      </a:cubicBezTo>
                      <a:cubicBezTo>
                        <a:pt x="2937" y="5423"/>
                        <a:pt x="2456" y="5423"/>
                        <a:pt x="1999" y="5300"/>
                      </a:cubicBezTo>
                      <a:cubicBezTo>
                        <a:pt x="1541" y="5178"/>
                        <a:pt x="1125" y="4937"/>
                        <a:pt x="790" y="4602"/>
                      </a:cubicBezTo>
                      <a:cubicBezTo>
                        <a:pt x="455" y="4267"/>
                        <a:pt x="215" y="3850"/>
                        <a:pt x="92" y="3393"/>
                      </a:cubicBezTo>
                      <a:cubicBezTo>
                        <a:pt x="-30" y="2936"/>
                        <a:pt x="-30" y="2455"/>
                        <a:pt x="92" y="1998"/>
                      </a:cubicBezTo>
                      <a:cubicBezTo>
                        <a:pt x="215" y="1541"/>
                        <a:pt x="455" y="1124"/>
                        <a:pt x="790" y="789"/>
                      </a:cubicBezTo>
                      <a:cubicBezTo>
                        <a:pt x="1125" y="454"/>
                        <a:pt x="1541" y="214"/>
                        <a:pt x="1999" y="91"/>
                      </a:cubicBezTo>
                      <a:cubicBezTo>
                        <a:pt x="2456" y="-31"/>
                        <a:pt x="2937" y="-31"/>
                        <a:pt x="3394" y="91"/>
                      </a:cubicBezTo>
                      <a:cubicBezTo>
                        <a:pt x="3851" y="214"/>
                        <a:pt x="4268" y="454"/>
                        <a:pt x="4603" y="7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8" name="Google Shape;968;p16"/>
                <p:cNvSpPr/>
                <p:nvPr/>
              </p:nvSpPr>
              <p:spPr>
                <a:xfrm flipH="1">
                  <a:off x="7369679" y="3362581"/>
                  <a:ext cx="697424" cy="697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6" h="4834" extrusionOk="0">
                      <a:moveTo>
                        <a:pt x="4128" y="707"/>
                      </a:moveTo>
                      <a:cubicBezTo>
                        <a:pt x="4428" y="1007"/>
                        <a:pt x="4644" y="1381"/>
                        <a:pt x="4754" y="1791"/>
                      </a:cubicBezTo>
                      <a:cubicBezTo>
                        <a:pt x="4864" y="2201"/>
                        <a:pt x="4864" y="2632"/>
                        <a:pt x="4754" y="3042"/>
                      </a:cubicBezTo>
                      <a:cubicBezTo>
                        <a:pt x="4644" y="3452"/>
                        <a:pt x="4428" y="3826"/>
                        <a:pt x="4128" y="4126"/>
                      </a:cubicBezTo>
                      <a:cubicBezTo>
                        <a:pt x="3828" y="4426"/>
                        <a:pt x="3454" y="4643"/>
                        <a:pt x="3044" y="4752"/>
                      </a:cubicBezTo>
                      <a:cubicBezTo>
                        <a:pt x="2634" y="4862"/>
                        <a:pt x="2203" y="4862"/>
                        <a:pt x="1793" y="4752"/>
                      </a:cubicBezTo>
                      <a:cubicBezTo>
                        <a:pt x="1383" y="4643"/>
                        <a:pt x="1009" y="4426"/>
                        <a:pt x="709" y="4126"/>
                      </a:cubicBezTo>
                      <a:cubicBezTo>
                        <a:pt x="409" y="3826"/>
                        <a:pt x="193" y="3452"/>
                        <a:pt x="83" y="3042"/>
                      </a:cubicBezTo>
                      <a:cubicBezTo>
                        <a:pt x="-27" y="2632"/>
                        <a:pt x="-27" y="2201"/>
                        <a:pt x="83" y="1791"/>
                      </a:cubicBezTo>
                      <a:cubicBezTo>
                        <a:pt x="193" y="1381"/>
                        <a:pt x="409" y="1007"/>
                        <a:pt x="709" y="707"/>
                      </a:cubicBezTo>
                      <a:cubicBezTo>
                        <a:pt x="1009" y="407"/>
                        <a:pt x="1383" y="191"/>
                        <a:pt x="1793" y="81"/>
                      </a:cubicBezTo>
                      <a:cubicBezTo>
                        <a:pt x="2203" y="-28"/>
                        <a:pt x="2634" y="-28"/>
                        <a:pt x="3044" y="81"/>
                      </a:cubicBezTo>
                      <a:cubicBezTo>
                        <a:pt x="3454" y="191"/>
                        <a:pt x="3828" y="407"/>
                        <a:pt x="4128" y="70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9" name="Google Shape;969;p16"/>
                <p:cNvSpPr/>
                <p:nvPr/>
              </p:nvSpPr>
              <p:spPr>
                <a:xfrm flipH="1">
                  <a:off x="7408617" y="3401377"/>
                  <a:ext cx="619548" cy="61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6" h="4295" extrusionOk="0">
                      <a:moveTo>
                        <a:pt x="3667" y="629"/>
                      </a:moveTo>
                      <a:cubicBezTo>
                        <a:pt x="3934" y="895"/>
                        <a:pt x="4125" y="1228"/>
                        <a:pt x="4223" y="1592"/>
                      </a:cubicBezTo>
                      <a:cubicBezTo>
                        <a:pt x="4320" y="1957"/>
                        <a:pt x="4320" y="2339"/>
                        <a:pt x="4223" y="2703"/>
                      </a:cubicBezTo>
                      <a:cubicBezTo>
                        <a:pt x="4125" y="3068"/>
                        <a:pt x="3933" y="3400"/>
                        <a:pt x="3667" y="3666"/>
                      </a:cubicBezTo>
                      <a:cubicBezTo>
                        <a:pt x="3400" y="3933"/>
                        <a:pt x="3068" y="4125"/>
                        <a:pt x="2704" y="4222"/>
                      </a:cubicBezTo>
                      <a:cubicBezTo>
                        <a:pt x="2339" y="4320"/>
                        <a:pt x="1956" y="4320"/>
                        <a:pt x="1592" y="4222"/>
                      </a:cubicBezTo>
                      <a:cubicBezTo>
                        <a:pt x="1227" y="4125"/>
                        <a:pt x="895" y="3933"/>
                        <a:pt x="629" y="3666"/>
                      </a:cubicBezTo>
                      <a:cubicBezTo>
                        <a:pt x="362" y="3400"/>
                        <a:pt x="171" y="3068"/>
                        <a:pt x="74" y="2703"/>
                      </a:cubicBezTo>
                      <a:cubicBezTo>
                        <a:pt x="-24" y="2339"/>
                        <a:pt x="-24" y="1956"/>
                        <a:pt x="74" y="1592"/>
                      </a:cubicBezTo>
                      <a:cubicBezTo>
                        <a:pt x="171" y="1227"/>
                        <a:pt x="362" y="896"/>
                        <a:pt x="629" y="629"/>
                      </a:cubicBezTo>
                      <a:cubicBezTo>
                        <a:pt x="895" y="363"/>
                        <a:pt x="1228" y="170"/>
                        <a:pt x="1592" y="73"/>
                      </a:cubicBezTo>
                      <a:cubicBezTo>
                        <a:pt x="1957" y="-25"/>
                        <a:pt x="2340" y="-25"/>
                        <a:pt x="2704" y="73"/>
                      </a:cubicBezTo>
                      <a:cubicBezTo>
                        <a:pt x="3069" y="170"/>
                        <a:pt x="3401" y="362"/>
                        <a:pt x="3667" y="62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0" name="Google Shape;970;p16"/>
                <p:cNvSpPr txBox="1"/>
                <p:nvPr/>
              </p:nvSpPr>
              <p:spPr>
                <a:xfrm>
                  <a:off x="7388427" y="3393845"/>
                  <a:ext cx="649800" cy="649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 strike="noStrike">
                      <a:solidFill>
                        <a:schemeClr val="dk1"/>
                      </a:solidFill>
                      <a:latin typeface="Be Vietnam Pro SemiBold"/>
                      <a:ea typeface="Be Vietnam Pro SemiBold"/>
                      <a:cs typeface="Be Vietnam Pro SemiBold"/>
                      <a:sym typeface="Be Vietnam Pro SemiBold"/>
                    </a:rPr>
                    <a:t>$</a:t>
                  </a:r>
                  <a:endParaRPr sz="200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18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033" name="Google Shape;1033;p18"/>
          <p:cNvGrpSpPr/>
          <p:nvPr/>
        </p:nvGrpSpPr>
        <p:grpSpPr>
          <a:xfrm flipH="1">
            <a:off x="8558958" y="-200"/>
            <a:ext cx="585042" cy="5143500"/>
            <a:chOff x="33" y="-200"/>
            <a:chExt cx="585042" cy="5143500"/>
          </a:xfrm>
        </p:grpSpPr>
        <p:grpSp>
          <p:nvGrpSpPr>
            <p:cNvPr id="1034" name="Google Shape;1034;p18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1035" name="Google Shape;1035;p18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1036" name="Google Shape;1036;p18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7" name="Google Shape;1037;p18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8" name="Google Shape;1038;p18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9" name="Google Shape;1039;p18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0" name="Google Shape;1040;p18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1" name="Google Shape;1041;p18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2" name="Google Shape;1042;p18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3" name="Google Shape;1043;p18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4" name="Google Shape;1044;p18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45" name="Google Shape;1045;p18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1046" name="Google Shape;1046;p18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7" name="Google Shape;1047;p18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8" name="Google Shape;1048;p18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9" name="Google Shape;1049;p18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0" name="Google Shape;1050;p18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1" name="Google Shape;1051;p18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2" name="Google Shape;1052;p18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3" name="Google Shape;1053;p18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54" name="Google Shape;1054;p18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1055" name="Google Shape;1055;p18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6" name="Google Shape;1056;p18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57" name="Google Shape;1057;p18"/>
          <p:cNvGrpSpPr/>
          <p:nvPr/>
        </p:nvGrpSpPr>
        <p:grpSpPr>
          <a:xfrm>
            <a:off x="-38529" y="3442537"/>
            <a:ext cx="9051080" cy="2105855"/>
            <a:chOff x="-38529" y="3442537"/>
            <a:chExt cx="9051080" cy="2105855"/>
          </a:xfrm>
        </p:grpSpPr>
        <p:grpSp>
          <p:nvGrpSpPr>
            <p:cNvPr id="1058" name="Google Shape;1058;p18"/>
            <p:cNvGrpSpPr/>
            <p:nvPr/>
          </p:nvGrpSpPr>
          <p:grpSpPr>
            <a:xfrm rot="-127622" flipH="1">
              <a:off x="-234" y="3456389"/>
              <a:ext cx="785021" cy="2078151"/>
              <a:chOff x="5475285" y="1187261"/>
              <a:chExt cx="844526" cy="2235675"/>
            </a:xfrm>
          </p:grpSpPr>
          <p:sp>
            <p:nvSpPr>
              <p:cNvPr id="1059" name="Google Shape;1059;p18"/>
              <p:cNvSpPr/>
              <p:nvPr/>
            </p:nvSpPr>
            <p:spPr>
              <a:xfrm rot="1893149">
                <a:off x="5813699" y="1836739"/>
                <a:ext cx="325939" cy="399500"/>
              </a:xfrm>
              <a:custGeom>
                <a:avLst/>
                <a:gdLst/>
                <a:ahLst/>
                <a:cxnLst/>
                <a:rect l="l" t="t" r="r" b="b"/>
                <a:pathLst>
                  <a:path w="1697" h="2080" extrusionOk="0">
                    <a:moveTo>
                      <a:pt x="173" y="284"/>
                    </a:moveTo>
                    <a:cubicBezTo>
                      <a:pt x="173" y="284"/>
                      <a:pt x="285" y="-75"/>
                      <a:pt x="662" y="15"/>
                    </a:cubicBezTo>
                    <a:cubicBezTo>
                      <a:pt x="1039" y="105"/>
                      <a:pt x="1016" y="513"/>
                      <a:pt x="1112" y="591"/>
                    </a:cubicBezTo>
                    <a:cubicBezTo>
                      <a:pt x="1208" y="669"/>
                      <a:pt x="1553" y="773"/>
                      <a:pt x="1651" y="1040"/>
                    </a:cubicBezTo>
                    <a:cubicBezTo>
                      <a:pt x="1743" y="1294"/>
                      <a:pt x="1726" y="1725"/>
                      <a:pt x="1322" y="1953"/>
                    </a:cubicBezTo>
                    <a:cubicBezTo>
                      <a:pt x="837" y="2227"/>
                      <a:pt x="119" y="2014"/>
                      <a:pt x="59" y="1704"/>
                    </a:cubicBezTo>
                    <a:cubicBezTo>
                      <a:pt x="-1" y="1393"/>
                      <a:pt x="-43" y="944"/>
                      <a:pt x="71" y="711"/>
                    </a:cubicBezTo>
                    <a:cubicBezTo>
                      <a:pt x="185" y="477"/>
                      <a:pt x="173" y="284"/>
                      <a:pt x="173" y="2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18"/>
              <p:cNvSpPr/>
              <p:nvPr/>
            </p:nvSpPr>
            <p:spPr>
              <a:xfrm>
                <a:off x="5756473" y="3331512"/>
                <a:ext cx="221646" cy="91424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476" extrusionOk="0">
                    <a:moveTo>
                      <a:pt x="671" y="12"/>
                    </a:moveTo>
                    <a:cubicBezTo>
                      <a:pt x="648" y="47"/>
                      <a:pt x="-12" y="318"/>
                      <a:pt x="0" y="412"/>
                    </a:cubicBezTo>
                    <a:cubicBezTo>
                      <a:pt x="12" y="506"/>
                      <a:pt x="1083" y="483"/>
                      <a:pt x="1142" y="424"/>
                    </a:cubicBezTo>
                    <a:cubicBezTo>
                      <a:pt x="1201" y="365"/>
                      <a:pt x="1024" y="0"/>
                      <a:pt x="1024" y="0"/>
                    </a:cubicBezTo>
                    <a:lnTo>
                      <a:pt x="671" y="1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18"/>
              <p:cNvSpPr/>
              <p:nvPr/>
            </p:nvSpPr>
            <p:spPr>
              <a:xfrm>
                <a:off x="6225506" y="3235670"/>
                <a:ext cx="94305" cy="17420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907" extrusionOk="0">
                    <a:moveTo>
                      <a:pt x="77" y="146"/>
                    </a:moveTo>
                    <a:cubicBezTo>
                      <a:pt x="77" y="146"/>
                      <a:pt x="-49" y="793"/>
                      <a:pt x="22" y="876"/>
                    </a:cubicBezTo>
                    <a:cubicBezTo>
                      <a:pt x="93" y="958"/>
                      <a:pt x="305" y="873"/>
                      <a:pt x="446" y="684"/>
                    </a:cubicBezTo>
                    <a:cubicBezTo>
                      <a:pt x="587" y="496"/>
                      <a:pt x="352" y="0"/>
                      <a:pt x="352" y="0"/>
                    </a:cubicBezTo>
                    <a:lnTo>
                      <a:pt x="77" y="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18"/>
              <p:cNvSpPr/>
              <p:nvPr/>
            </p:nvSpPr>
            <p:spPr>
              <a:xfrm>
                <a:off x="5806027" y="2515414"/>
                <a:ext cx="497647" cy="832036"/>
              </a:xfrm>
              <a:custGeom>
                <a:avLst/>
                <a:gdLst/>
                <a:ahLst/>
                <a:cxnLst/>
                <a:rect l="l" t="t" r="r" b="b"/>
                <a:pathLst>
                  <a:path w="2591" h="4332" extrusionOk="0">
                    <a:moveTo>
                      <a:pt x="1" y="188"/>
                    </a:moveTo>
                    <a:cubicBezTo>
                      <a:pt x="1" y="188"/>
                      <a:pt x="-14" y="1181"/>
                      <a:pt x="72" y="2284"/>
                    </a:cubicBezTo>
                    <a:cubicBezTo>
                      <a:pt x="166" y="3496"/>
                      <a:pt x="366" y="4332"/>
                      <a:pt x="366" y="4332"/>
                    </a:cubicBezTo>
                    <a:lnTo>
                      <a:pt x="811" y="4311"/>
                    </a:lnTo>
                    <a:cubicBezTo>
                      <a:pt x="811" y="4311"/>
                      <a:pt x="762" y="3510"/>
                      <a:pt x="743" y="2648"/>
                    </a:cubicBezTo>
                    <a:cubicBezTo>
                      <a:pt x="724" y="1786"/>
                      <a:pt x="707" y="800"/>
                      <a:pt x="707" y="800"/>
                    </a:cubicBezTo>
                    <a:cubicBezTo>
                      <a:pt x="707" y="800"/>
                      <a:pt x="919" y="1989"/>
                      <a:pt x="1390" y="2919"/>
                    </a:cubicBezTo>
                    <a:cubicBezTo>
                      <a:pt x="1785" y="3699"/>
                      <a:pt x="2226" y="4037"/>
                      <a:pt x="2226" y="4037"/>
                    </a:cubicBezTo>
                    <a:lnTo>
                      <a:pt x="2591" y="3814"/>
                    </a:lnTo>
                    <a:cubicBezTo>
                      <a:pt x="2591" y="3814"/>
                      <a:pt x="1967" y="2731"/>
                      <a:pt x="1696" y="1789"/>
                    </a:cubicBezTo>
                    <a:cubicBezTo>
                      <a:pt x="1425" y="847"/>
                      <a:pt x="1284" y="0"/>
                      <a:pt x="1284" y="0"/>
                    </a:cubicBezTo>
                    <a:lnTo>
                      <a:pt x="1" y="1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18"/>
              <p:cNvSpPr/>
              <p:nvPr/>
            </p:nvSpPr>
            <p:spPr>
              <a:xfrm>
                <a:off x="5743221" y="1730623"/>
                <a:ext cx="267358" cy="419667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2185" extrusionOk="0">
                    <a:moveTo>
                      <a:pt x="0" y="15"/>
                    </a:moveTo>
                    <a:cubicBezTo>
                      <a:pt x="0" y="15"/>
                      <a:pt x="-10" y="554"/>
                      <a:pt x="146" y="1107"/>
                    </a:cubicBezTo>
                    <a:cubicBezTo>
                      <a:pt x="303" y="1660"/>
                      <a:pt x="664" y="2185"/>
                      <a:pt x="664" y="2185"/>
                    </a:cubicBezTo>
                    <a:lnTo>
                      <a:pt x="1392" y="2096"/>
                    </a:lnTo>
                    <a:cubicBezTo>
                      <a:pt x="1392" y="2096"/>
                      <a:pt x="843" y="1379"/>
                      <a:pt x="663" y="984"/>
                    </a:cubicBezTo>
                    <a:cubicBezTo>
                      <a:pt x="483" y="588"/>
                      <a:pt x="319" y="0"/>
                      <a:pt x="319" y="0"/>
                    </a:cubicBezTo>
                    <a:lnTo>
                      <a:pt x="0" y="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18"/>
              <p:cNvSpPr/>
              <p:nvPr/>
            </p:nvSpPr>
            <p:spPr>
              <a:xfrm>
                <a:off x="5781546" y="2060299"/>
                <a:ext cx="285220" cy="511668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2664" extrusionOk="0">
                    <a:moveTo>
                      <a:pt x="384" y="134"/>
                    </a:moveTo>
                    <a:cubicBezTo>
                      <a:pt x="384" y="134"/>
                      <a:pt x="22" y="627"/>
                      <a:pt x="5" y="1387"/>
                    </a:cubicBezTo>
                    <a:cubicBezTo>
                      <a:pt x="-13" y="2146"/>
                      <a:pt x="25" y="2658"/>
                      <a:pt x="25" y="2658"/>
                    </a:cubicBezTo>
                    <a:cubicBezTo>
                      <a:pt x="25" y="2658"/>
                      <a:pt x="464" y="2684"/>
                      <a:pt x="826" y="2623"/>
                    </a:cubicBezTo>
                    <a:cubicBezTo>
                      <a:pt x="1179" y="2562"/>
                      <a:pt x="1485" y="2481"/>
                      <a:pt x="1485" y="2481"/>
                    </a:cubicBezTo>
                    <a:cubicBezTo>
                      <a:pt x="1485" y="2481"/>
                      <a:pt x="1355" y="1669"/>
                      <a:pt x="1338" y="1016"/>
                    </a:cubicBezTo>
                    <a:cubicBezTo>
                      <a:pt x="1320" y="363"/>
                      <a:pt x="1196" y="63"/>
                      <a:pt x="985" y="10"/>
                    </a:cubicBezTo>
                    <a:cubicBezTo>
                      <a:pt x="773" y="-43"/>
                      <a:pt x="384" y="134"/>
                      <a:pt x="384" y="13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18"/>
              <p:cNvSpPr/>
              <p:nvPr/>
            </p:nvSpPr>
            <p:spPr>
              <a:xfrm>
                <a:off x="5475285" y="1187261"/>
                <a:ext cx="579852" cy="580044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3019" y="1510"/>
                    </a:moveTo>
                    <a:cubicBezTo>
                      <a:pt x="3019" y="1775"/>
                      <a:pt x="2950" y="2035"/>
                      <a:pt x="2817" y="2265"/>
                    </a:cubicBezTo>
                    <a:cubicBezTo>
                      <a:pt x="2685" y="2494"/>
                      <a:pt x="2494" y="2685"/>
                      <a:pt x="2264" y="2818"/>
                    </a:cubicBezTo>
                    <a:cubicBezTo>
                      <a:pt x="2035" y="2950"/>
                      <a:pt x="1776" y="3020"/>
                      <a:pt x="1510" y="3020"/>
                    </a:cubicBezTo>
                    <a:cubicBezTo>
                      <a:pt x="1245" y="3020"/>
                      <a:pt x="985" y="2950"/>
                      <a:pt x="755" y="2818"/>
                    </a:cubicBezTo>
                    <a:cubicBezTo>
                      <a:pt x="526" y="2685"/>
                      <a:pt x="335" y="2494"/>
                      <a:pt x="202" y="2265"/>
                    </a:cubicBezTo>
                    <a:cubicBezTo>
                      <a:pt x="70" y="2035"/>
                      <a:pt x="0" y="1775"/>
                      <a:pt x="0" y="1510"/>
                    </a:cubicBezTo>
                    <a:cubicBezTo>
                      <a:pt x="0" y="1245"/>
                      <a:pt x="69" y="985"/>
                      <a:pt x="202" y="755"/>
                    </a:cubicBezTo>
                    <a:cubicBezTo>
                      <a:pt x="334" y="526"/>
                      <a:pt x="526" y="335"/>
                      <a:pt x="755" y="203"/>
                    </a:cubicBezTo>
                    <a:cubicBezTo>
                      <a:pt x="985" y="70"/>
                      <a:pt x="1244" y="0"/>
                      <a:pt x="1510" y="0"/>
                    </a:cubicBezTo>
                    <a:cubicBezTo>
                      <a:pt x="1775" y="0"/>
                      <a:pt x="2035" y="70"/>
                      <a:pt x="2264" y="203"/>
                    </a:cubicBezTo>
                    <a:cubicBezTo>
                      <a:pt x="2494" y="335"/>
                      <a:pt x="2685" y="526"/>
                      <a:pt x="2817" y="755"/>
                    </a:cubicBezTo>
                    <a:cubicBezTo>
                      <a:pt x="2950" y="985"/>
                      <a:pt x="3019" y="1245"/>
                      <a:pt x="3019" y="15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18"/>
              <p:cNvSpPr/>
              <p:nvPr/>
            </p:nvSpPr>
            <p:spPr>
              <a:xfrm>
                <a:off x="5548079" y="1260055"/>
                <a:ext cx="434265" cy="434457"/>
              </a:xfrm>
              <a:custGeom>
                <a:avLst/>
                <a:gdLst/>
                <a:ahLst/>
                <a:cxnLst/>
                <a:rect l="l" t="t" r="r" b="b"/>
                <a:pathLst>
                  <a:path w="2261" h="2262" extrusionOk="0">
                    <a:moveTo>
                      <a:pt x="2261" y="1131"/>
                    </a:moveTo>
                    <a:cubicBezTo>
                      <a:pt x="2261" y="1330"/>
                      <a:pt x="2209" y="1524"/>
                      <a:pt x="2110" y="1696"/>
                    </a:cubicBezTo>
                    <a:cubicBezTo>
                      <a:pt x="2011" y="1867"/>
                      <a:pt x="1868" y="2010"/>
                      <a:pt x="1696" y="2110"/>
                    </a:cubicBezTo>
                    <a:cubicBezTo>
                      <a:pt x="1524" y="2209"/>
                      <a:pt x="1330" y="2262"/>
                      <a:pt x="1131" y="2262"/>
                    </a:cubicBezTo>
                    <a:cubicBezTo>
                      <a:pt x="933" y="2262"/>
                      <a:pt x="737" y="2209"/>
                      <a:pt x="565" y="2110"/>
                    </a:cubicBezTo>
                    <a:cubicBezTo>
                      <a:pt x="393" y="2010"/>
                      <a:pt x="251" y="1867"/>
                      <a:pt x="151" y="1696"/>
                    </a:cubicBezTo>
                    <a:cubicBezTo>
                      <a:pt x="52" y="1524"/>
                      <a:pt x="0" y="1330"/>
                      <a:pt x="0" y="1131"/>
                    </a:cubicBezTo>
                    <a:cubicBezTo>
                      <a:pt x="0" y="933"/>
                      <a:pt x="52" y="738"/>
                      <a:pt x="151" y="566"/>
                    </a:cubicBezTo>
                    <a:cubicBezTo>
                      <a:pt x="251" y="394"/>
                      <a:pt x="393" y="251"/>
                      <a:pt x="565" y="152"/>
                    </a:cubicBezTo>
                    <a:cubicBezTo>
                      <a:pt x="737" y="53"/>
                      <a:pt x="932" y="0"/>
                      <a:pt x="1131" y="0"/>
                    </a:cubicBezTo>
                    <a:cubicBezTo>
                      <a:pt x="1329" y="0"/>
                      <a:pt x="1524" y="53"/>
                      <a:pt x="1696" y="152"/>
                    </a:cubicBezTo>
                    <a:cubicBezTo>
                      <a:pt x="1868" y="251"/>
                      <a:pt x="2011" y="394"/>
                      <a:pt x="2110" y="566"/>
                    </a:cubicBezTo>
                    <a:cubicBezTo>
                      <a:pt x="2209" y="738"/>
                      <a:pt x="2261" y="933"/>
                      <a:pt x="2261" y="113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18"/>
              <p:cNvSpPr txBox="1"/>
              <p:nvPr/>
            </p:nvSpPr>
            <p:spPr>
              <a:xfrm>
                <a:off x="5691554" y="1278110"/>
                <a:ext cx="1881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150" b="0" strike="noStrike">
                  <a:solidFill>
                    <a:srgbClr val="DAC69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18"/>
              <p:cNvSpPr txBox="1"/>
              <p:nvPr/>
            </p:nvSpPr>
            <p:spPr>
              <a:xfrm>
                <a:off x="5541875" y="1255450"/>
                <a:ext cx="434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5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15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  <p:sp>
            <p:nvSpPr>
              <p:cNvPr id="1069" name="Google Shape;1069;p18"/>
              <p:cNvSpPr/>
              <p:nvPr/>
            </p:nvSpPr>
            <p:spPr>
              <a:xfrm>
                <a:off x="5850011" y="1852010"/>
                <a:ext cx="169596" cy="158456"/>
              </a:xfrm>
              <a:custGeom>
                <a:avLst/>
                <a:gdLst/>
                <a:ahLst/>
                <a:cxnLst/>
                <a:rect l="l" t="t" r="r" b="b"/>
                <a:pathLst>
                  <a:path w="883" h="825" extrusionOk="0">
                    <a:moveTo>
                      <a:pt x="788" y="593"/>
                    </a:moveTo>
                    <a:cubicBezTo>
                      <a:pt x="788" y="593"/>
                      <a:pt x="538" y="878"/>
                      <a:pt x="247" y="817"/>
                    </a:cubicBezTo>
                    <a:cubicBezTo>
                      <a:pt x="-44" y="757"/>
                      <a:pt x="-44" y="509"/>
                      <a:pt x="74" y="311"/>
                    </a:cubicBezTo>
                    <a:cubicBezTo>
                      <a:pt x="222" y="62"/>
                      <a:pt x="607" y="-27"/>
                      <a:pt x="695" y="8"/>
                    </a:cubicBezTo>
                    <a:cubicBezTo>
                      <a:pt x="782" y="43"/>
                      <a:pt x="900" y="317"/>
                      <a:pt x="881" y="412"/>
                    </a:cubicBezTo>
                    <a:cubicBezTo>
                      <a:pt x="861" y="507"/>
                      <a:pt x="788" y="593"/>
                      <a:pt x="788" y="593"/>
                    </a:cubicBezTo>
                    <a:close/>
                  </a:path>
                </a:pathLst>
              </a:custGeom>
              <a:solidFill>
                <a:srgbClr val="6D503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18"/>
              <p:cNvSpPr/>
              <p:nvPr/>
            </p:nvSpPr>
            <p:spPr>
              <a:xfrm>
                <a:off x="5872099" y="1947084"/>
                <a:ext cx="104101" cy="151541"/>
              </a:xfrm>
              <a:custGeom>
                <a:avLst/>
                <a:gdLst/>
                <a:ahLst/>
                <a:cxnLst/>
                <a:rect l="l" t="t" r="r" b="b"/>
                <a:pathLst>
                  <a:path w="542" h="789" extrusionOk="0">
                    <a:moveTo>
                      <a:pt x="0" y="789"/>
                    </a:moveTo>
                    <a:cubicBezTo>
                      <a:pt x="91" y="739"/>
                      <a:pt x="193" y="707"/>
                      <a:pt x="295" y="685"/>
                    </a:cubicBezTo>
                    <a:cubicBezTo>
                      <a:pt x="377" y="668"/>
                      <a:pt x="459" y="656"/>
                      <a:pt x="542" y="646"/>
                    </a:cubicBezTo>
                    <a:cubicBezTo>
                      <a:pt x="523" y="550"/>
                      <a:pt x="478" y="311"/>
                      <a:pt x="484" y="200"/>
                    </a:cubicBezTo>
                    <a:cubicBezTo>
                      <a:pt x="491" y="59"/>
                      <a:pt x="491" y="0"/>
                      <a:pt x="491" y="0"/>
                    </a:cubicBezTo>
                    <a:lnTo>
                      <a:pt x="100" y="214"/>
                    </a:lnTo>
                    <a:cubicBezTo>
                      <a:pt x="100" y="214"/>
                      <a:pt x="107" y="362"/>
                      <a:pt x="78" y="539"/>
                    </a:cubicBezTo>
                    <a:cubicBezTo>
                      <a:pt x="61" y="637"/>
                      <a:pt x="27" y="727"/>
                      <a:pt x="0" y="789"/>
                    </a:cubicBezTo>
                    <a:close/>
                  </a:path>
                </a:pathLst>
              </a:custGeom>
              <a:solidFill>
                <a:srgbClr val="6D503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18"/>
              <p:cNvSpPr/>
              <p:nvPr/>
            </p:nvSpPr>
            <p:spPr>
              <a:xfrm>
                <a:off x="5488922" y="1608851"/>
                <a:ext cx="125036" cy="23086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202" extrusionOk="0">
                    <a:moveTo>
                      <a:pt x="528" y="801"/>
                    </a:moveTo>
                    <a:cubicBezTo>
                      <a:pt x="528" y="801"/>
                      <a:pt x="581" y="348"/>
                      <a:pt x="522" y="248"/>
                    </a:cubicBezTo>
                    <a:cubicBezTo>
                      <a:pt x="463" y="148"/>
                      <a:pt x="410" y="437"/>
                      <a:pt x="410" y="437"/>
                    </a:cubicBezTo>
                    <a:cubicBezTo>
                      <a:pt x="410" y="437"/>
                      <a:pt x="122" y="-23"/>
                      <a:pt x="57" y="1"/>
                    </a:cubicBezTo>
                    <a:cubicBezTo>
                      <a:pt x="-8" y="25"/>
                      <a:pt x="-37" y="342"/>
                      <a:pt x="75" y="525"/>
                    </a:cubicBezTo>
                    <a:cubicBezTo>
                      <a:pt x="187" y="707"/>
                      <a:pt x="310" y="813"/>
                      <a:pt x="310" y="813"/>
                    </a:cubicBezTo>
                    <a:cubicBezTo>
                      <a:pt x="310" y="813"/>
                      <a:pt x="304" y="878"/>
                      <a:pt x="310" y="1019"/>
                    </a:cubicBezTo>
                    <a:cubicBezTo>
                      <a:pt x="316" y="1160"/>
                      <a:pt x="334" y="1202"/>
                      <a:pt x="334" y="1202"/>
                    </a:cubicBezTo>
                    <a:lnTo>
                      <a:pt x="651" y="1113"/>
                    </a:lnTo>
                    <a:lnTo>
                      <a:pt x="528" y="801"/>
                    </a:lnTo>
                    <a:close/>
                  </a:path>
                </a:pathLst>
              </a:custGeom>
              <a:solidFill>
                <a:srgbClr val="6D503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18"/>
              <p:cNvSpPr/>
              <p:nvPr/>
            </p:nvSpPr>
            <p:spPr>
              <a:xfrm>
                <a:off x="5957377" y="1956879"/>
                <a:ext cx="38606" cy="4532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36" extrusionOk="0">
                    <a:moveTo>
                      <a:pt x="39" y="0"/>
                    </a:moveTo>
                    <a:cubicBezTo>
                      <a:pt x="39" y="0"/>
                      <a:pt x="259" y="68"/>
                      <a:pt x="186" y="186"/>
                    </a:cubicBezTo>
                    <a:cubicBezTo>
                      <a:pt x="128" y="279"/>
                      <a:pt x="21" y="232"/>
                      <a:pt x="3" y="130"/>
                    </a:cubicBezTo>
                    <a:cubicBezTo>
                      <a:pt x="-14" y="28"/>
                      <a:pt x="39" y="0"/>
                      <a:pt x="39" y="0"/>
                    </a:cubicBezTo>
                    <a:close/>
                  </a:path>
                </a:pathLst>
              </a:custGeom>
              <a:solidFill>
                <a:srgbClr val="6D503F"/>
              </a:solidFill>
              <a:ln>
                <a:noFill/>
              </a:ln>
            </p:spPr>
            <p:txBody>
              <a:bodyPr spcFirstLastPara="1" wrap="square" lIns="90000" tIns="39950" rIns="90000" bIns="399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p18"/>
              <p:cNvSpPr/>
              <p:nvPr/>
            </p:nvSpPr>
            <p:spPr>
              <a:xfrm>
                <a:off x="5547503" y="1793237"/>
                <a:ext cx="371843" cy="486507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533" extrusionOk="0">
                    <a:moveTo>
                      <a:pt x="302" y="0"/>
                    </a:moveTo>
                    <a:cubicBezTo>
                      <a:pt x="302" y="0"/>
                      <a:pt x="470" y="645"/>
                      <a:pt x="823" y="1121"/>
                    </a:cubicBezTo>
                    <a:cubicBezTo>
                      <a:pt x="1176" y="1598"/>
                      <a:pt x="1936" y="1650"/>
                      <a:pt x="1936" y="1650"/>
                    </a:cubicBezTo>
                    <a:lnTo>
                      <a:pt x="1468" y="2533"/>
                    </a:lnTo>
                    <a:cubicBezTo>
                      <a:pt x="1468" y="2533"/>
                      <a:pt x="561" y="1903"/>
                      <a:pt x="252" y="1348"/>
                    </a:cubicBezTo>
                    <a:cubicBezTo>
                      <a:pt x="-57" y="792"/>
                      <a:pt x="5" y="59"/>
                      <a:pt x="5" y="59"/>
                    </a:cubicBezTo>
                    <a:lnTo>
                      <a:pt x="30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4" name="Google Shape;1074;p18"/>
            <p:cNvSpPr/>
            <p:nvPr/>
          </p:nvSpPr>
          <p:spPr>
            <a:xfrm rot="10800000">
              <a:off x="8424003" y="4587227"/>
              <a:ext cx="279175" cy="277648"/>
            </a:xfrm>
            <a:custGeom>
              <a:avLst/>
              <a:gdLst/>
              <a:ahLst/>
              <a:cxnLst/>
              <a:rect l="l" t="t" r="r" b="b"/>
              <a:pathLst>
                <a:path w="2018" h="2007" extrusionOk="0">
                  <a:moveTo>
                    <a:pt x="1763" y="649"/>
                  </a:moveTo>
                  <a:cubicBezTo>
                    <a:pt x="1745" y="611"/>
                    <a:pt x="1725" y="575"/>
                    <a:pt x="1703" y="542"/>
                  </a:cubicBezTo>
                  <a:lnTo>
                    <a:pt x="1800" y="376"/>
                  </a:lnTo>
                  <a:cubicBezTo>
                    <a:pt x="1765" y="332"/>
                    <a:pt x="1727" y="291"/>
                    <a:pt x="1686" y="254"/>
                  </a:cubicBezTo>
                  <a:lnTo>
                    <a:pt x="1514" y="341"/>
                  </a:lnTo>
                  <a:cubicBezTo>
                    <a:pt x="1448" y="291"/>
                    <a:pt x="1376" y="251"/>
                    <a:pt x="1299" y="222"/>
                  </a:cubicBezTo>
                  <a:lnTo>
                    <a:pt x="1280" y="31"/>
                  </a:lnTo>
                  <a:cubicBezTo>
                    <a:pt x="1227" y="16"/>
                    <a:pt x="1172" y="6"/>
                    <a:pt x="1116" y="0"/>
                  </a:cubicBezTo>
                  <a:lnTo>
                    <a:pt x="1028" y="170"/>
                  </a:lnTo>
                  <a:cubicBezTo>
                    <a:pt x="947" y="168"/>
                    <a:pt x="865" y="178"/>
                    <a:pt x="784" y="201"/>
                  </a:cubicBezTo>
                  <a:lnTo>
                    <a:pt x="657" y="57"/>
                  </a:lnTo>
                  <a:cubicBezTo>
                    <a:pt x="631" y="67"/>
                    <a:pt x="605" y="78"/>
                    <a:pt x="580" y="90"/>
                  </a:cubicBezTo>
                  <a:cubicBezTo>
                    <a:pt x="555" y="102"/>
                    <a:pt x="530" y="115"/>
                    <a:pt x="506" y="128"/>
                  </a:cubicBezTo>
                  <a:lnTo>
                    <a:pt x="535" y="318"/>
                  </a:lnTo>
                  <a:cubicBezTo>
                    <a:pt x="466" y="366"/>
                    <a:pt x="406" y="423"/>
                    <a:pt x="356" y="486"/>
                  </a:cubicBezTo>
                  <a:lnTo>
                    <a:pt x="168" y="445"/>
                  </a:lnTo>
                  <a:cubicBezTo>
                    <a:pt x="137" y="491"/>
                    <a:pt x="110" y="540"/>
                    <a:pt x="88" y="591"/>
                  </a:cubicBezTo>
                  <a:lnTo>
                    <a:pt x="223" y="728"/>
                  </a:lnTo>
                  <a:cubicBezTo>
                    <a:pt x="196" y="805"/>
                    <a:pt x="180" y="886"/>
                    <a:pt x="177" y="969"/>
                  </a:cubicBezTo>
                  <a:lnTo>
                    <a:pt x="0" y="1046"/>
                  </a:lnTo>
                  <a:cubicBezTo>
                    <a:pt x="3" y="1101"/>
                    <a:pt x="10" y="1156"/>
                    <a:pt x="21" y="1211"/>
                  </a:cubicBezTo>
                  <a:lnTo>
                    <a:pt x="211" y="1242"/>
                  </a:lnTo>
                  <a:cubicBezTo>
                    <a:pt x="223" y="1281"/>
                    <a:pt x="237" y="1319"/>
                    <a:pt x="255" y="1357"/>
                  </a:cubicBezTo>
                  <a:cubicBezTo>
                    <a:pt x="273" y="1395"/>
                    <a:pt x="293" y="1431"/>
                    <a:pt x="315" y="1465"/>
                  </a:cubicBezTo>
                  <a:lnTo>
                    <a:pt x="218" y="1630"/>
                  </a:lnTo>
                  <a:cubicBezTo>
                    <a:pt x="253" y="1675"/>
                    <a:pt x="291" y="1715"/>
                    <a:pt x="332" y="1752"/>
                  </a:cubicBezTo>
                  <a:lnTo>
                    <a:pt x="504" y="1666"/>
                  </a:lnTo>
                  <a:cubicBezTo>
                    <a:pt x="570" y="1716"/>
                    <a:pt x="642" y="1755"/>
                    <a:pt x="719" y="1784"/>
                  </a:cubicBezTo>
                  <a:lnTo>
                    <a:pt x="738" y="1975"/>
                  </a:lnTo>
                  <a:cubicBezTo>
                    <a:pt x="791" y="1990"/>
                    <a:pt x="846" y="2001"/>
                    <a:pt x="902" y="2007"/>
                  </a:cubicBezTo>
                  <a:lnTo>
                    <a:pt x="990" y="1836"/>
                  </a:lnTo>
                  <a:cubicBezTo>
                    <a:pt x="1071" y="1838"/>
                    <a:pt x="1153" y="1828"/>
                    <a:pt x="1234" y="1805"/>
                  </a:cubicBezTo>
                  <a:lnTo>
                    <a:pt x="1361" y="1949"/>
                  </a:lnTo>
                  <a:cubicBezTo>
                    <a:pt x="1387" y="1939"/>
                    <a:pt x="1413" y="1929"/>
                    <a:pt x="1438" y="1917"/>
                  </a:cubicBezTo>
                  <a:cubicBezTo>
                    <a:pt x="1463" y="1905"/>
                    <a:pt x="1488" y="1892"/>
                    <a:pt x="1512" y="1878"/>
                  </a:cubicBezTo>
                  <a:lnTo>
                    <a:pt x="1483" y="1688"/>
                  </a:lnTo>
                  <a:cubicBezTo>
                    <a:pt x="1552" y="1641"/>
                    <a:pt x="1612" y="1584"/>
                    <a:pt x="1662" y="1520"/>
                  </a:cubicBezTo>
                  <a:lnTo>
                    <a:pt x="1850" y="1561"/>
                  </a:lnTo>
                  <a:cubicBezTo>
                    <a:pt x="1881" y="1515"/>
                    <a:pt x="1908" y="1466"/>
                    <a:pt x="1930" y="1415"/>
                  </a:cubicBezTo>
                  <a:lnTo>
                    <a:pt x="1795" y="1279"/>
                  </a:lnTo>
                  <a:cubicBezTo>
                    <a:pt x="1822" y="1201"/>
                    <a:pt x="1838" y="1120"/>
                    <a:pt x="1841" y="1038"/>
                  </a:cubicBezTo>
                  <a:lnTo>
                    <a:pt x="2018" y="961"/>
                  </a:lnTo>
                  <a:cubicBezTo>
                    <a:pt x="2015" y="905"/>
                    <a:pt x="2008" y="850"/>
                    <a:pt x="1997" y="795"/>
                  </a:cubicBezTo>
                  <a:lnTo>
                    <a:pt x="1807" y="764"/>
                  </a:lnTo>
                  <a:cubicBezTo>
                    <a:pt x="1795" y="725"/>
                    <a:pt x="1781" y="687"/>
                    <a:pt x="1763" y="649"/>
                  </a:cubicBezTo>
                  <a:moveTo>
                    <a:pt x="1220" y="1453"/>
                  </a:moveTo>
                  <a:cubicBezTo>
                    <a:pt x="972" y="1570"/>
                    <a:pt x="676" y="1463"/>
                    <a:pt x="559" y="1214"/>
                  </a:cubicBezTo>
                  <a:cubicBezTo>
                    <a:pt x="442" y="966"/>
                    <a:pt x="550" y="670"/>
                    <a:pt x="798" y="553"/>
                  </a:cubicBezTo>
                  <a:cubicBezTo>
                    <a:pt x="1047" y="437"/>
                    <a:pt x="1342" y="543"/>
                    <a:pt x="1459" y="792"/>
                  </a:cubicBezTo>
                  <a:cubicBezTo>
                    <a:pt x="1576" y="1040"/>
                    <a:pt x="1469" y="1336"/>
                    <a:pt x="1220" y="1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8"/>
            <p:cNvSpPr/>
            <p:nvPr/>
          </p:nvSpPr>
          <p:spPr>
            <a:xfrm rot="10800000">
              <a:off x="8690404" y="4363909"/>
              <a:ext cx="322147" cy="327775"/>
            </a:xfrm>
            <a:custGeom>
              <a:avLst/>
              <a:gdLst/>
              <a:ahLst/>
              <a:cxnLst/>
              <a:rect l="l" t="t" r="r" b="b"/>
              <a:pathLst>
                <a:path w="2805" h="2854" extrusionOk="0">
                  <a:moveTo>
                    <a:pt x="2579" y="1480"/>
                  </a:moveTo>
                  <a:cubicBezTo>
                    <a:pt x="2581" y="1421"/>
                    <a:pt x="2580" y="1363"/>
                    <a:pt x="2574" y="1306"/>
                  </a:cubicBezTo>
                  <a:lnTo>
                    <a:pt x="2805" y="1163"/>
                  </a:lnTo>
                  <a:cubicBezTo>
                    <a:pt x="2790" y="1084"/>
                    <a:pt x="2769" y="1009"/>
                    <a:pt x="2742" y="936"/>
                  </a:cubicBezTo>
                  <a:lnTo>
                    <a:pt x="2470" y="931"/>
                  </a:lnTo>
                  <a:cubicBezTo>
                    <a:pt x="2421" y="825"/>
                    <a:pt x="2356" y="728"/>
                    <a:pt x="2279" y="641"/>
                  </a:cubicBezTo>
                  <a:lnTo>
                    <a:pt x="2382" y="390"/>
                  </a:lnTo>
                  <a:cubicBezTo>
                    <a:pt x="2324" y="336"/>
                    <a:pt x="2263" y="286"/>
                    <a:pt x="2197" y="242"/>
                  </a:cubicBezTo>
                  <a:lnTo>
                    <a:pt x="1975" y="398"/>
                  </a:lnTo>
                  <a:cubicBezTo>
                    <a:pt x="1874" y="342"/>
                    <a:pt x="1765" y="301"/>
                    <a:pt x="1649" y="276"/>
                  </a:cubicBezTo>
                  <a:lnTo>
                    <a:pt x="1584" y="12"/>
                  </a:lnTo>
                  <a:cubicBezTo>
                    <a:pt x="1546" y="7"/>
                    <a:pt x="1506" y="4"/>
                    <a:pt x="1467" y="2"/>
                  </a:cubicBezTo>
                  <a:cubicBezTo>
                    <a:pt x="1427" y="0"/>
                    <a:pt x="1388" y="0"/>
                    <a:pt x="1348" y="2"/>
                  </a:cubicBezTo>
                  <a:lnTo>
                    <a:pt x="1260" y="258"/>
                  </a:lnTo>
                  <a:cubicBezTo>
                    <a:pt x="1142" y="273"/>
                    <a:pt x="1030" y="304"/>
                    <a:pt x="925" y="351"/>
                  </a:cubicBezTo>
                  <a:lnTo>
                    <a:pt x="718" y="175"/>
                  </a:lnTo>
                  <a:cubicBezTo>
                    <a:pt x="648" y="213"/>
                    <a:pt x="582" y="257"/>
                    <a:pt x="521" y="306"/>
                  </a:cubicBezTo>
                  <a:lnTo>
                    <a:pt x="600" y="566"/>
                  </a:lnTo>
                  <a:cubicBezTo>
                    <a:pt x="515" y="644"/>
                    <a:pt x="442" y="736"/>
                    <a:pt x="383" y="837"/>
                  </a:cubicBezTo>
                  <a:lnTo>
                    <a:pt x="112" y="817"/>
                  </a:lnTo>
                  <a:cubicBezTo>
                    <a:pt x="79" y="888"/>
                    <a:pt x="51" y="962"/>
                    <a:pt x="29" y="1037"/>
                  </a:cubicBezTo>
                  <a:lnTo>
                    <a:pt x="246" y="1201"/>
                  </a:lnTo>
                  <a:cubicBezTo>
                    <a:pt x="235" y="1257"/>
                    <a:pt x="228" y="1315"/>
                    <a:pt x="226" y="1374"/>
                  </a:cubicBezTo>
                  <a:cubicBezTo>
                    <a:pt x="223" y="1432"/>
                    <a:pt x="225" y="1491"/>
                    <a:pt x="230" y="1548"/>
                  </a:cubicBezTo>
                  <a:lnTo>
                    <a:pt x="0" y="1691"/>
                  </a:lnTo>
                  <a:cubicBezTo>
                    <a:pt x="14" y="1769"/>
                    <a:pt x="35" y="1845"/>
                    <a:pt x="62" y="1919"/>
                  </a:cubicBezTo>
                  <a:lnTo>
                    <a:pt x="334" y="1923"/>
                  </a:lnTo>
                  <a:cubicBezTo>
                    <a:pt x="383" y="2029"/>
                    <a:pt x="448" y="2127"/>
                    <a:pt x="525" y="2213"/>
                  </a:cubicBezTo>
                  <a:lnTo>
                    <a:pt x="423" y="2465"/>
                  </a:lnTo>
                  <a:cubicBezTo>
                    <a:pt x="480" y="2519"/>
                    <a:pt x="542" y="2568"/>
                    <a:pt x="607" y="2612"/>
                  </a:cubicBezTo>
                  <a:lnTo>
                    <a:pt x="830" y="2456"/>
                  </a:lnTo>
                  <a:cubicBezTo>
                    <a:pt x="930" y="2512"/>
                    <a:pt x="1039" y="2554"/>
                    <a:pt x="1155" y="2579"/>
                  </a:cubicBezTo>
                  <a:lnTo>
                    <a:pt x="1220" y="2842"/>
                  </a:lnTo>
                  <a:cubicBezTo>
                    <a:pt x="1259" y="2847"/>
                    <a:pt x="1298" y="2851"/>
                    <a:pt x="1338" y="2852"/>
                  </a:cubicBezTo>
                  <a:cubicBezTo>
                    <a:pt x="1377" y="2854"/>
                    <a:pt x="1417" y="2854"/>
                    <a:pt x="1456" y="2853"/>
                  </a:cubicBezTo>
                  <a:lnTo>
                    <a:pt x="1544" y="2596"/>
                  </a:lnTo>
                  <a:cubicBezTo>
                    <a:pt x="1662" y="2582"/>
                    <a:pt x="1775" y="2550"/>
                    <a:pt x="1879" y="2504"/>
                  </a:cubicBezTo>
                  <a:lnTo>
                    <a:pt x="2087" y="2679"/>
                  </a:lnTo>
                  <a:cubicBezTo>
                    <a:pt x="2156" y="2641"/>
                    <a:pt x="2222" y="2598"/>
                    <a:pt x="2284" y="2549"/>
                  </a:cubicBezTo>
                  <a:lnTo>
                    <a:pt x="2204" y="2289"/>
                  </a:lnTo>
                  <a:cubicBezTo>
                    <a:pt x="2289" y="2210"/>
                    <a:pt x="2363" y="2119"/>
                    <a:pt x="2421" y="2018"/>
                  </a:cubicBezTo>
                  <a:lnTo>
                    <a:pt x="2692" y="2038"/>
                  </a:lnTo>
                  <a:cubicBezTo>
                    <a:pt x="2726" y="1967"/>
                    <a:pt x="2754" y="1893"/>
                    <a:pt x="2775" y="1817"/>
                  </a:cubicBezTo>
                  <a:lnTo>
                    <a:pt x="2558" y="1653"/>
                  </a:lnTo>
                  <a:cubicBezTo>
                    <a:pt x="2569" y="1597"/>
                    <a:pt x="2576" y="1539"/>
                    <a:pt x="2579" y="1480"/>
                  </a:cubicBezTo>
                  <a:moveTo>
                    <a:pt x="1370" y="2129"/>
                  </a:moveTo>
                  <a:cubicBezTo>
                    <a:pt x="983" y="2111"/>
                    <a:pt x="683" y="1783"/>
                    <a:pt x="700" y="1395"/>
                  </a:cubicBezTo>
                  <a:cubicBezTo>
                    <a:pt x="718" y="1008"/>
                    <a:pt x="1046" y="708"/>
                    <a:pt x="1434" y="726"/>
                  </a:cubicBezTo>
                  <a:cubicBezTo>
                    <a:pt x="1822" y="743"/>
                    <a:pt x="2122" y="1071"/>
                    <a:pt x="2104" y="1459"/>
                  </a:cubicBezTo>
                  <a:cubicBezTo>
                    <a:pt x="2087" y="1846"/>
                    <a:pt x="1758" y="2146"/>
                    <a:pt x="1370" y="21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6" name="Google Shape;107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7" name="Google Shape;1077;p18"/>
          <p:cNvSpPr txBox="1">
            <a:spLocks noGrp="1"/>
          </p:cNvSpPr>
          <p:nvPr>
            <p:ph type="subTitle" idx="1"/>
          </p:nvPr>
        </p:nvSpPr>
        <p:spPr>
          <a:xfrm>
            <a:off x="1009675" y="2699024"/>
            <a:ext cx="2178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8" name="Google Shape;1078;p18"/>
          <p:cNvSpPr txBox="1">
            <a:spLocks noGrp="1"/>
          </p:cNvSpPr>
          <p:nvPr>
            <p:ph type="subTitle" idx="2"/>
          </p:nvPr>
        </p:nvSpPr>
        <p:spPr>
          <a:xfrm>
            <a:off x="3559192" y="2699024"/>
            <a:ext cx="2178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9" name="Google Shape;1079;p18"/>
          <p:cNvSpPr txBox="1">
            <a:spLocks noGrp="1"/>
          </p:cNvSpPr>
          <p:nvPr>
            <p:ph type="subTitle" idx="3"/>
          </p:nvPr>
        </p:nvSpPr>
        <p:spPr>
          <a:xfrm>
            <a:off x="6108715" y="2699024"/>
            <a:ext cx="2178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0" name="Google Shape;1080;p18"/>
          <p:cNvSpPr txBox="1">
            <a:spLocks noGrp="1"/>
          </p:cNvSpPr>
          <p:nvPr>
            <p:ph type="subTitle" idx="4"/>
          </p:nvPr>
        </p:nvSpPr>
        <p:spPr>
          <a:xfrm>
            <a:off x="1009675" y="2260125"/>
            <a:ext cx="2178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081" name="Google Shape;1081;p18"/>
          <p:cNvSpPr txBox="1">
            <a:spLocks noGrp="1"/>
          </p:cNvSpPr>
          <p:nvPr>
            <p:ph type="subTitle" idx="5"/>
          </p:nvPr>
        </p:nvSpPr>
        <p:spPr>
          <a:xfrm>
            <a:off x="3559195" y="2260125"/>
            <a:ext cx="2178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082" name="Google Shape;1082;p18"/>
          <p:cNvSpPr txBox="1">
            <a:spLocks noGrp="1"/>
          </p:cNvSpPr>
          <p:nvPr>
            <p:ph type="subTitle" idx="6"/>
          </p:nvPr>
        </p:nvSpPr>
        <p:spPr>
          <a:xfrm>
            <a:off x="6108715" y="2260125"/>
            <a:ext cx="2178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19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085" name="Google Shape;1085;p19"/>
          <p:cNvGrpSpPr/>
          <p:nvPr/>
        </p:nvGrpSpPr>
        <p:grpSpPr>
          <a:xfrm>
            <a:off x="8" y="-200"/>
            <a:ext cx="585042" cy="5143500"/>
            <a:chOff x="33" y="-200"/>
            <a:chExt cx="585042" cy="5143500"/>
          </a:xfrm>
        </p:grpSpPr>
        <p:grpSp>
          <p:nvGrpSpPr>
            <p:cNvPr id="1086" name="Google Shape;1086;p19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1087" name="Google Shape;1087;p19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1088" name="Google Shape;1088;p19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89" name="Google Shape;1089;p19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0" name="Google Shape;1090;p19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1" name="Google Shape;1091;p19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2" name="Google Shape;1092;p19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3" name="Google Shape;1093;p19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4" name="Google Shape;1094;p19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5" name="Google Shape;1095;p19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6" name="Google Shape;1096;p19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97" name="Google Shape;1097;p19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1098" name="Google Shape;1098;p19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9" name="Google Shape;1099;p19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0" name="Google Shape;1100;p19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1" name="Google Shape;1101;p19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2" name="Google Shape;1102;p19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3" name="Google Shape;1103;p19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4" name="Google Shape;1104;p19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5" name="Google Shape;1105;p19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06" name="Google Shape;1106;p19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1107" name="Google Shape;1107;p19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9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09" name="Google Shape;1109;p19"/>
          <p:cNvGrpSpPr/>
          <p:nvPr/>
        </p:nvGrpSpPr>
        <p:grpSpPr>
          <a:xfrm>
            <a:off x="8423989" y="246985"/>
            <a:ext cx="637347" cy="4664248"/>
            <a:chOff x="8423989" y="246985"/>
            <a:chExt cx="637347" cy="4664248"/>
          </a:xfrm>
        </p:grpSpPr>
        <p:grpSp>
          <p:nvGrpSpPr>
            <p:cNvPr id="1110" name="Google Shape;1110;p19"/>
            <p:cNvGrpSpPr/>
            <p:nvPr/>
          </p:nvGrpSpPr>
          <p:grpSpPr>
            <a:xfrm>
              <a:off x="8423989" y="246985"/>
              <a:ext cx="585031" cy="585031"/>
              <a:chOff x="8490215" y="2125885"/>
              <a:chExt cx="529200" cy="529200"/>
            </a:xfrm>
          </p:grpSpPr>
          <p:sp>
            <p:nvSpPr>
              <p:cNvPr id="1111" name="Google Shape;1111;p19"/>
              <p:cNvSpPr/>
              <p:nvPr/>
            </p:nvSpPr>
            <p:spPr>
              <a:xfrm>
                <a:off x="8490215" y="2125885"/>
                <a:ext cx="395640" cy="249120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692" extrusionOk="0">
                    <a:moveTo>
                      <a:pt x="1099" y="95"/>
                    </a:moveTo>
                    <a:lnTo>
                      <a:pt x="711" y="692"/>
                    </a:lnTo>
                    <a:lnTo>
                      <a:pt x="0" y="692"/>
                    </a:lnTo>
                    <a:cubicBezTo>
                      <a:pt x="22" y="305"/>
                      <a:pt x="343" y="0"/>
                      <a:pt x="735" y="0"/>
                    </a:cubicBezTo>
                    <a:cubicBezTo>
                      <a:pt x="867" y="0"/>
                      <a:pt x="992" y="35"/>
                      <a:pt x="1099" y="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19"/>
              <p:cNvSpPr/>
              <p:nvPr/>
            </p:nvSpPr>
            <p:spPr>
              <a:xfrm>
                <a:off x="8775695" y="2177005"/>
                <a:ext cx="243720" cy="35028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973" extrusionOk="0">
                    <a:moveTo>
                      <a:pt x="677" y="592"/>
                    </a:moveTo>
                    <a:cubicBezTo>
                      <a:pt x="677" y="732"/>
                      <a:pt x="639" y="862"/>
                      <a:pt x="571" y="973"/>
                    </a:cubicBezTo>
                    <a:lnTo>
                      <a:pt x="0" y="581"/>
                    </a:lnTo>
                    <a:lnTo>
                      <a:pt x="378" y="0"/>
                    </a:lnTo>
                    <a:cubicBezTo>
                      <a:pt x="560" y="134"/>
                      <a:pt x="677" y="350"/>
                      <a:pt x="677" y="5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19"/>
              <p:cNvSpPr/>
              <p:nvPr/>
            </p:nvSpPr>
            <p:spPr>
              <a:xfrm>
                <a:off x="8490215" y="2405965"/>
                <a:ext cx="473400" cy="249120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692" extrusionOk="0">
                    <a:moveTo>
                      <a:pt x="1315" y="408"/>
                    </a:moveTo>
                    <a:cubicBezTo>
                      <a:pt x="1180" y="581"/>
                      <a:pt x="971" y="692"/>
                      <a:pt x="735" y="692"/>
                    </a:cubicBezTo>
                    <a:cubicBezTo>
                      <a:pt x="343" y="692"/>
                      <a:pt x="22" y="386"/>
                      <a:pt x="0" y="0"/>
                    </a:cubicBezTo>
                    <a:lnTo>
                      <a:pt x="721" y="0"/>
                    </a:lnTo>
                    <a:lnTo>
                      <a:pt x="1315" y="4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4" name="Google Shape;1114;p19"/>
            <p:cNvGrpSpPr/>
            <p:nvPr/>
          </p:nvGrpSpPr>
          <p:grpSpPr>
            <a:xfrm>
              <a:off x="8476282" y="3777356"/>
              <a:ext cx="585054" cy="1133877"/>
              <a:chOff x="8476282" y="3777356"/>
              <a:chExt cx="585054" cy="1133877"/>
            </a:xfrm>
          </p:grpSpPr>
          <p:grpSp>
            <p:nvGrpSpPr>
              <p:cNvPr id="1115" name="Google Shape;1115;p19"/>
              <p:cNvGrpSpPr/>
              <p:nvPr/>
            </p:nvGrpSpPr>
            <p:grpSpPr>
              <a:xfrm>
                <a:off x="8476282" y="3927989"/>
                <a:ext cx="585054" cy="983244"/>
                <a:chOff x="8475890" y="3848305"/>
                <a:chExt cx="632422" cy="1062852"/>
              </a:xfrm>
            </p:grpSpPr>
            <p:sp>
              <p:nvSpPr>
                <p:cNvPr id="1116" name="Google Shape;1116;p19"/>
                <p:cNvSpPr/>
                <p:nvPr/>
              </p:nvSpPr>
              <p:spPr>
                <a:xfrm>
                  <a:off x="8475890" y="4113965"/>
                  <a:ext cx="169484" cy="247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2957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2957"/>
                      </a:lnTo>
                      <a:lnTo>
                        <a:pt x="0" y="29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7" name="Google Shape;1117;p19"/>
                <p:cNvSpPr/>
                <p:nvPr/>
              </p:nvSpPr>
              <p:spPr>
                <a:xfrm>
                  <a:off x="8475895" y="4330528"/>
                  <a:ext cx="169484" cy="580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2957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2957"/>
                      </a:lnTo>
                      <a:lnTo>
                        <a:pt x="0" y="29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8" name="Google Shape;1118;p19"/>
                <p:cNvSpPr/>
                <p:nvPr/>
              </p:nvSpPr>
              <p:spPr>
                <a:xfrm>
                  <a:off x="8707355" y="4380144"/>
                  <a:ext cx="169484" cy="53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6335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6335"/>
                      </a:lnTo>
                      <a:lnTo>
                        <a:pt x="0" y="63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9" name="Google Shape;1119;p19"/>
                <p:cNvSpPr/>
                <p:nvPr/>
              </p:nvSpPr>
              <p:spPr>
                <a:xfrm>
                  <a:off x="8707355" y="4013046"/>
                  <a:ext cx="169484" cy="53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6335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6335"/>
                      </a:lnTo>
                      <a:lnTo>
                        <a:pt x="0" y="63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0" name="Google Shape;1120;p19"/>
                <p:cNvSpPr/>
                <p:nvPr/>
              </p:nvSpPr>
              <p:spPr>
                <a:xfrm>
                  <a:off x="8938832" y="4215416"/>
                  <a:ext cx="169469" cy="695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6335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6335"/>
                      </a:lnTo>
                      <a:lnTo>
                        <a:pt x="0" y="63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1" name="Google Shape;1121;p19"/>
                <p:cNvSpPr/>
                <p:nvPr/>
              </p:nvSpPr>
              <p:spPr>
                <a:xfrm>
                  <a:off x="8938827" y="3848305"/>
                  <a:ext cx="169484" cy="367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6335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6335"/>
                      </a:lnTo>
                      <a:lnTo>
                        <a:pt x="0" y="63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22" name="Google Shape;1122;p19"/>
              <p:cNvSpPr/>
              <p:nvPr/>
            </p:nvSpPr>
            <p:spPr>
              <a:xfrm>
                <a:off x="8476282" y="3777356"/>
                <a:ext cx="585041" cy="251740"/>
              </a:xfrm>
              <a:custGeom>
                <a:avLst/>
                <a:gdLst/>
                <a:ahLst/>
                <a:cxnLst/>
                <a:rect l="l" t="t" r="r" b="b"/>
                <a:pathLst>
                  <a:path w="7546" h="3247" extrusionOk="0">
                    <a:moveTo>
                      <a:pt x="30" y="3247"/>
                    </a:moveTo>
                    <a:cubicBezTo>
                      <a:pt x="23" y="3247"/>
                      <a:pt x="16" y="3244"/>
                      <a:pt x="10" y="3240"/>
                    </a:cubicBezTo>
                    <a:cubicBezTo>
                      <a:pt x="-2" y="3229"/>
                      <a:pt x="-4" y="3210"/>
                      <a:pt x="6" y="3197"/>
                    </a:cubicBezTo>
                    <a:lnTo>
                      <a:pt x="1664" y="1199"/>
                    </a:lnTo>
                    <a:lnTo>
                      <a:pt x="2891" y="2410"/>
                    </a:lnTo>
                    <a:lnTo>
                      <a:pt x="4554" y="103"/>
                    </a:lnTo>
                    <a:lnTo>
                      <a:pt x="5223" y="945"/>
                    </a:lnTo>
                    <a:lnTo>
                      <a:pt x="6120" y="284"/>
                    </a:lnTo>
                    <a:lnTo>
                      <a:pt x="7510" y="1"/>
                    </a:lnTo>
                    <a:cubicBezTo>
                      <a:pt x="7527" y="-2"/>
                      <a:pt x="7543" y="8"/>
                      <a:pt x="7546" y="25"/>
                    </a:cubicBezTo>
                    <a:cubicBezTo>
                      <a:pt x="7549" y="41"/>
                      <a:pt x="7539" y="57"/>
                      <a:pt x="7522" y="60"/>
                    </a:cubicBezTo>
                    <a:lnTo>
                      <a:pt x="6145" y="341"/>
                    </a:lnTo>
                    <a:lnTo>
                      <a:pt x="5212" y="1028"/>
                    </a:lnTo>
                    <a:lnTo>
                      <a:pt x="4557" y="203"/>
                    </a:lnTo>
                    <a:lnTo>
                      <a:pt x="2898" y="2503"/>
                    </a:lnTo>
                    <a:lnTo>
                      <a:pt x="1669" y="1289"/>
                    </a:lnTo>
                    <a:lnTo>
                      <a:pt x="53" y="3236"/>
                    </a:lnTo>
                    <a:cubicBezTo>
                      <a:pt x="47" y="3243"/>
                      <a:pt x="38" y="3247"/>
                      <a:pt x="30" y="324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23" name="Google Shape;1123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4" name="Google Shape;1124;p19"/>
          <p:cNvSpPr txBox="1">
            <a:spLocks noGrp="1"/>
          </p:cNvSpPr>
          <p:nvPr>
            <p:ph type="subTitle" idx="1"/>
          </p:nvPr>
        </p:nvSpPr>
        <p:spPr>
          <a:xfrm>
            <a:off x="1160350" y="1841400"/>
            <a:ext cx="29865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5" name="Google Shape;1125;p19"/>
          <p:cNvSpPr txBox="1">
            <a:spLocks noGrp="1"/>
          </p:cNvSpPr>
          <p:nvPr>
            <p:ph type="subTitle" idx="2"/>
          </p:nvPr>
        </p:nvSpPr>
        <p:spPr>
          <a:xfrm>
            <a:off x="4997149" y="1841400"/>
            <a:ext cx="29865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6" name="Google Shape;1126;p19"/>
          <p:cNvSpPr txBox="1">
            <a:spLocks noGrp="1"/>
          </p:cNvSpPr>
          <p:nvPr>
            <p:ph type="subTitle" idx="3"/>
          </p:nvPr>
        </p:nvSpPr>
        <p:spPr>
          <a:xfrm>
            <a:off x="1160350" y="3425775"/>
            <a:ext cx="29865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7" name="Google Shape;1127;p19"/>
          <p:cNvSpPr txBox="1">
            <a:spLocks noGrp="1"/>
          </p:cNvSpPr>
          <p:nvPr>
            <p:ph type="subTitle" idx="4"/>
          </p:nvPr>
        </p:nvSpPr>
        <p:spPr>
          <a:xfrm>
            <a:off x="4997147" y="3425775"/>
            <a:ext cx="29865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8" name="Google Shape;1128;p19"/>
          <p:cNvSpPr txBox="1">
            <a:spLocks noGrp="1"/>
          </p:cNvSpPr>
          <p:nvPr>
            <p:ph type="subTitle" idx="5"/>
          </p:nvPr>
        </p:nvSpPr>
        <p:spPr>
          <a:xfrm>
            <a:off x="1160350" y="1471850"/>
            <a:ext cx="2986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129" name="Google Shape;1129;p19"/>
          <p:cNvSpPr txBox="1">
            <a:spLocks noGrp="1"/>
          </p:cNvSpPr>
          <p:nvPr>
            <p:ph type="subTitle" idx="6"/>
          </p:nvPr>
        </p:nvSpPr>
        <p:spPr>
          <a:xfrm>
            <a:off x="1160350" y="3056300"/>
            <a:ext cx="2986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130" name="Google Shape;1130;p19"/>
          <p:cNvSpPr txBox="1">
            <a:spLocks noGrp="1"/>
          </p:cNvSpPr>
          <p:nvPr>
            <p:ph type="subTitle" idx="7"/>
          </p:nvPr>
        </p:nvSpPr>
        <p:spPr>
          <a:xfrm>
            <a:off x="4997118" y="1471850"/>
            <a:ext cx="2986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131" name="Google Shape;1131;p19"/>
          <p:cNvSpPr txBox="1">
            <a:spLocks noGrp="1"/>
          </p:cNvSpPr>
          <p:nvPr>
            <p:ph type="subTitle" idx="8"/>
          </p:nvPr>
        </p:nvSpPr>
        <p:spPr>
          <a:xfrm>
            <a:off x="4997118" y="3056300"/>
            <a:ext cx="2986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20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34" name="Google Shape;1134;p20"/>
          <p:cNvGrpSpPr/>
          <p:nvPr/>
        </p:nvGrpSpPr>
        <p:grpSpPr>
          <a:xfrm>
            <a:off x="25" y="4618550"/>
            <a:ext cx="9144629" cy="532352"/>
            <a:chOff x="25" y="4618550"/>
            <a:chExt cx="9144629" cy="532352"/>
          </a:xfrm>
        </p:grpSpPr>
        <p:grpSp>
          <p:nvGrpSpPr>
            <p:cNvPr id="1135" name="Google Shape;1135;p20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1136" name="Google Shape;1136;p20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20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38" name="Google Shape;1138;p20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1139" name="Google Shape;1139;p20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1140" name="Google Shape;1140;p20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1" name="Google Shape;1141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2" name="Google Shape;1142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3" name="Google Shape;1143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4" name="Google Shape;1144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45" name="Google Shape;1145;p20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146" name="Google Shape;1146;p20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7" name="Google Shape;1147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8" name="Google Shape;1148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9" name="Google Shape;1149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0" name="Google Shape;1150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1" name="Google Shape;1151;p20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52" name="Google Shape;1152;p20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1153" name="Google Shape;1153;p20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1154" name="Google Shape;1154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5" name="Google Shape;1155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6" name="Google Shape;1156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7" name="Google Shape;1157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58" name="Google Shape;1158;p20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159" name="Google Shape;1159;p20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0" name="Google Shape;1160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1" name="Google Shape;1161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2" name="Google Shape;1162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3" name="Google Shape;1163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4" name="Google Shape;1164;p20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65" name="Google Shape;1165;p20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1166" name="Google Shape;1166;p20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1167" name="Google Shape;1167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8" name="Google Shape;1168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9" name="Google Shape;1169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70" name="Google Shape;1170;p20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171" name="Google Shape;1171;p20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2" name="Google Shape;1172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3" name="Google Shape;1173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4" name="Google Shape;1174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5" name="Google Shape;1175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6" name="Google Shape;1176;p20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77" name="Google Shape;1177;p20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1178" name="Google Shape;1178;p20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20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80" name="Google Shape;1180;p20"/>
          <p:cNvGrpSpPr/>
          <p:nvPr/>
        </p:nvGrpSpPr>
        <p:grpSpPr>
          <a:xfrm>
            <a:off x="92225" y="155380"/>
            <a:ext cx="8903528" cy="4546634"/>
            <a:chOff x="92225" y="155380"/>
            <a:chExt cx="8903528" cy="4546634"/>
          </a:xfrm>
        </p:grpSpPr>
        <p:sp>
          <p:nvSpPr>
            <p:cNvPr id="1181" name="Google Shape;1181;p20"/>
            <p:cNvSpPr/>
            <p:nvPr/>
          </p:nvSpPr>
          <p:spPr>
            <a:xfrm rot="10800000">
              <a:off x="507661" y="155380"/>
              <a:ext cx="319147" cy="317407"/>
            </a:xfrm>
            <a:custGeom>
              <a:avLst/>
              <a:gdLst/>
              <a:ahLst/>
              <a:cxnLst/>
              <a:rect l="l" t="t" r="r" b="b"/>
              <a:pathLst>
                <a:path w="2018" h="2007" extrusionOk="0">
                  <a:moveTo>
                    <a:pt x="1763" y="649"/>
                  </a:moveTo>
                  <a:cubicBezTo>
                    <a:pt x="1745" y="611"/>
                    <a:pt x="1725" y="575"/>
                    <a:pt x="1703" y="542"/>
                  </a:cubicBezTo>
                  <a:lnTo>
                    <a:pt x="1800" y="376"/>
                  </a:lnTo>
                  <a:cubicBezTo>
                    <a:pt x="1765" y="332"/>
                    <a:pt x="1727" y="291"/>
                    <a:pt x="1686" y="254"/>
                  </a:cubicBezTo>
                  <a:lnTo>
                    <a:pt x="1514" y="341"/>
                  </a:lnTo>
                  <a:cubicBezTo>
                    <a:pt x="1448" y="291"/>
                    <a:pt x="1376" y="251"/>
                    <a:pt x="1299" y="222"/>
                  </a:cubicBezTo>
                  <a:lnTo>
                    <a:pt x="1280" y="31"/>
                  </a:lnTo>
                  <a:cubicBezTo>
                    <a:pt x="1227" y="16"/>
                    <a:pt x="1172" y="6"/>
                    <a:pt x="1116" y="0"/>
                  </a:cubicBezTo>
                  <a:lnTo>
                    <a:pt x="1028" y="170"/>
                  </a:lnTo>
                  <a:cubicBezTo>
                    <a:pt x="947" y="168"/>
                    <a:pt x="865" y="178"/>
                    <a:pt x="784" y="201"/>
                  </a:cubicBezTo>
                  <a:lnTo>
                    <a:pt x="657" y="57"/>
                  </a:lnTo>
                  <a:cubicBezTo>
                    <a:pt x="631" y="67"/>
                    <a:pt x="605" y="78"/>
                    <a:pt x="580" y="90"/>
                  </a:cubicBezTo>
                  <a:cubicBezTo>
                    <a:pt x="555" y="102"/>
                    <a:pt x="530" y="115"/>
                    <a:pt x="506" y="128"/>
                  </a:cubicBezTo>
                  <a:lnTo>
                    <a:pt x="535" y="318"/>
                  </a:lnTo>
                  <a:cubicBezTo>
                    <a:pt x="466" y="366"/>
                    <a:pt x="406" y="423"/>
                    <a:pt x="356" y="486"/>
                  </a:cubicBezTo>
                  <a:lnTo>
                    <a:pt x="168" y="445"/>
                  </a:lnTo>
                  <a:cubicBezTo>
                    <a:pt x="137" y="491"/>
                    <a:pt x="110" y="540"/>
                    <a:pt x="88" y="591"/>
                  </a:cubicBezTo>
                  <a:lnTo>
                    <a:pt x="223" y="728"/>
                  </a:lnTo>
                  <a:cubicBezTo>
                    <a:pt x="196" y="805"/>
                    <a:pt x="180" y="886"/>
                    <a:pt x="177" y="969"/>
                  </a:cubicBezTo>
                  <a:lnTo>
                    <a:pt x="0" y="1046"/>
                  </a:lnTo>
                  <a:cubicBezTo>
                    <a:pt x="3" y="1101"/>
                    <a:pt x="10" y="1156"/>
                    <a:pt x="21" y="1211"/>
                  </a:cubicBezTo>
                  <a:lnTo>
                    <a:pt x="211" y="1242"/>
                  </a:lnTo>
                  <a:cubicBezTo>
                    <a:pt x="223" y="1281"/>
                    <a:pt x="237" y="1319"/>
                    <a:pt x="255" y="1357"/>
                  </a:cubicBezTo>
                  <a:cubicBezTo>
                    <a:pt x="273" y="1395"/>
                    <a:pt x="293" y="1431"/>
                    <a:pt x="315" y="1465"/>
                  </a:cubicBezTo>
                  <a:lnTo>
                    <a:pt x="218" y="1630"/>
                  </a:lnTo>
                  <a:cubicBezTo>
                    <a:pt x="253" y="1675"/>
                    <a:pt x="291" y="1715"/>
                    <a:pt x="332" y="1752"/>
                  </a:cubicBezTo>
                  <a:lnTo>
                    <a:pt x="504" y="1666"/>
                  </a:lnTo>
                  <a:cubicBezTo>
                    <a:pt x="570" y="1716"/>
                    <a:pt x="642" y="1755"/>
                    <a:pt x="719" y="1784"/>
                  </a:cubicBezTo>
                  <a:lnTo>
                    <a:pt x="738" y="1975"/>
                  </a:lnTo>
                  <a:cubicBezTo>
                    <a:pt x="791" y="1990"/>
                    <a:pt x="846" y="2001"/>
                    <a:pt x="902" y="2007"/>
                  </a:cubicBezTo>
                  <a:lnTo>
                    <a:pt x="990" y="1836"/>
                  </a:lnTo>
                  <a:cubicBezTo>
                    <a:pt x="1071" y="1838"/>
                    <a:pt x="1153" y="1828"/>
                    <a:pt x="1234" y="1805"/>
                  </a:cubicBezTo>
                  <a:lnTo>
                    <a:pt x="1361" y="1949"/>
                  </a:lnTo>
                  <a:cubicBezTo>
                    <a:pt x="1387" y="1939"/>
                    <a:pt x="1413" y="1929"/>
                    <a:pt x="1438" y="1917"/>
                  </a:cubicBezTo>
                  <a:cubicBezTo>
                    <a:pt x="1463" y="1905"/>
                    <a:pt x="1488" y="1892"/>
                    <a:pt x="1512" y="1878"/>
                  </a:cubicBezTo>
                  <a:lnTo>
                    <a:pt x="1483" y="1688"/>
                  </a:lnTo>
                  <a:cubicBezTo>
                    <a:pt x="1552" y="1641"/>
                    <a:pt x="1612" y="1584"/>
                    <a:pt x="1662" y="1520"/>
                  </a:cubicBezTo>
                  <a:lnTo>
                    <a:pt x="1850" y="1561"/>
                  </a:lnTo>
                  <a:cubicBezTo>
                    <a:pt x="1881" y="1515"/>
                    <a:pt x="1908" y="1466"/>
                    <a:pt x="1930" y="1415"/>
                  </a:cubicBezTo>
                  <a:lnTo>
                    <a:pt x="1795" y="1279"/>
                  </a:lnTo>
                  <a:cubicBezTo>
                    <a:pt x="1822" y="1201"/>
                    <a:pt x="1838" y="1120"/>
                    <a:pt x="1841" y="1038"/>
                  </a:cubicBezTo>
                  <a:lnTo>
                    <a:pt x="2018" y="961"/>
                  </a:lnTo>
                  <a:cubicBezTo>
                    <a:pt x="2015" y="905"/>
                    <a:pt x="2008" y="850"/>
                    <a:pt x="1997" y="795"/>
                  </a:cubicBezTo>
                  <a:lnTo>
                    <a:pt x="1807" y="764"/>
                  </a:lnTo>
                  <a:cubicBezTo>
                    <a:pt x="1795" y="725"/>
                    <a:pt x="1781" y="687"/>
                    <a:pt x="1763" y="649"/>
                  </a:cubicBezTo>
                  <a:moveTo>
                    <a:pt x="1220" y="1453"/>
                  </a:moveTo>
                  <a:cubicBezTo>
                    <a:pt x="972" y="1570"/>
                    <a:pt x="676" y="1463"/>
                    <a:pt x="559" y="1214"/>
                  </a:cubicBezTo>
                  <a:cubicBezTo>
                    <a:pt x="442" y="966"/>
                    <a:pt x="550" y="670"/>
                    <a:pt x="798" y="553"/>
                  </a:cubicBezTo>
                  <a:cubicBezTo>
                    <a:pt x="1047" y="437"/>
                    <a:pt x="1342" y="543"/>
                    <a:pt x="1459" y="792"/>
                  </a:cubicBezTo>
                  <a:cubicBezTo>
                    <a:pt x="1576" y="1040"/>
                    <a:pt x="1469" y="1336"/>
                    <a:pt x="1220" y="1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20"/>
            <p:cNvSpPr/>
            <p:nvPr/>
          </p:nvSpPr>
          <p:spPr>
            <a:xfrm rot="10800000">
              <a:off x="92225" y="398808"/>
              <a:ext cx="515797" cy="524801"/>
            </a:xfrm>
            <a:custGeom>
              <a:avLst/>
              <a:gdLst/>
              <a:ahLst/>
              <a:cxnLst/>
              <a:rect l="l" t="t" r="r" b="b"/>
              <a:pathLst>
                <a:path w="2805" h="2854" extrusionOk="0">
                  <a:moveTo>
                    <a:pt x="2579" y="1480"/>
                  </a:moveTo>
                  <a:cubicBezTo>
                    <a:pt x="2581" y="1421"/>
                    <a:pt x="2580" y="1363"/>
                    <a:pt x="2574" y="1306"/>
                  </a:cubicBezTo>
                  <a:lnTo>
                    <a:pt x="2805" y="1163"/>
                  </a:lnTo>
                  <a:cubicBezTo>
                    <a:pt x="2790" y="1084"/>
                    <a:pt x="2769" y="1009"/>
                    <a:pt x="2742" y="936"/>
                  </a:cubicBezTo>
                  <a:lnTo>
                    <a:pt x="2470" y="931"/>
                  </a:lnTo>
                  <a:cubicBezTo>
                    <a:pt x="2421" y="825"/>
                    <a:pt x="2356" y="728"/>
                    <a:pt x="2279" y="641"/>
                  </a:cubicBezTo>
                  <a:lnTo>
                    <a:pt x="2382" y="390"/>
                  </a:lnTo>
                  <a:cubicBezTo>
                    <a:pt x="2324" y="336"/>
                    <a:pt x="2263" y="286"/>
                    <a:pt x="2197" y="242"/>
                  </a:cubicBezTo>
                  <a:lnTo>
                    <a:pt x="1975" y="398"/>
                  </a:lnTo>
                  <a:cubicBezTo>
                    <a:pt x="1874" y="342"/>
                    <a:pt x="1765" y="301"/>
                    <a:pt x="1649" y="276"/>
                  </a:cubicBezTo>
                  <a:lnTo>
                    <a:pt x="1584" y="12"/>
                  </a:lnTo>
                  <a:cubicBezTo>
                    <a:pt x="1546" y="7"/>
                    <a:pt x="1506" y="4"/>
                    <a:pt x="1467" y="2"/>
                  </a:cubicBezTo>
                  <a:cubicBezTo>
                    <a:pt x="1427" y="0"/>
                    <a:pt x="1388" y="0"/>
                    <a:pt x="1348" y="2"/>
                  </a:cubicBezTo>
                  <a:lnTo>
                    <a:pt x="1260" y="258"/>
                  </a:lnTo>
                  <a:cubicBezTo>
                    <a:pt x="1142" y="273"/>
                    <a:pt x="1030" y="304"/>
                    <a:pt x="925" y="351"/>
                  </a:cubicBezTo>
                  <a:lnTo>
                    <a:pt x="718" y="175"/>
                  </a:lnTo>
                  <a:cubicBezTo>
                    <a:pt x="648" y="213"/>
                    <a:pt x="582" y="257"/>
                    <a:pt x="521" y="306"/>
                  </a:cubicBezTo>
                  <a:lnTo>
                    <a:pt x="600" y="566"/>
                  </a:lnTo>
                  <a:cubicBezTo>
                    <a:pt x="515" y="644"/>
                    <a:pt x="442" y="736"/>
                    <a:pt x="383" y="837"/>
                  </a:cubicBezTo>
                  <a:lnTo>
                    <a:pt x="112" y="817"/>
                  </a:lnTo>
                  <a:cubicBezTo>
                    <a:pt x="79" y="888"/>
                    <a:pt x="51" y="962"/>
                    <a:pt x="29" y="1037"/>
                  </a:cubicBezTo>
                  <a:lnTo>
                    <a:pt x="246" y="1201"/>
                  </a:lnTo>
                  <a:cubicBezTo>
                    <a:pt x="235" y="1257"/>
                    <a:pt x="228" y="1315"/>
                    <a:pt x="226" y="1374"/>
                  </a:cubicBezTo>
                  <a:cubicBezTo>
                    <a:pt x="223" y="1432"/>
                    <a:pt x="225" y="1491"/>
                    <a:pt x="230" y="1548"/>
                  </a:cubicBezTo>
                  <a:lnTo>
                    <a:pt x="0" y="1691"/>
                  </a:lnTo>
                  <a:cubicBezTo>
                    <a:pt x="14" y="1769"/>
                    <a:pt x="35" y="1845"/>
                    <a:pt x="62" y="1919"/>
                  </a:cubicBezTo>
                  <a:lnTo>
                    <a:pt x="334" y="1923"/>
                  </a:lnTo>
                  <a:cubicBezTo>
                    <a:pt x="383" y="2029"/>
                    <a:pt x="448" y="2127"/>
                    <a:pt x="525" y="2213"/>
                  </a:cubicBezTo>
                  <a:lnTo>
                    <a:pt x="423" y="2465"/>
                  </a:lnTo>
                  <a:cubicBezTo>
                    <a:pt x="480" y="2519"/>
                    <a:pt x="542" y="2568"/>
                    <a:pt x="607" y="2612"/>
                  </a:cubicBezTo>
                  <a:lnTo>
                    <a:pt x="830" y="2456"/>
                  </a:lnTo>
                  <a:cubicBezTo>
                    <a:pt x="930" y="2512"/>
                    <a:pt x="1039" y="2554"/>
                    <a:pt x="1155" y="2579"/>
                  </a:cubicBezTo>
                  <a:lnTo>
                    <a:pt x="1220" y="2842"/>
                  </a:lnTo>
                  <a:cubicBezTo>
                    <a:pt x="1259" y="2847"/>
                    <a:pt x="1298" y="2851"/>
                    <a:pt x="1338" y="2852"/>
                  </a:cubicBezTo>
                  <a:cubicBezTo>
                    <a:pt x="1377" y="2854"/>
                    <a:pt x="1417" y="2854"/>
                    <a:pt x="1456" y="2853"/>
                  </a:cubicBezTo>
                  <a:lnTo>
                    <a:pt x="1544" y="2596"/>
                  </a:lnTo>
                  <a:cubicBezTo>
                    <a:pt x="1662" y="2582"/>
                    <a:pt x="1775" y="2550"/>
                    <a:pt x="1879" y="2504"/>
                  </a:cubicBezTo>
                  <a:lnTo>
                    <a:pt x="2087" y="2679"/>
                  </a:lnTo>
                  <a:cubicBezTo>
                    <a:pt x="2156" y="2641"/>
                    <a:pt x="2222" y="2598"/>
                    <a:pt x="2284" y="2549"/>
                  </a:cubicBezTo>
                  <a:lnTo>
                    <a:pt x="2204" y="2289"/>
                  </a:lnTo>
                  <a:cubicBezTo>
                    <a:pt x="2289" y="2210"/>
                    <a:pt x="2363" y="2119"/>
                    <a:pt x="2421" y="2018"/>
                  </a:cubicBezTo>
                  <a:lnTo>
                    <a:pt x="2692" y="2038"/>
                  </a:lnTo>
                  <a:cubicBezTo>
                    <a:pt x="2726" y="1967"/>
                    <a:pt x="2754" y="1893"/>
                    <a:pt x="2775" y="1817"/>
                  </a:cubicBezTo>
                  <a:lnTo>
                    <a:pt x="2558" y="1653"/>
                  </a:lnTo>
                  <a:cubicBezTo>
                    <a:pt x="2569" y="1597"/>
                    <a:pt x="2576" y="1539"/>
                    <a:pt x="2579" y="1480"/>
                  </a:cubicBezTo>
                  <a:moveTo>
                    <a:pt x="1370" y="2129"/>
                  </a:moveTo>
                  <a:cubicBezTo>
                    <a:pt x="983" y="2111"/>
                    <a:pt x="683" y="1783"/>
                    <a:pt x="700" y="1395"/>
                  </a:cubicBezTo>
                  <a:cubicBezTo>
                    <a:pt x="718" y="1008"/>
                    <a:pt x="1046" y="708"/>
                    <a:pt x="1434" y="726"/>
                  </a:cubicBezTo>
                  <a:cubicBezTo>
                    <a:pt x="1822" y="743"/>
                    <a:pt x="2122" y="1071"/>
                    <a:pt x="2104" y="1459"/>
                  </a:cubicBezTo>
                  <a:cubicBezTo>
                    <a:pt x="2087" y="1846"/>
                    <a:pt x="1758" y="2146"/>
                    <a:pt x="1370" y="21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83" name="Google Shape;1183;p20"/>
            <p:cNvGrpSpPr/>
            <p:nvPr/>
          </p:nvGrpSpPr>
          <p:grpSpPr>
            <a:xfrm>
              <a:off x="8506963" y="4213367"/>
              <a:ext cx="488789" cy="488648"/>
              <a:chOff x="8269423" y="174900"/>
              <a:chExt cx="619426" cy="619325"/>
            </a:xfrm>
          </p:grpSpPr>
          <p:sp>
            <p:nvSpPr>
              <p:cNvPr id="1184" name="Google Shape;1184;p20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20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20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20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20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20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20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20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20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20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20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20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20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20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20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20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20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20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20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20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20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20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20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7" name="Google Shape;1207;p20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p20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20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20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p20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2" name="Google Shape;1212;p20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3" name="Google Shape;1213;p20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20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20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20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p20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20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20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20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p20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p20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20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20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p20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p20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p20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20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b="1" strike="noStrike">
                    <a:solidFill>
                      <a:schemeClr val="dk1"/>
                    </a:solidFill>
                    <a:latin typeface="Be Vietnam Pro"/>
                    <a:ea typeface="Be Vietnam Pro"/>
                    <a:cs typeface="Be Vietnam Pro"/>
                    <a:sym typeface="Be Vietnam Pro"/>
                  </a:rPr>
                  <a:t>$</a:t>
                </a:r>
                <a:endParaRPr sz="2500" b="1" strike="noStrike">
                  <a:solidFill>
                    <a:schemeClr val="dk1"/>
                  </a:solidFill>
                  <a:latin typeface="Be Vietnam Pro"/>
                  <a:ea typeface="Be Vietnam Pro"/>
                  <a:cs typeface="Be Vietnam Pro"/>
                  <a:sym typeface="Be Vietnam Pro"/>
                </a:endParaRPr>
              </a:p>
            </p:txBody>
          </p:sp>
        </p:grpSp>
      </p:grpSp>
      <p:sp>
        <p:nvSpPr>
          <p:cNvPr id="1229" name="Google Shape;122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30" name="Google Shape;1230;p20"/>
          <p:cNvSpPr txBox="1">
            <a:spLocks noGrp="1"/>
          </p:cNvSpPr>
          <p:nvPr>
            <p:ph type="subTitle" idx="1"/>
          </p:nvPr>
        </p:nvSpPr>
        <p:spPr>
          <a:xfrm>
            <a:off x="720000" y="169231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1" name="Google Shape;1231;p20"/>
          <p:cNvSpPr txBox="1">
            <a:spLocks noGrp="1"/>
          </p:cNvSpPr>
          <p:nvPr>
            <p:ph type="subTitle" idx="2"/>
          </p:nvPr>
        </p:nvSpPr>
        <p:spPr>
          <a:xfrm>
            <a:off x="3579000" y="169231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2" name="Google Shape;1232;p20"/>
          <p:cNvSpPr txBox="1">
            <a:spLocks noGrp="1"/>
          </p:cNvSpPr>
          <p:nvPr>
            <p:ph type="subTitle" idx="3"/>
          </p:nvPr>
        </p:nvSpPr>
        <p:spPr>
          <a:xfrm>
            <a:off x="720000" y="34226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3" name="Google Shape;1233;p20"/>
          <p:cNvSpPr txBox="1">
            <a:spLocks noGrp="1"/>
          </p:cNvSpPr>
          <p:nvPr>
            <p:ph type="subTitle" idx="4"/>
          </p:nvPr>
        </p:nvSpPr>
        <p:spPr>
          <a:xfrm>
            <a:off x="3579000" y="34226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4" name="Google Shape;1234;p20"/>
          <p:cNvSpPr txBox="1">
            <a:spLocks noGrp="1"/>
          </p:cNvSpPr>
          <p:nvPr>
            <p:ph type="subTitle" idx="5"/>
          </p:nvPr>
        </p:nvSpPr>
        <p:spPr>
          <a:xfrm>
            <a:off x="6438000" y="169231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5" name="Google Shape;1235;p20"/>
          <p:cNvSpPr txBox="1">
            <a:spLocks noGrp="1"/>
          </p:cNvSpPr>
          <p:nvPr>
            <p:ph type="subTitle" idx="6"/>
          </p:nvPr>
        </p:nvSpPr>
        <p:spPr>
          <a:xfrm>
            <a:off x="6438000" y="34226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6" name="Google Shape;1236;p20"/>
          <p:cNvSpPr txBox="1">
            <a:spLocks noGrp="1"/>
          </p:cNvSpPr>
          <p:nvPr>
            <p:ph type="subTitle" idx="7"/>
          </p:nvPr>
        </p:nvSpPr>
        <p:spPr>
          <a:xfrm>
            <a:off x="720000" y="1374163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37" name="Google Shape;1237;p20"/>
          <p:cNvSpPr txBox="1">
            <a:spLocks noGrp="1"/>
          </p:cNvSpPr>
          <p:nvPr>
            <p:ph type="subTitle" idx="8"/>
          </p:nvPr>
        </p:nvSpPr>
        <p:spPr>
          <a:xfrm>
            <a:off x="3579000" y="1374163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38" name="Google Shape;1238;p20"/>
          <p:cNvSpPr txBox="1">
            <a:spLocks noGrp="1"/>
          </p:cNvSpPr>
          <p:nvPr>
            <p:ph type="subTitle" idx="9"/>
          </p:nvPr>
        </p:nvSpPr>
        <p:spPr>
          <a:xfrm>
            <a:off x="6439800" y="1374163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39" name="Google Shape;1239;p20"/>
          <p:cNvSpPr txBox="1">
            <a:spLocks noGrp="1"/>
          </p:cNvSpPr>
          <p:nvPr>
            <p:ph type="subTitle" idx="13"/>
          </p:nvPr>
        </p:nvSpPr>
        <p:spPr>
          <a:xfrm>
            <a:off x="720000" y="3101250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40" name="Google Shape;1240;p20"/>
          <p:cNvSpPr txBox="1">
            <a:spLocks noGrp="1"/>
          </p:cNvSpPr>
          <p:nvPr>
            <p:ph type="subTitle" idx="14"/>
          </p:nvPr>
        </p:nvSpPr>
        <p:spPr>
          <a:xfrm>
            <a:off x="3579000" y="3101250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41" name="Google Shape;1241;p20"/>
          <p:cNvSpPr txBox="1">
            <a:spLocks noGrp="1"/>
          </p:cNvSpPr>
          <p:nvPr>
            <p:ph type="subTitle" idx="15"/>
          </p:nvPr>
        </p:nvSpPr>
        <p:spPr>
          <a:xfrm>
            <a:off x="6439800" y="3101250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21"/>
          <p:cNvSpPr txBox="1">
            <a:spLocks noGrp="1"/>
          </p:cNvSpPr>
          <p:nvPr>
            <p:ph type="title" hasCustomPrompt="1"/>
          </p:nvPr>
        </p:nvSpPr>
        <p:spPr>
          <a:xfrm>
            <a:off x="4628075" y="2045287"/>
            <a:ext cx="34587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4" name="Google Shape;1244;p21"/>
          <p:cNvSpPr txBox="1">
            <a:spLocks noGrp="1"/>
          </p:cNvSpPr>
          <p:nvPr>
            <p:ph type="subTitle" idx="1"/>
          </p:nvPr>
        </p:nvSpPr>
        <p:spPr>
          <a:xfrm>
            <a:off x="4628075" y="2812962"/>
            <a:ext cx="3458700" cy="292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45" name="Google Shape;1245;p21"/>
          <p:cNvSpPr txBox="1">
            <a:spLocks noGrp="1"/>
          </p:cNvSpPr>
          <p:nvPr>
            <p:ph type="title" idx="2" hasCustomPrompt="1"/>
          </p:nvPr>
        </p:nvSpPr>
        <p:spPr>
          <a:xfrm>
            <a:off x="4628075" y="539500"/>
            <a:ext cx="34587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6" name="Google Shape;1246;p21"/>
          <p:cNvSpPr txBox="1">
            <a:spLocks noGrp="1"/>
          </p:cNvSpPr>
          <p:nvPr>
            <p:ph type="subTitle" idx="3"/>
          </p:nvPr>
        </p:nvSpPr>
        <p:spPr>
          <a:xfrm>
            <a:off x="4628075" y="1314425"/>
            <a:ext cx="3458700" cy="292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47" name="Google Shape;1247;p21"/>
          <p:cNvSpPr txBox="1">
            <a:spLocks noGrp="1"/>
          </p:cNvSpPr>
          <p:nvPr>
            <p:ph type="title" idx="4" hasCustomPrompt="1"/>
          </p:nvPr>
        </p:nvSpPr>
        <p:spPr>
          <a:xfrm>
            <a:off x="4628075" y="3551074"/>
            <a:ext cx="34587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8" name="Google Shape;1248;p21"/>
          <p:cNvSpPr txBox="1">
            <a:spLocks noGrp="1"/>
          </p:cNvSpPr>
          <p:nvPr>
            <p:ph type="subTitle" idx="5"/>
          </p:nvPr>
        </p:nvSpPr>
        <p:spPr>
          <a:xfrm>
            <a:off x="4628075" y="4311499"/>
            <a:ext cx="3458700" cy="292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49" name="Google Shape;1249;p21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250" name="Google Shape;1250;p21"/>
          <p:cNvGrpSpPr/>
          <p:nvPr/>
        </p:nvGrpSpPr>
        <p:grpSpPr>
          <a:xfrm>
            <a:off x="-4" y="-200"/>
            <a:ext cx="1754811" cy="5150701"/>
            <a:chOff x="-4" y="-200"/>
            <a:chExt cx="1754811" cy="5150701"/>
          </a:xfrm>
        </p:grpSpPr>
        <p:grpSp>
          <p:nvGrpSpPr>
            <p:cNvPr id="1251" name="Google Shape;1251;p21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1252" name="Google Shape;1252;p21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3" name="Google Shape;1253;p21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4" name="Google Shape;1254;p21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5" name="Google Shape;1255;p21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21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21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58" name="Google Shape;1258;p21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1259" name="Google Shape;1259;p21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1260" name="Google Shape;1260;p21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1" name="Google Shape;1261;p21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2" name="Google Shape;1262;p21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3" name="Google Shape;1263;p21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4" name="Google Shape;1264;p21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5" name="Google Shape;1265;p21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6" name="Google Shape;1266;p21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7" name="Google Shape;1267;p21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268" name="Google Shape;1268;p21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1269" name="Google Shape;1269;p21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0" name="Google Shape;1270;p21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1" name="Google Shape;1271;p21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2" name="Google Shape;1272;p21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3" name="Google Shape;1273;p21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4" name="Google Shape;1274;p21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5" name="Google Shape;1275;p21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6" name="Google Shape;1276;p21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277" name="Google Shape;1277;p21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22"/>
          <p:cNvSpPr txBox="1">
            <a:spLocks noGrp="1"/>
          </p:cNvSpPr>
          <p:nvPr>
            <p:ph type="title"/>
          </p:nvPr>
        </p:nvSpPr>
        <p:spPr>
          <a:xfrm>
            <a:off x="827425" y="646450"/>
            <a:ext cx="36564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80" name="Google Shape;1280;p22"/>
          <p:cNvSpPr txBox="1">
            <a:spLocks noGrp="1"/>
          </p:cNvSpPr>
          <p:nvPr>
            <p:ph type="subTitle" idx="1"/>
          </p:nvPr>
        </p:nvSpPr>
        <p:spPr>
          <a:xfrm>
            <a:off x="827425" y="1658800"/>
            <a:ext cx="3656400" cy="8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1" name="Google Shape;1281;p22"/>
          <p:cNvSpPr txBox="1"/>
          <p:nvPr/>
        </p:nvSpPr>
        <p:spPr>
          <a:xfrm>
            <a:off x="827425" y="3230950"/>
            <a:ext cx="37398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000" b="1"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2" name="Google Shape;1282;p22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283" name="Google Shape;1283;p22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1284" name="Google Shape;1284;p22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1285" name="Google Shape;1285;p22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22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22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22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9" name="Google Shape;1289;p22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0" name="Google Shape;1290;p22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91" name="Google Shape;1291;p22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1292" name="Google Shape;1292;p22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1293" name="Google Shape;1293;p22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4" name="Google Shape;1294;p22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5" name="Google Shape;1295;p22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6" name="Google Shape;1296;p22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7" name="Google Shape;1297;p22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8" name="Google Shape;1298;p22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9" name="Google Shape;1299;p22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0" name="Google Shape;1300;p22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01" name="Google Shape;1301;p22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1302" name="Google Shape;1302;p22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3" name="Google Shape;1303;p22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4" name="Google Shape;1304;p22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5" name="Google Shape;1305;p22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6" name="Google Shape;1306;p22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7" name="Google Shape;1307;p22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8" name="Google Shape;1308;p22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9" name="Google Shape;1309;p22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310" name="Google Shape;1310;p22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23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313" name="Google Shape;1313;p23"/>
          <p:cNvGrpSpPr/>
          <p:nvPr/>
        </p:nvGrpSpPr>
        <p:grpSpPr>
          <a:xfrm>
            <a:off x="25" y="4618550"/>
            <a:ext cx="9144629" cy="532352"/>
            <a:chOff x="25" y="4618550"/>
            <a:chExt cx="9144629" cy="532352"/>
          </a:xfrm>
        </p:grpSpPr>
        <p:grpSp>
          <p:nvGrpSpPr>
            <p:cNvPr id="1314" name="Google Shape;1314;p23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1315" name="Google Shape;1315;p23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6" name="Google Shape;1316;p23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17" name="Google Shape;1317;p23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1318" name="Google Shape;1318;p23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1319" name="Google Shape;1319;p2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0" name="Google Shape;1320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1" name="Google Shape;1321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2" name="Google Shape;1322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3" name="Google Shape;1323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24" name="Google Shape;1324;p2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325" name="Google Shape;1325;p2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6" name="Google Shape;1326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7" name="Google Shape;1327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8" name="Google Shape;1328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9" name="Google Shape;1329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0" name="Google Shape;1330;p2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31" name="Google Shape;1331;p23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1332" name="Google Shape;1332;p23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1333" name="Google Shape;1333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4" name="Google Shape;1334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5" name="Google Shape;1335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6" name="Google Shape;1336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37" name="Google Shape;1337;p2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338" name="Google Shape;1338;p2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9" name="Google Shape;1339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0" name="Google Shape;1340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1" name="Google Shape;1341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2" name="Google Shape;1342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3" name="Google Shape;1343;p2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44" name="Google Shape;1344;p23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1345" name="Google Shape;1345;p23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1346" name="Google Shape;1346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7" name="Google Shape;1347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8" name="Google Shape;1348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49" name="Google Shape;1349;p2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350" name="Google Shape;1350;p2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1" name="Google Shape;1351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2" name="Google Shape;1352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3" name="Google Shape;1353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4" name="Google Shape;1354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5" name="Google Shape;1355;p2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56" name="Google Shape;1356;p23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1357" name="Google Shape;1357;p23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8" name="Google Shape;1358;p23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59" name="Google Shape;1359;p23"/>
          <p:cNvGrpSpPr/>
          <p:nvPr/>
        </p:nvGrpSpPr>
        <p:grpSpPr>
          <a:xfrm>
            <a:off x="100867" y="123169"/>
            <a:ext cx="9153546" cy="4702777"/>
            <a:chOff x="100867" y="199369"/>
            <a:chExt cx="9153546" cy="4702777"/>
          </a:xfrm>
        </p:grpSpPr>
        <p:grpSp>
          <p:nvGrpSpPr>
            <p:cNvPr id="1360" name="Google Shape;1360;p23"/>
            <p:cNvGrpSpPr/>
            <p:nvPr/>
          </p:nvGrpSpPr>
          <p:grpSpPr>
            <a:xfrm>
              <a:off x="100867" y="199369"/>
              <a:ext cx="466707" cy="693575"/>
              <a:chOff x="5450121" y="3289279"/>
              <a:chExt cx="919800" cy="1366920"/>
            </a:xfrm>
          </p:grpSpPr>
          <p:sp>
            <p:nvSpPr>
              <p:cNvPr id="1361" name="Google Shape;1361;p23"/>
              <p:cNvSpPr/>
              <p:nvPr/>
            </p:nvSpPr>
            <p:spPr>
              <a:xfrm>
                <a:off x="5652801" y="3289279"/>
                <a:ext cx="320040" cy="754920"/>
              </a:xfrm>
              <a:custGeom>
                <a:avLst/>
                <a:gdLst/>
                <a:ahLst/>
                <a:cxnLst/>
                <a:rect l="l" t="t" r="r" b="b"/>
                <a:pathLst>
                  <a:path w="889" h="2097" extrusionOk="0">
                    <a:moveTo>
                      <a:pt x="889" y="444"/>
                    </a:moveTo>
                    <a:lnTo>
                      <a:pt x="444" y="0"/>
                    </a:lnTo>
                    <a:lnTo>
                      <a:pt x="0" y="444"/>
                    </a:lnTo>
                    <a:lnTo>
                      <a:pt x="164" y="444"/>
                    </a:lnTo>
                    <a:lnTo>
                      <a:pt x="164" y="2097"/>
                    </a:lnTo>
                    <a:lnTo>
                      <a:pt x="724" y="2097"/>
                    </a:lnTo>
                    <a:lnTo>
                      <a:pt x="724" y="444"/>
                    </a:lnTo>
                    <a:lnTo>
                      <a:pt x="889" y="44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23"/>
              <p:cNvSpPr/>
              <p:nvPr/>
            </p:nvSpPr>
            <p:spPr>
              <a:xfrm>
                <a:off x="5450121" y="4149319"/>
                <a:ext cx="919800" cy="8604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9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9"/>
                    </a:lnTo>
                    <a:lnTo>
                      <a:pt x="0" y="2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1025" rIns="90000" bIns="41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23"/>
              <p:cNvSpPr/>
              <p:nvPr/>
            </p:nvSpPr>
            <p:spPr>
              <a:xfrm>
                <a:off x="5450121" y="4289719"/>
                <a:ext cx="91980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8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23"/>
              <p:cNvSpPr/>
              <p:nvPr/>
            </p:nvSpPr>
            <p:spPr>
              <a:xfrm>
                <a:off x="5450121" y="4430119"/>
                <a:ext cx="91980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8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23"/>
              <p:cNvSpPr/>
              <p:nvPr/>
            </p:nvSpPr>
            <p:spPr>
              <a:xfrm>
                <a:off x="5450121" y="4570519"/>
                <a:ext cx="46764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38" extrusionOk="0">
                    <a:moveTo>
                      <a:pt x="0" y="0"/>
                    </a:moveTo>
                    <a:lnTo>
                      <a:pt x="1299" y="0"/>
                    </a:lnTo>
                    <a:lnTo>
                      <a:pt x="1299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66" name="Google Shape;1366;p23"/>
            <p:cNvSpPr/>
            <p:nvPr/>
          </p:nvSpPr>
          <p:spPr>
            <a:xfrm flipH="1">
              <a:off x="8430782" y="4867324"/>
              <a:ext cx="823631" cy="34823"/>
            </a:xfrm>
            <a:custGeom>
              <a:avLst/>
              <a:gdLst/>
              <a:ahLst/>
              <a:cxnLst/>
              <a:rect l="l" t="t" r="r" b="b"/>
              <a:pathLst>
                <a:path w="5369" h="227" extrusionOk="0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7" name="Google Shape;1367;p23"/>
            <p:cNvGrpSpPr/>
            <p:nvPr/>
          </p:nvGrpSpPr>
          <p:grpSpPr>
            <a:xfrm>
              <a:off x="7681704" y="3962131"/>
              <a:ext cx="1336163" cy="912988"/>
              <a:chOff x="1641665" y="2480629"/>
              <a:chExt cx="2989178" cy="2042479"/>
            </a:xfrm>
          </p:grpSpPr>
          <p:sp>
            <p:nvSpPr>
              <p:cNvPr id="1368" name="Google Shape;1368;p23"/>
              <p:cNvSpPr/>
              <p:nvPr/>
            </p:nvSpPr>
            <p:spPr>
              <a:xfrm flipH="1">
                <a:off x="1642008" y="4301585"/>
                <a:ext cx="1842574" cy="77904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227" extrusionOk="0">
                    <a:moveTo>
                      <a:pt x="5369" y="114"/>
                    </a:moveTo>
                    <a:cubicBezTo>
                      <a:pt x="5369" y="134"/>
                      <a:pt x="5245" y="154"/>
                      <a:pt x="5010" y="171"/>
                    </a:cubicBezTo>
                    <a:cubicBezTo>
                      <a:pt x="4774" y="189"/>
                      <a:pt x="4435" y="202"/>
                      <a:pt x="4027" y="212"/>
                    </a:cubicBezTo>
                    <a:cubicBezTo>
                      <a:pt x="3619" y="222"/>
                      <a:pt x="3155" y="227"/>
                      <a:pt x="2684" y="227"/>
                    </a:cubicBezTo>
                    <a:cubicBezTo>
                      <a:pt x="2212" y="227"/>
                      <a:pt x="1750" y="222"/>
                      <a:pt x="1342" y="212"/>
                    </a:cubicBezTo>
                    <a:cubicBezTo>
                      <a:pt x="934" y="202"/>
                      <a:pt x="594" y="189"/>
                      <a:pt x="359" y="171"/>
                    </a:cubicBezTo>
                    <a:cubicBezTo>
                      <a:pt x="123" y="154"/>
                      <a:pt x="0" y="134"/>
                      <a:pt x="0" y="114"/>
                    </a:cubicBezTo>
                    <a:cubicBezTo>
                      <a:pt x="0" y="94"/>
                      <a:pt x="124" y="74"/>
                      <a:pt x="359" y="57"/>
                    </a:cubicBezTo>
                    <a:cubicBezTo>
                      <a:pt x="595" y="40"/>
                      <a:pt x="934" y="25"/>
                      <a:pt x="1342" y="15"/>
                    </a:cubicBezTo>
                    <a:cubicBezTo>
                      <a:pt x="1750" y="5"/>
                      <a:pt x="2213" y="0"/>
                      <a:pt x="2684" y="0"/>
                    </a:cubicBezTo>
                    <a:cubicBezTo>
                      <a:pt x="3156" y="0"/>
                      <a:pt x="3619" y="5"/>
                      <a:pt x="4027" y="15"/>
                    </a:cubicBezTo>
                    <a:cubicBezTo>
                      <a:pt x="4435" y="25"/>
                      <a:pt x="4774" y="40"/>
                      <a:pt x="5010" y="57"/>
                    </a:cubicBezTo>
                    <a:cubicBezTo>
                      <a:pt x="5245" y="74"/>
                      <a:pt x="5369" y="94"/>
                      <a:pt x="5369" y="114"/>
                    </a:cubicBezTo>
                    <a:close/>
                  </a:path>
                </a:pathLst>
              </a:custGeom>
              <a:solidFill>
                <a:srgbClr val="61795F">
                  <a:alpha val="27219"/>
                </a:srgbClr>
              </a:solidFill>
              <a:ln>
                <a:noFill/>
              </a:ln>
            </p:spPr>
            <p:txBody>
              <a:bodyPr spcFirstLastPara="1" wrap="square" lIns="90000" tIns="36700" rIns="90000" bIns="36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23"/>
              <p:cNvSpPr/>
              <p:nvPr/>
            </p:nvSpPr>
            <p:spPr>
              <a:xfrm flipH="1">
                <a:off x="1641665" y="2480629"/>
                <a:ext cx="1850810" cy="1850467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23"/>
              <p:cNvSpPr/>
              <p:nvPr/>
            </p:nvSpPr>
            <p:spPr>
              <a:xfrm flipH="1">
                <a:off x="1737414" y="2576379"/>
                <a:ext cx="1659655" cy="1658968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23"/>
              <p:cNvSpPr/>
              <p:nvPr/>
            </p:nvSpPr>
            <p:spPr>
              <a:xfrm flipH="1">
                <a:off x="2688386" y="3874659"/>
                <a:ext cx="72413" cy="28141"/>
              </a:xfrm>
              <a:custGeom>
                <a:avLst/>
                <a:gdLst/>
                <a:ahLst/>
                <a:cxnLst/>
                <a:rect l="l" t="t" r="r" b="b"/>
                <a:pathLst>
                  <a:path w="211" h="82" extrusionOk="0">
                    <a:moveTo>
                      <a:pt x="206" y="82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211" y="66"/>
                    </a:lnTo>
                    <a:lnTo>
                      <a:pt x="206" y="82"/>
                    </a:lnTo>
                    <a:close/>
                  </a:path>
                </a:pathLst>
              </a:custGeom>
              <a:solidFill>
                <a:srgbClr val="FDD56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 flipH="1">
                <a:off x="2686327" y="3868139"/>
                <a:ext cx="74472" cy="34662"/>
              </a:xfrm>
              <a:custGeom>
                <a:avLst/>
                <a:gdLst/>
                <a:ahLst/>
                <a:cxnLst/>
                <a:rect l="l" t="t" r="r" b="b"/>
                <a:pathLst>
                  <a:path w="217" h="101" extrusionOk="0">
                    <a:moveTo>
                      <a:pt x="206" y="101"/>
                    </a:moveTo>
                    <a:lnTo>
                      <a:pt x="0" y="34"/>
                    </a:lnTo>
                    <a:lnTo>
                      <a:pt x="11" y="0"/>
                    </a:lnTo>
                    <a:lnTo>
                      <a:pt x="217" y="67"/>
                    </a:lnTo>
                    <a:lnTo>
                      <a:pt x="206" y="101"/>
                    </a:lnTo>
                    <a:close/>
                  </a:path>
                </a:pathLst>
              </a:custGeom>
              <a:solidFill>
                <a:srgbClr val="FDD467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 flipH="1">
                <a:off x="2684268" y="3861961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D36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23"/>
              <p:cNvSpPr/>
              <p:nvPr/>
            </p:nvSpPr>
            <p:spPr>
              <a:xfrm flipH="1">
                <a:off x="2682209" y="3855441"/>
                <a:ext cx="76188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6" extrusionOk="0">
                    <a:moveTo>
                      <a:pt x="206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2" y="66"/>
                    </a:lnTo>
                    <a:lnTo>
                      <a:pt x="206" y="116"/>
                    </a:lnTo>
                    <a:close/>
                  </a:path>
                </a:pathLst>
              </a:custGeom>
              <a:solidFill>
                <a:srgbClr val="FDD36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23"/>
              <p:cNvSpPr/>
              <p:nvPr/>
            </p:nvSpPr>
            <p:spPr>
              <a:xfrm flipH="1">
                <a:off x="2680149" y="3849263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D26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 flipH="1">
                <a:off x="2678090" y="3842743"/>
                <a:ext cx="76188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6" extrusionOk="0">
                    <a:moveTo>
                      <a:pt x="206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2" y="66"/>
                    </a:lnTo>
                    <a:lnTo>
                      <a:pt x="206" y="116"/>
                    </a:lnTo>
                    <a:close/>
                  </a:path>
                </a:pathLst>
              </a:custGeom>
              <a:solidFill>
                <a:srgbClr val="FDD1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 flipH="1">
                <a:off x="2676031" y="3836565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D16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 flipH="1">
                <a:off x="2673972" y="3830045"/>
                <a:ext cx="76188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6" extrusionOk="0">
                    <a:moveTo>
                      <a:pt x="206" y="116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6"/>
                    </a:lnTo>
                    <a:close/>
                  </a:path>
                </a:pathLst>
              </a:custGeom>
              <a:solidFill>
                <a:srgbClr val="FDD06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23"/>
              <p:cNvSpPr/>
              <p:nvPr/>
            </p:nvSpPr>
            <p:spPr>
              <a:xfrm flipH="1">
                <a:off x="2671913" y="3823524"/>
                <a:ext cx="76188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6" extrusionOk="0">
                    <a:moveTo>
                      <a:pt x="206" y="116"/>
                    </a:moveTo>
                    <a:lnTo>
                      <a:pt x="0" y="50"/>
                    </a:lnTo>
                    <a:lnTo>
                      <a:pt x="15" y="0"/>
                    </a:lnTo>
                    <a:lnTo>
                      <a:pt x="222" y="67"/>
                    </a:lnTo>
                    <a:lnTo>
                      <a:pt x="206" y="116"/>
                    </a:lnTo>
                    <a:close/>
                  </a:path>
                </a:pathLst>
              </a:custGeom>
              <a:solidFill>
                <a:srgbClr val="FDCF6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0" name="Google Shape;1380;p23"/>
              <p:cNvSpPr/>
              <p:nvPr/>
            </p:nvSpPr>
            <p:spPr>
              <a:xfrm flipH="1">
                <a:off x="2669854" y="3817347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CF6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1" name="Google Shape;1381;p23"/>
              <p:cNvSpPr/>
              <p:nvPr/>
            </p:nvSpPr>
            <p:spPr>
              <a:xfrm flipH="1">
                <a:off x="2667795" y="3810826"/>
                <a:ext cx="76531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50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E60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 flipH="1">
                <a:off x="2665736" y="3804649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CD5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 flipH="1">
                <a:off x="2663676" y="3798128"/>
                <a:ext cx="76531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 flipH="1">
                <a:off x="2611169" y="3775135"/>
                <a:ext cx="150659" cy="50105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 flipH="1">
                <a:off x="2578909" y="3758662"/>
                <a:ext cx="212776" cy="68638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 flipH="1">
                <a:off x="2554200" y="3744591"/>
                <a:ext cx="259450" cy="83738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 flipH="1">
                <a:off x="2534295" y="3732236"/>
                <a:ext cx="296171" cy="96093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 flipH="1">
                <a:off x="2517822" y="3720568"/>
                <a:ext cx="326371" cy="107761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9" name="Google Shape;1389;p23"/>
              <p:cNvSpPr/>
              <p:nvPr/>
            </p:nvSpPr>
            <p:spPr>
              <a:xfrm flipH="1">
                <a:off x="2502378" y="3709929"/>
                <a:ext cx="353483" cy="118057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0" name="Google Shape;1390;p23"/>
              <p:cNvSpPr/>
              <p:nvPr/>
            </p:nvSpPr>
            <p:spPr>
              <a:xfrm flipH="1">
                <a:off x="2489337" y="3699633"/>
                <a:ext cx="376477" cy="12732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p23"/>
              <p:cNvSpPr/>
              <p:nvPr/>
            </p:nvSpPr>
            <p:spPr>
              <a:xfrm flipH="1">
                <a:off x="2476639" y="3690024"/>
                <a:ext cx="398097" cy="135216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2" name="Google Shape;1392;p23"/>
              <p:cNvSpPr/>
              <p:nvPr/>
            </p:nvSpPr>
            <p:spPr>
              <a:xfrm flipH="1">
                <a:off x="2465657" y="3680415"/>
                <a:ext cx="416973" cy="142423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3" name="Google Shape;1393;p23"/>
              <p:cNvSpPr/>
              <p:nvPr/>
            </p:nvSpPr>
            <p:spPr>
              <a:xfrm flipH="1">
                <a:off x="2455019" y="3670805"/>
                <a:ext cx="434475" cy="149287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4" name="Google Shape;1394;p23"/>
              <p:cNvSpPr/>
              <p:nvPr/>
            </p:nvSpPr>
            <p:spPr>
              <a:xfrm flipH="1">
                <a:off x="2445409" y="3662226"/>
                <a:ext cx="449919" cy="154778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5" name="Google Shape;1395;p23"/>
              <p:cNvSpPr/>
              <p:nvPr/>
            </p:nvSpPr>
            <p:spPr>
              <a:xfrm flipH="1">
                <a:off x="2435800" y="3653303"/>
                <a:ext cx="465019" cy="160269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6" name="Google Shape;1396;p23"/>
              <p:cNvSpPr/>
              <p:nvPr/>
            </p:nvSpPr>
            <p:spPr>
              <a:xfrm flipH="1">
                <a:off x="2427564" y="3644723"/>
                <a:ext cx="478060" cy="165073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7" name="Google Shape;1397;p23"/>
              <p:cNvSpPr/>
              <p:nvPr/>
            </p:nvSpPr>
            <p:spPr>
              <a:xfrm flipH="1">
                <a:off x="2419327" y="3636143"/>
                <a:ext cx="490415" cy="169535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8" name="Google Shape;1398;p23"/>
              <p:cNvSpPr/>
              <p:nvPr/>
            </p:nvSpPr>
            <p:spPr>
              <a:xfrm flipH="1">
                <a:off x="2411434" y="3628250"/>
                <a:ext cx="502083" cy="173653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9" name="Google Shape;1399;p23"/>
              <p:cNvSpPr/>
              <p:nvPr/>
            </p:nvSpPr>
            <p:spPr>
              <a:xfrm flipH="1">
                <a:off x="2404227" y="3620014"/>
                <a:ext cx="512722" cy="177428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0" name="Google Shape;1400;p23"/>
              <p:cNvSpPr/>
              <p:nvPr/>
            </p:nvSpPr>
            <p:spPr>
              <a:xfrm flipH="1">
                <a:off x="2397363" y="3612120"/>
                <a:ext cx="522331" cy="180860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1" name="Google Shape;1401;p23"/>
              <p:cNvSpPr/>
              <p:nvPr/>
            </p:nvSpPr>
            <p:spPr>
              <a:xfrm flipH="1">
                <a:off x="2391186" y="3604227"/>
                <a:ext cx="531254" cy="183949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2" name="Google Shape;1402;p23"/>
              <p:cNvSpPr/>
              <p:nvPr/>
            </p:nvSpPr>
            <p:spPr>
              <a:xfrm flipH="1">
                <a:off x="2384665" y="3596677"/>
                <a:ext cx="539834" cy="18669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3" name="Google Shape;1403;p23"/>
              <p:cNvSpPr/>
              <p:nvPr/>
            </p:nvSpPr>
            <p:spPr>
              <a:xfrm flipH="1">
                <a:off x="2379174" y="3588784"/>
                <a:ext cx="547041" cy="190126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4" name="Google Shape;1404;p23"/>
              <p:cNvSpPr/>
              <p:nvPr/>
            </p:nvSpPr>
            <p:spPr>
              <a:xfrm flipH="1">
                <a:off x="2373340" y="3581233"/>
                <a:ext cx="554591" cy="192528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5" name="Google Shape;1405;p23"/>
              <p:cNvSpPr/>
              <p:nvPr/>
            </p:nvSpPr>
            <p:spPr>
              <a:xfrm flipH="1">
                <a:off x="2368192" y="3574026"/>
                <a:ext cx="561112" cy="194587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6" name="Google Shape;1406;p23"/>
              <p:cNvSpPr/>
              <p:nvPr/>
            </p:nvSpPr>
            <p:spPr>
              <a:xfrm flipH="1">
                <a:off x="2363044" y="3566476"/>
                <a:ext cx="567289" cy="19699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7" name="Google Shape;1407;p23"/>
              <p:cNvSpPr/>
              <p:nvPr/>
            </p:nvSpPr>
            <p:spPr>
              <a:xfrm flipH="1">
                <a:off x="2353092" y="3551033"/>
                <a:ext cx="578271" cy="20728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8" name="Google Shape;1408;p23"/>
              <p:cNvSpPr/>
              <p:nvPr/>
            </p:nvSpPr>
            <p:spPr>
              <a:xfrm flipH="1">
                <a:off x="2344512" y="3536619"/>
                <a:ext cx="587194" cy="210374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9" name="Google Shape;1409;p23"/>
              <p:cNvSpPr/>
              <p:nvPr/>
            </p:nvSpPr>
            <p:spPr>
              <a:xfrm flipH="1">
                <a:off x="2336962" y="3522205"/>
                <a:ext cx="594744" cy="213119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0" name="Google Shape;1410;p23"/>
              <p:cNvSpPr/>
              <p:nvPr/>
            </p:nvSpPr>
            <p:spPr>
              <a:xfrm flipH="1">
                <a:off x="2330098" y="3507791"/>
                <a:ext cx="601608" cy="21552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1" name="Google Shape;1411;p23"/>
              <p:cNvSpPr/>
              <p:nvPr/>
            </p:nvSpPr>
            <p:spPr>
              <a:xfrm flipH="1">
                <a:off x="2324264" y="3493720"/>
                <a:ext cx="606412" cy="217238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2" name="Google Shape;1412;p23"/>
              <p:cNvSpPr/>
              <p:nvPr/>
            </p:nvSpPr>
            <p:spPr>
              <a:xfrm flipH="1">
                <a:off x="2319116" y="3479993"/>
                <a:ext cx="610187" cy="218267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3" name="Google Shape;1413;p23"/>
              <p:cNvSpPr/>
              <p:nvPr/>
            </p:nvSpPr>
            <p:spPr>
              <a:xfrm flipH="1">
                <a:off x="2310880" y="3469011"/>
                <a:ext cx="612933" cy="203510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4" name="Google Shape;1414;p23"/>
              <p:cNvSpPr/>
              <p:nvPr/>
            </p:nvSpPr>
            <p:spPr>
              <a:xfrm flipH="1">
                <a:off x="2307791" y="3525294"/>
                <a:ext cx="346619" cy="133843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 flipH="1">
                <a:off x="2305732" y="3512253"/>
                <a:ext cx="344217" cy="133157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 flipH="1">
                <a:off x="2304016" y="3485484"/>
                <a:ext cx="337353" cy="132127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 flipH="1">
                <a:off x="2304016" y="3472100"/>
                <a:ext cx="333235" cy="13144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 flipH="1">
                <a:off x="2304359" y="3450822"/>
                <a:ext cx="345590" cy="137961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 flipH="1">
                <a:off x="2305389" y="3422337"/>
                <a:ext cx="387459" cy="151346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 flipH="1">
                <a:off x="2307791" y="3395912"/>
                <a:ext cx="420748" cy="162328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 flipH="1">
                <a:off x="2311566" y="3372575"/>
                <a:ext cx="444085" cy="169535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2" name="Google Shape;1422;p23"/>
              <p:cNvSpPr/>
              <p:nvPr/>
            </p:nvSpPr>
            <p:spPr>
              <a:xfrm flipH="1">
                <a:off x="2317400" y="3350954"/>
                <a:ext cx="459185" cy="17433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3" name="Google Shape;1423;p23"/>
              <p:cNvSpPr/>
              <p:nvPr/>
            </p:nvSpPr>
            <p:spPr>
              <a:xfrm flipH="1">
                <a:off x="2325637" y="3331393"/>
                <a:ext cx="466735" cy="176742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4" name="Google Shape;1424;p23"/>
              <p:cNvSpPr/>
              <p:nvPr/>
            </p:nvSpPr>
            <p:spPr>
              <a:xfrm flipH="1">
                <a:off x="1830075" y="2668697"/>
                <a:ext cx="1474334" cy="1473990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5" name="Google Shape;1425;p23"/>
              <p:cNvSpPr txBox="1"/>
              <p:nvPr/>
            </p:nvSpPr>
            <p:spPr>
              <a:xfrm>
                <a:off x="1782025" y="2650775"/>
                <a:ext cx="1546500" cy="15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400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4000" strike="noStrike">
                  <a:solidFill>
                    <a:schemeClr val="dk1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  <p:grpSp>
            <p:nvGrpSpPr>
              <p:cNvPr id="1426" name="Google Shape;1426;p23"/>
              <p:cNvGrpSpPr/>
              <p:nvPr/>
            </p:nvGrpSpPr>
            <p:grpSpPr>
              <a:xfrm>
                <a:off x="3426940" y="3003815"/>
                <a:ext cx="1203903" cy="1519293"/>
                <a:chOff x="7426940" y="3153878"/>
                <a:chExt cx="1203903" cy="1519293"/>
              </a:xfrm>
            </p:grpSpPr>
            <p:sp>
              <p:nvSpPr>
                <p:cNvPr id="1427" name="Google Shape;1427;p23"/>
                <p:cNvSpPr/>
                <p:nvPr/>
              </p:nvSpPr>
              <p:spPr>
                <a:xfrm flipH="1">
                  <a:off x="8530632" y="4527659"/>
                  <a:ext cx="75844" cy="78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" h="230" extrusionOk="0">
                      <a:moveTo>
                        <a:pt x="154" y="230"/>
                      </a:moveTo>
                      <a:cubicBezTo>
                        <a:pt x="145" y="205"/>
                        <a:pt x="138" y="182"/>
                        <a:pt x="138" y="182"/>
                      </a:cubicBezTo>
                      <a:lnTo>
                        <a:pt x="221" y="101"/>
                      </a:lnTo>
                      <a:lnTo>
                        <a:pt x="84" y="0"/>
                      </a:lnTo>
                      <a:lnTo>
                        <a:pt x="3" y="92"/>
                      </a:lnTo>
                      <a:cubicBezTo>
                        <a:pt x="3" y="92"/>
                        <a:pt x="2" y="92"/>
                        <a:pt x="0" y="92"/>
                      </a:cubicBezTo>
                      <a:cubicBezTo>
                        <a:pt x="0" y="105"/>
                        <a:pt x="0" y="117"/>
                        <a:pt x="0" y="129"/>
                      </a:cubicBezTo>
                      <a:cubicBezTo>
                        <a:pt x="42" y="171"/>
                        <a:pt x="95" y="213"/>
                        <a:pt x="154" y="23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37800" rIns="90000" bIns="378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8" name="Google Shape;1428;p23"/>
                <p:cNvSpPr/>
                <p:nvPr/>
              </p:nvSpPr>
              <p:spPr>
                <a:xfrm flipH="1">
                  <a:off x="8484645" y="4559576"/>
                  <a:ext cx="146198" cy="103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02" extrusionOk="0">
                      <a:moveTo>
                        <a:pt x="400" y="232"/>
                      </a:moveTo>
                      <a:cubicBezTo>
                        <a:pt x="373" y="221"/>
                        <a:pt x="275" y="201"/>
                        <a:pt x="256" y="193"/>
                      </a:cubicBezTo>
                      <a:cubicBezTo>
                        <a:pt x="247" y="188"/>
                        <a:pt x="235" y="162"/>
                        <a:pt x="225" y="137"/>
                      </a:cubicBezTo>
                      <a:cubicBezTo>
                        <a:pt x="166" y="120"/>
                        <a:pt x="113" y="78"/>
                        <a:pt x="71" y="36"/>
                      </a:cubicBezTo>
                      <a:cubicBezTo>
                        <a:pt x="71" y="24"/>
                        <a:pt x="71" y="12"/>
                        <a:pt x="71" y="0"/>
                      </a:cubicBezTo>
                      <a:cubicBezTo>
                        <a:pt x="59" y="3"/>
                        <a:pt x="19" y="17"/>
                        <a:pt x="2" y="76"/>
                      </a:cubicBezTo>
                      <a:cubicBezTo>
                        <a:pt x="-19" y="146"/>
                        <a:pt x="132" y="266"/>
                        <a:pt x="132" y="266"/>
                      </a:cubicBezTo>
                      <a:cubicBezTo>
                        <a:pt x="132" y="266"/>
                        <a:pt x="155" y="297"/>
                        <a:pt x="188" y="300"/>
                      </a:cubicBezTo>
                      <a:cubicBezTo>
                        <a:pt x="221" y="304"/>
                        <a:pt x="426" y="300"/>
                        <a:pt x="426" y="300"/>
                      </a:cubicBezTo>
                      <a:cubicBezTo>
                        <a:pt x="426" y="300"/>
                        <a:pt x="427" y="243"/>
                        <a:pt x="400" y="2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9" name="Google Shape;1429;p23"/>
                <p:cNvSpPr/>
                <p:nvPr/>
              </p:nvSpPr>
              <p:spPr>
                <a:xfrm flipH="1">
                  <a:off x="7780080" y="4595267"/>
                  <a:ext cx="76874" cy="56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164" extrusionOk="0">
                      <a:moveTo>
                        <a:pt x="224" y="69"/>
                      </a:moveTo>
                      <a:cubicBezTo>
                        <a:pt x="223" y="69"/>
                        <a:pt x="222" y="69"/>
                        <a:pt x="221" y="68"/>
                      </a:cubicBezTo>
                      <a:cubicBezTo>
                        <a:pt x="190" y="61"/>
                        <a:pt x="163" y="0"/>
                        <a:pt x="163" y="0"/>
                      </a:cubicBezTo>
                      <a:lnTo>
                        <a:pt x="0" y="57"/>
                      </a:lnTo>
                      <a:lnTo>
                        <a:pt x="18" y="125"/>
                      </a:lnTo>
                      <a:cubicBezTo>
                        <a:pt x="18" y="125"/>
                        <a:pt x="17" y="139"/>
                        <a:pt x="17" y="156"/>
                      </a:cubicBezTo>
                      <a:cubicBezTo>
                        <a:pt x="90" y="180"/>
                        <a:pt x="185" y="146"/>
                        <a:pt x="224" y="6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14025" rIns="90000" bIns="140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0" name="Google Shape;1430;p23"/>
                <p:cNvSpPr/>
                <p:nvPr/>
              </p:nvSpPr>
              <p:spPr>
                <a:xfrm flipH="1">
                  <a:off x="7697715" y="4615172"/>
                  <a:ext cx="153405" cy="57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169" extrusionOk="0">
                      <a:moveTo>
                        <a:pt x="425" y="0"/>
                      </a:moveTo>
                      <a:cubicBezTo>
                        <a:pt x="405" y="0"/>
                        <a:pt x="243" y="17"/>
                        <a:pt x="207" y="11"/>
                      </a:cubicBezTo>
                      <a:cubicBezTo>
                        <a:pt x="168" y="88"/>
                        <a:pt x="73" y="122"/>
                        <a:pt x="0" y="98"/>
                      </a:cubicBezTo>
                      <a:cubicBezTo>
                        <a:pt x="0" y="117"/>
                        <a:pt x="2" y="140"/>
                        <a:pt x="10" y="154"/>
                      </a:cubicBezTo>
                      <a:cubicBezTo>
                        <a:pt x="25" y="179"/>
                        <a:pt x="165" y="167"/>
                        <a:pt x="212" y="154"/>
                      </a:cubicBezTo>
                      <a:cubicBezTo>
                        <a:pt x="259" y="141"/>
                        <a:pt x="384" y="83"/>
                        <a:pt x="423" y="69"/>
                      </a:cubicBezTo>
                      <a:cubicBezTo>
                        <a:pt x="463" y="54"/>
                        <a:pt x="445" y="0"/>
                        <a:pt x="4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15825" rIns="90000" bIns="15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1" name="Google Shape;1431;p23"/>
                <p:cNvSpPr/>
                <p:nvPr/>
              </p:nvSpPr>
              <p:spPr>
                <a:xfrm flipH="1">
                  <a:off x="7818174" y="3199865"/>
                  <a:ext cx="135216" cy="161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470" extrusionOk="0">
                      <a:moveTo>
                        <a:pt x="53" y="340"/>
                      </a:moveTo>
                      <a:lnTo>
                        <a:pt x="0" y="329"/>
                      </a:lnTo>
                      <a:cubicBezTo>
                        <a:pt x="0" y="329"/>
                        <a:pt x="77" y="253"/>
                        <a:pt x="84" y="216"/>
                      </a:cubicBezTo>
                      <a:cubicBezTo>
                        <a:pt x="91" y="178"/>
                        <a:pt x="135" y="12"/>
                        <a:pt x="135" y="12"/>
                      </a:cubicBezTo>
                      <a:cubicBezTo>
                        <a:pt x="135" y="12"/>
                        <a:pt x="305" y="-18"/>
                        <a:pt x="358" y="16"/>
                      </a:cubicBezTo>
                      <a:cubicBezTo>
                        <a:pt x="411" y="49"/>
                        <a:pt x="395" y="239"/>
                        <a:pt x="378" y="313"/>
                      </a:cubicBezTo>
                      <a:cubicBezTo>
                        <a:pt x="360" y="388"/>
                        <a:pt x="255" y="370"/>
                        <a:pt x="255" y="370"/>
                      </a:cubicBezTo>
                      <a:cubicBezTo>
                        <a:pt x="255" y="370"/>
                        <a:pt x="220" y="400"/>
                        <a:pt x="224" y="458"/>
                      </a:cubicBezTo>
                      <a:cubicBezTo>
                        <a:pt x="227" y="517"/>
                        <a:pt x="53" y="340"/>
                        <a:pt x="53" y="340"/>
                      </a:cubicBezTo>
                      <a:close/>
                    </a:path>
                  </a:pathLst>
                </a:custGeom>
                <a:solidFill>
                  <a:srgbClr val="886E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2" name="Google Shape;1432;p23"/>
                <p:cNvSpPr/>
                <p:nvPr/>
              </p:nvSpPr>
              <p:spPr>
                <a:xfrm flipH="1">
                  <a:off x="7857984" y="3304194"/>
                  <a:ext cx="117713" cy="97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" h="284" extrusionOk="0">
                      <a:moveTo>
                        <a:pt x="0" y="41"/>
                      </a:moveTo>
                      <a:cubicBezTo>
                        <a:pt x="0" y="41"/>
                        <a:pt x="44" y="-1"/>
                        <a:pt x="79" y="0"/>
                      </a:cubicBezTo>
                      <a:cubicBezTo>
                        <a:pt x="114" y="1"/>
                        <a:pt x="287" y="110"/>
                        <a:pt x="305" y="139"/>
                      </a:cubicBezTo>
                      <a:cubicBezTo>
                        <a:pt x="323" y="168"/>
                        <a:pt x="343" y="284"/>
                        <a:pt x="343" y="284"/>
                      </a:cubicBezTo>
                      <a:cubicBezTo>
                        <a:pt x="343" y="284"/>
                        <a:pt x="193" y="106"/>
                        <a:pt x="0" y="4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3" name="Google Shape;1433;p23"/>
                <p:cNvSpPr/>
                <p:nvPr/>
              </p:nvSpPr>
              <p:spPr>
                <a:xfrm flipH="1">
                  <a:off x="8058063" y="3884182"/>
                  <a:ext cx="525420" cy="692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" h="2019" extrusionOk="0">
                      <a:moveTo>
                        <a:pt x="994" y="0"/>
                      </a:moveTo>
                      <a:lnTo>
                        <a:pt x="606" y="1071"/>
                      </a:lnTo>
                      <a:lnTo>
                        <a:pt x="1" y="1856"/>
                      </a:lnTo>
                      <a:cubicBezTo>
                        <a:pt x="-10" y="1936"/>
                        <a:pt x="59" y="1983"/>
                        <a:pt x="154" y="2019"/>
                      </a:cubicBezTo>
                      <a:lnTo>
                        <a:pt x="1003" y="1247"/>
                      </a:lnTo>
                      <a:lnTo>
                        <a:pt x="1531" y="136"/>
                      </a:lnTo>
                      <a:lnTo>
                        <a:pt x="99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4" name="Google Shape;1434;p23"/>
                <p:cNvSpPr/>
                <p:nvPr/>
              </p:nvSpPr>
              <p:spPr>
                <a:xfrm flipH="1">
                  <a:off x="7791406" y="3771959"/>
                  <a:ext cx="460214" cy="848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" h="2472" extrusionOk="0">
                      <a:moveTo>
                        <a:pt x="81" y="0"/>
                      </a:moveTo>
                      <a:cubicBezTo>
                        <a:pt x="81" y="0"/>
                        <a:pt x="16" y="142"/>
                        <a:pt x="2" y="266"/>
                      </a:cubicBezTo>
                      <a:cubicBezTo>
                        <a:pt x="-2" y="297"/>
                        <a:pt x="2" y="330"/>
                        <a:pt x="8" y="363"/>
                      </a:cubicBezTo>
                      <a:cubicBezTo>
                        <a:pt x="30" y="466"/>
                        <a:pt x="86" y="559"/>
                        <a:pt x="164" y="630"/>
                      </a:cubicBezTo>
                      <a:lnTo>
                        <a:pt x="221" y="683"/>
                      </a:lnTo>
                      <a:lnTo>
                        <a:pt x="752" y="1493"/>
                      </a:lnTo>
                      <a:lnTo>
                        <a:pt x="1096" y="2457"/>
                      </a:lnTo>
                      <a:cubicBezTo>
                        <a:pt x="1107" y="2501"/>
                        <a:pt x="1352" y="2439"/>
                        <a:pt x="1341" y="2395"/>
                      </a:cubicBezTo>
                      <a:cubicBezTo>
                        <a:pt x="1341" y="2395"/>
                        <a:pt x="1149" y="1543"/>
                        <a:pt x="1085" y="1335"/>
                      </a:cubicBezTo>
                      <a:cubicBezTo>
                        <a:pt x="1020" y="1128"/>
                        <a:pt x="709" y="432"/>
                        <a:pt x="709" y="432"/>
                      </a:cubicBezTo>
                      <a:lnTo>
                        <a:pt x="689" y="292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5" name="Google Shape;1435;p23"/>
                <p:cNvSpPr/>
                <p:nvPr/>
              </p:nvSpPr>
              <p:spPr>
                <a:xfrm flipH="1">
                  <a:off x="8012419" y="3825840"/>
                  <a:ext cx="231995" cy="96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" h="281" extrusionOk="0">
                      <a:moveTo>
                        <a:pt x="0" y="0"/>
                      </a:moveTo>
                      <a:cubicBezTo>
                        <a:pt x="0" y="0"/>
                        <a:pt x="89" y="154"/>
                        <a:pt x="294" y="220"/>
                      </a:cubicBezTo>
                      <a:cubicBezTo>
                        <a:pt x="499" y="286"/>
                        <a:pt x="676" y="281"/>
                        <a:pt x="676" y="281"/>
                      </a:cubicBezTo>
                      <a:lnTo>
                        <a:pt x="665" y="1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6" name="Google Shape;1436;p23"/>
                <p:cNvSpPr/>
                <p:nvPr/>
              </p:nvSpPr>
              <p:spPr>
                <a:xfrm flipH="1">
                  <a:off x="7843227" y="3315176"/>
                  <a:ext cx="423837" cy="594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" h="1731" extrusionOk="0">
                      <a:moveTo>
                        <a:pt x="842" y="0"/>
                      </a:moveTo>
                      <a:cubicBezTo>
                        <a:pt x="840" y="1"/>
                        <a:pt x="839" y="1"/>
                        <a:pt x="838" y="2"/>
                      </a:cubicBezTo>
                      <a:cubicBezTo>
                        <a:pt x="667" y="71"/>
                        <a:pt x="539" y="216"/>
                        <a:pt x="485" y="392"/>
                      </a:cubicBezTo>
                      <a:cubicBezTo>
                        <a:pt x="426" y="583"/>
                        <a:pt x="358" y="825"/>
                        <a:pt x="358" y="825"/>
                      </a:cubicBezTo>
                      <a:lnTo>
                        <a:pt x="0" y="1441"/>
                      </a:lnTo>
                      <a:cubicBezTo>
                        <a:pt x="0" y="1441"/>
                        <a:pt x="430" y="1786"/>
                        <a:pt x="793" y="1723"/>
                      </a:cubicBezTo>
                      <a:cubicBezTo>
                        <a:pt x="857" y="1552"/>
                        <a:pt x="1027" y="1010"/>
                        <a:pt x="1027" y="1010"/>
                      </a:cubicBezTo>
                      <a:cubicBezTo>
                        <a:pt x="1027" y="1010"/>
                        <a:pt x="1273" y="722"/>
                        <a:pt x="1230" y="344"/>
                      </a:cubicBezTo>
                      <a:cubicBezTo>
                        <a:pt x="1220" y="259"/>
                        <a:pt x="1153" y="181"/>
                        <a:pt x="1098" y="122"/>
                      </a:cubicBezTo>
                      <a:cubicBezTo>
                        <a:pt x="991" y="8"/>
                        <a:pt x="842" y="0"/>
                        <a:pt x="84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7" name="Google Shape;1437;p23"/>
                <p:cNvSpPr/>
                <p:nvPr/>
              </p:nvSpPr>
              <p:spPr>
                <a:xfrm flipH="1">
                  <a:off x="7987709" y="3523148"/>
                  <a:ext cx="146198" cy="329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960" extrusionOk="0">
                      <a:moveTo>
                        <a:pt x="4" y="960"/>
                      </a:moveTo>
                      <a:cubicBezTo>
                        <a:pt x="3" y="960"/>
                        <a:pt x="3" y="960"/>
                        <a:pt x="2" y="960"/>
                      </a:cubicBezTo>
                      <a:cubicBezTo>
                        <a:pt x="0" y="959"/>
                        <a:pt x="-1" y="956"/>
                        <a:pt x="0" y="954"/>
                      </a:cubicBezTo>
                      <a:lnTo>
                        <a:pt x="321" y="316"/>
                      </a:lnTo>
                      <a:lnTo>
                        <a:pt x="417" y="3"/>
                      </a:lnTo>
                      <a:cubicBezTo>
                        <a:pt x="418" y="0"/>
                        <a:pt x="421" y="-1"/>
                        <a:pt x="423" y="0"/>
                      </a:cubicBezTo>
                      <a:cubicBezTo>
                        <a:pt x="425" y="0"/>
                        <a:pt x="427" y="3"/>
                        <a:pt x="426" y="5"/>
                      </a:cubicBezTo>
                      <a:lnTo>
                        <a:pt x="329" y="320"/>
                      </a:lnTo>
                      <a:lnTo>
                        <a:pt x="8" y="958"/>
                      </a:lnTo>
                      <a:cubicBezTo>
                        <a:pt x="7" y="959"/>
                        <a:pt x="6" y="960"/>
                        <a:pt x="4" y="9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8" name="Google Shape;1438;p23"/>
                <p:cNvSpPr/>
                <p:nvPr/>
              </p:nvSpPr>
              <p:spPr>
                <a:xfrm flipH="1">
                  <a:off x="7989082" y="3620957"/>
                  <a:ext cx="52851" cy="1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" h="56" extrusionOk="0">
                      <a:moveTo>
                        <a:pt x="149" y="56"/>
                      </a:moveTo>
                      <a:lnTo>
                        <a:pt x="149" y="56"/>
                      </a:lnTo>
                      <a:cubicBezTo>
                        <a:pt x="67" y="49"/>
                        <a:pt x="5" y="10"/>
                        <a:pt x="2" y="8"/>
                      </a:cubicBezTo>
                      <a:cubicBezTo>
                        <a:pt x="0" y="7"/>
                        <a:pt x="-1" y="4"/>
                        <a:pt x="1" y="2"/>
                      </a:cubicBezTo>
                      <a:cubicBezTo>
                        <a:pt x="2" y="0"/>
                        <a:pt x="5" y="-1"/>
                        <a:pt x="7" y="1"/>
                      </a:cubicBezTo>
                      <a:cubicBezTo>
                        <a:pt x="8" y="1"/>
                        <a:pt x="70" y="40"/>
                        <a:pt x="150" y="47"/>
                      </a:cubicBezTo>
                      <a:cubicBezTo>
                        <a:pt x="152" y="47"/>
                        <a:pt x="154" y="49"/>
                        <a:pt x="154" y="52"/>
                      </a:cubicBezTo>
                      <a:cubicBezTo>
                        <a:pt x="154" y="54"/>
                        <a:pt x="152" y="56"/>
                        <a:pt x="149" y="5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9" name="Google Shape;1439;p23"/>
                <p:cNvSpPr/>
                <p:nvPr/>
              </p:nvSpPr>
              <p:spPr>
                <a:xfrm flipH="1">
                  <a:off x="7800328" y="3153878"/>
                  <a:ext cx="147227" cy="127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" h="371" extrusionOk="0">
                      <a:moveTo>
                        <a:pt x="6" y="133"/>
                      </a:moveTo>
                      <a:cubicBezTo>
                        <a:pt x="6" y="133"/>
                        <a:pt x="-6" y="214"/>
                        <a:pt x="4" y="257"/>
                      </a:cubicBezTo>
                      <a:cubicBezTo>
                        <a:pt x="14" y="301"/>
                        <a:pt x="62" y="366"/>
                        <a:pt x="62" y="366"/>
                      </a:cubicBezTo>
                      <a:lnTo>
                        <a:pt x="103" y="371"/>
                      </a:lnTo>
                      <a:cubicBezTo>
                        <a:pt x="103" y="371"/>
                        <a:pt x="158" y="229"/>
                        <a:pt x="197" y="233"/>
                      </a:cubicBezTo>
                      <a:cubicBezTo>
                        <a:pt x="236" y="237"/>
                        <a:pt x="236" y="303"/>
                        <a:pt x="236" y="303"/>
                      </a:cubicBezTo>
                      <a:lnTo>
                        <a:pt x="234" y="320"/>
                      </a:lnTo>
                      <a:lnTo>
                        <a:pt x="261" y="320"/>
                      </a:lnTo>
                      <a:cubicBezTo>
                        <a:pt x="261" y="320"/>
                        <a:pt x="261" y="262"/>
                        <a:pt x="286" y="240"/>
                      </a:cubicBezTo>
                      <a:cubicBezTo>
                        <a:pt x="311" y="218"/>
                        <a:pt x="352" y="205"/>
                        <a:pt x="367" y="199"/>
                      </a:cubicBezTo>
                      <a:cubicBezTo>
                        <a:pt x="419" y="179"/>
                        <a:pt x="423" y="148"/>
                        <a:pt x="423" y="148"/>
                      </a:cubicBezTo>
                      <a:cubicBezTo>
                        <a:pt x="423" y="148"/>
                        <a:pt x="435" y="95"/>
                        <a:pt x="425" y="48"/>
                      </a:cubicBezTo>
                      <a:cubicBezTo>
                        <a:pt x="415" y="0"/>
                        <a:pt x="348" y="-17"/>
                        <a:pt x="280" y="19"/>
                      </a:cubicBezTo>
                      <a:cubicBezTo>
                        <a:pt x="248" y="36"/>
                        <a:pt x="190" y="41"/>
                        <a:pt x="157" y="49"/>
                      </a:cubicBezTo>
                      <a:cubicBezTo>
                        <a:pt x="124" y="58"/>
                        <a:pt x="32" y="29"/>
                        <a:pt x="6" y="13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0" name="Google Shape;1440;p23"/>
                <p:cNvSpPr/>
                <p:nvPr/>
              </p:nvSpPr>
              <p:spPr>
                <a:xfrm flipH="1">
                  <a:off x="7426940" y="3471327"/>
                  <a:ext cx="118743" cy="99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291" extrusionOk="0">
                      <a:moveTo>
                        <a:pt x="4" y="169"/>
                      </a:moveTo>
                      <a:lnTo>
                        <a:pt x="88" y="152"/>
                      </a:lnTo>
                      <a:cubicBezTo>
                        <a:pt x="88" y="152"/>
                        <a:pt x="141" y="71"/>
                        <a:pt x="164" y="49"/>
                      </a:cubicBezTo>
                      <a:cubicBezTo>
                        <a:pt x="187" y="27"/>
                        <a:pt x="242" y="27"/>
                        <a:pt x="281" y="17"/>
                      </a:cubicBezTo>
                      <a:cubicBezTo>
                        <a:pt x="320" y="7"/>
                        <a:pt x="337" y="-8"/>
                        <a:pt x="346" y="6"/>
                      </a:cubicBezTo>
                      <a:cubicBezTo>
                        <a:pt x="354" y="21"/>
                        <a:pt x="274" y="67"/>
                        <a:pt x="266" y="77"/>
                      </a:cubicBezTo>
                      <a:cubicBezTo>
                        <a:pt x="258" y="87"/>
                        <a:pt x="215" y="176"/>
                        <a:pt x="176" y="211"/>
                      </a:cubicBezTo>
                      <a:cubicBezTo>
                        <a:pt x="137" y="246"/>
                        <a:pt x="0" y="291"/>
                        <a:pt x="0" y="291"/>
                      </a:cubicBezTo>
                      <a:lnTo>
                        <a:pt x="4" y="169"/>
                      </a:lnTo>
                      <a:close/>
                    </a:path>
                  </a:pathLst>
                </a:custGeom>
                <a:solidFill>
                  <a:srgbClr val="886E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1" name="Google Shape;1441;p23"/>
                <p:cNvSpPr/>
                <p:nvPr/>
              </p:nvSpPr>
              <p:spPr>
                <a:xfrm flipH="1">
                  <a:off x="7532299" y="3396168"/>
                  <a:ext cx="460214" cy="193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" h="563" extrusionOk="0">
                      <a:moveTo>
                        <a:pt x="116" y="404"/>
                      </a:moveTo>
                      <a:cubicBezTo>
                        <a:pt x="116" y="404"/>
                        <a:pt x="562" y="524"/>
                        <a:pt x="685" y="554"/>
                      </a:cubicBezTo>
                      <a:cubicBezTo>
                        <a:pt x="808" y="585"/>
                        <a:pt x="1337" y="525"/>
                        <a:pt x="1337" y="525"/>
                      </a:cubicBezTo>
                      <a:cubicBezTo>
                        <a:pt x="1346" y="458"/>
                        <a:pt x="1340" y="399"/>
                        <a:pt x="1302" y="354"/>
                      </a:cubicBezTo>
                      <a:cubicBezTo>
                        <a:pt x="1302" y="354"/>
                        <a:pt x="873" y="297"/>
                        <a:pt x="801" y="290"/>
                      </a:cubicBezTo>
                      <a:cubicBezTo>
                        <a:pt x="729" y="284"/>
                        <a:pt x="297" y="12"/>
                        <a:pt x="297" y="12"/>
                      </a:cubicBezTo>
                      <a:cubicBezTo>
                        <a:pt x="297" y="12"/>
                        <a:pt x="127" y="-50"/>
                        <a:pt x="29" y="105"/>
                      </a:cubicBezTo>
                      <a:cubicBezTo>
                        <a:pt x="-69" y="260"/>
                        <a:pt x="116" y="404"/>
                        <a:pt x="116" y="40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2" name="Google Shape;1442;p23"/>
                <p:cNvSpPr/>
                <p:nvPr/>
              </p:nvSpPr>
              <p:spPr>
                <a:xfrm flipH="1">
                  <a:off x="7431745" y="3421907"/>
                  <a:ext cx="111879" cy="110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321" extrusionOk="0">
                      <a:moveTo>
                        <a:pt x="0" y="199"/>
                      </a:moveTo>
                      <a:lnTo>
                        <a:pt x="82" y="174"/>
                      </a:lnTo>
                      <a:cubicBezTo>
                        <a:pt x="82" y="174"/>
                        <a:pt x="128" y="89"/>
                        <a:pt x="149" y="64"/>
                      </a:cubicBezTo>
                      <a:cubicBezTo>
                        <a:pt x="169" y="40"/>
                        <a:pt x="224" y="36"/>
                        <a:pt x="262" y="22"/>
                      </a:cubicBezTo>
                      <a:cubicBezTo>
                        <a:pt x="299" y="8"/>
                        <a:pt x="315" y="-8"/>
                        <a:pt x="325" y="5"/>
                      </a:cubicBezTo>
                      <a:cubicBezTo>
                        <a:pt x="335" y="19"/>
                        <a:pt x="259" y="73"/>
                        <a:pt x="252" y="83"/>
                      </a:cubicBezTo>
                      <a:cubicBezTo>
                        <a:pt x="244" y="94"/>
                        <a:pt x="210" y="187"/>
                        <a:pt x="175" y="225"/>
                      </a:cubicBezTo>
                      <a:cubicBezTo>
                        <a:pt x="139" y="263"/>
                        <a:pt x="7" y="321"/>
                        <a:pt x="7" y="321"/>
                      </a:cubicBezTo>
                      <a:lnTo>
                        <a:pt x="0" y="199"/>
                      </a:lnTo>
                      <a:close/>
                    </a:path>
                  </a:pathLst>
                </a:custGeom>
                <a:solidFill>
                  <a:srgbClr val="886E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3" name="Google Shape;1443;p23"/>
                <p:cNvSpPr/>
                <p:nvPr/>
              </p:nvSpPr>
              <p:spPr>
                <a:xfrm flipH="1">
                  <a:off x="7500726" y="3392393"/>
                  <a:ext cx="491101" cy="184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1" h="538" extrusionOk="0">
                      <a:moveTo>
                        <a:pt x="143" y="433"/>
                      </a:moveTo>
                      <a:cubicBezTo>
                        <a:pt x="143" y="433"/>
                        <a:pt x="622" y="516"/>
                        <a:pt x="754" y="536"/>
                      </a:cubicBezTo>
                      <a:cubicBezTo>
                        <a:pt x="886" y="556"/>
                        <a:pt x="1430" y="420"/>
                        <a:pt x="1430" y="420"/>
                      </a:cubicBezTo>
                      <a:cubicBezTo>
                        <a:pt x="1434" y="348"/>
                        <a:pt x="1421" y="286"/>
                        <a:pt x="1377" y="243"/>
                      </a:cubicBezTo>
                      <a:cubicBezTo>
                        <a:pt x="1377" y="243"/>
                        <a:pt x="926" y="249"/>
                        <a:pt x="850" y="249"/>
                      </a:cubicBezTo>
                      <a:cubicBezTo>
                        <a:pt x="774" y="249"/>
                        <a:pt x="295" y="6"/>
                        <a:pt x="295" y="6"/>
                      </a:cubicBezTo>
                      <a:cubicBezTo>
                        <a:pt x="295" y="6"/>
                        <a:pt x="110" y="-43"/>
                        <a:pt x="22" y="129"/>
                      </a:cubicBezTo>
                      <a:cubicBezTo>
                        <a:pt x="-66" y="301"/>
                        <a:pt x="143" y="433"/>
                        <a:pt x="143" y="43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4" name="Google Shape;1444;p23"/>
                <p:cNvSpPr/>
                <p:nvPr/>
              </p:nvSpPr>
              <p:spPr>
                <a:xfrm flipH="1">
                  <a:off x="7892646" y="3365281"/>
                  <a:ext cx="107074" cy="149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436" extrusionOk="0">
                      <a:moveTo>
                        <a:pt x="129" y="436"/>
                      </a:moveTo>
                      <a:cubicBezTo>
                        <a:pt x="128" y="436"/>
                        <a:pt x="127" y="435"/>
                        <a:pt x="127" y="435"/>
                      </a:cubicBezTo>
                      <a:cubicBezTo>
                        <a:pt x="59" y="397"/>
                        <a:pt x="9" y="319"/>
                        <a:pt x="1" y="236"/>
                      </a:cubicBezTo>
                      <a:cubicBezTo>
                        <a:pt x="-6" y="164"/>
                        <a:pt x="19" y="100"/>
                        <a:pt x="70" y="56"/>
                      </a:cubicBezTo>
                      <a:cubicBezTo>
                        <a:pt x="195" y="-52"/>
                        <a:pt x="309" y="28"/>
                        <a:pt x="310" y="28"/>
                      </a:cubicBezTo>
                      <a:cubicBezTo>
                        <a:pt x="312" y="30"/>
                        <a:pt x="312" y="33"/>
                        <a:pt x="311" y="34"/>
                      </a:cubicBezTo>
                      <a:cubicBezTo>
                        <a:pt x="309" y="36"/>
                        <a:pt x="307" y="37"/>
                        <a:pt x="305" y="36"/>
                      </a:cubicBezTo>
                      <a:cubicBezTo>
                        <a:pt x="301" y="32"/>
                        <a:pt x="196" y="-41"/>
                        <a:pt x="76" y="62"/>
                      </a:cubicBezTo>
                      <a:cubicBezTo>
                        <a:pt x="27" y="105"/>
                        <a:pt x="3" y="166"/>
                        <a:pt x="10" y="236"/>
                      </a:cubicBezTo>
                      <a:cubicBezTo>
                        <a:pt x="18" y="315"/>
                        <a:pt x="65" y="390"/>
                        <a:pt x="131" y="427"/>
                      </a:cubicBezTo>
                      <a:cubicBezTo>
                        <a:pt x="133" y="429"/>
                        <a:pt x="134" y="431"/>
                        <a:pt x="133" y="433"/>
                      </a:cubicBezTo>
                      <a:cubicBezTo>
                        <a:pt x="132" y="435"/>
                        <a:pt x="130" y="436"/>
                        <a:pt x="129" y="43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827775" y="2163875"/>
            <a:ext cx="3283800" cy="16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title" idx="2" hasCustomPrompt="1"/>
          </p:nvPr>
        </p:nvSpPr>
        <p:spPr>
          <a:xfrm>
            <a:off x="942075" y="1283075"/>
            <a:ext cx="1076700" cy="8808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3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4" name="Google Shape;44;p3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45" name="Google Shape;45;p3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46" name="Google Shape;46;p3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3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3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3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3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3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2" name="Google Shape;52;p3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53" name="Google Shape;53;p3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54" name="Google Shape;54;p3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3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3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3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2" name="Google Shape;62;p3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63" name="Google Shape;63;p3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3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" name="Google Shape;65;p3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66;p3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" name="Google Shape;70;p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1" name="Google Shape;71;p3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4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47" name="Google Shape;1447;p24"/>
          <p:cNvGrpSpPr/>
          <p:nvPr/>
        </p:nvGrpSpPr>
        <p:grpSpPr>
          <a:xfrm flipH="1">
            <a:off x="8559067" y="232075"/>
            <a:ext cx="584933" cy="4678945"/>
            <a:chOff x="2338692" y="232081"/>
            <a:chExt cx="584816" cy="4678945"/>
          </a:xfrm>
        </p:grpSpPr>
        <p:grpSp>
          <p:nvGrpSpPr>
            <p:cNvPr id="1448" name="Google Shape;1448;p24"/>
            <p:cNvGrpSpPr/>
            <p:nvPr/>
          </p:nvGrpSpPr>
          <p:grpSpPr>
            <a:xfrm rot="-5400000">
              <a:off x="1461367" y="1109406"/>
              <a:ext cx="2339467" cy="584816"/>
              <a:chOff x="217750" y="0"/>
              <a:chExt cx="2339467" cy="5143500"/>
            </a:xfrm>
          </p:grpSpPr>
          <p:cxnSp>
            <p:nvCxnSpPr>
              <p:cNvPr id="1449" name="Google Shape;1449;p24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0" name="Google Shape;1450;p24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1" name="Google Shape;1451;p24"/>
              <p:cNvCxnSpPr/>
              <p:nvPr/>
            </p:nvCxnSpPr>
            <p:spPr>
              <a:xfrm>
                <a:off x="8026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2" name="Google Shape;1452;p24"/>
              <p:cNvCxnSpPr/>
              <p:nvPr/>
            </p:nvCxnSpPr>
            <p:spPr>
              <a:xfrm>
                <a:off x="10950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3" name="Google Shape;1453;p24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4" name="Google Shape;1454;p24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5" name="Google Shape;1455;p24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6" name="Google Shape;1456;p24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7" name="Google Shape;1457;p24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58" name="Google Shape;1458;p24"/>
            <p:cNvGrpSpPr/>
            <p:nvPr/>
          </p:nvGrpSpPr>
          <p:grpSpPr>
            <a:xfrm rot="-5400000">
              <a:off x="1607583" y="3595101"/>
              <a:ext cx="2047033" cy="584816"/>
              <a:chOff x="217750" y="0"/>
              <a:chExt cx="2047033" cy="5143500"/>
            </a:xfrm>
          </p:grpSpPr>
          <p:cxnSp>
            <p:nvCxnSpPr>
              <p:cNvPr id="1459" name="Google Shape;1459;p24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0" name="Google Shape;1460;p24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1" name="Google Shape;1461;p24"/>
              <p:cNvCxnSpPr/>
              <p:nvPr/>
            </p:nvCxnSpPr>
            <p:spPr>
              <a:xfrm>
                <a:off x="8026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2" name="Google Shape;1462;p24"/>
              <p:cNvCxnSpPr/>
              <p:nvPr/>
            </p:nvCxnSpPr>
            <p:spPr>
              <a:xfrm>
                <a:off x="10950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3" name="Google Shape;1463;p24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4" name="Google Shape;1464;p24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5" name="Google Shape;1465;p24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6" name="Google Shape;1466;p24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467" name="Google Shape;1467;p24"/>
          <p:cNvGrpSpPr/>
          <p:nvPr/>
        </p:nvGrpSpPr>
        <p:grpSpPr>
          <a:xfrm flipH="1">
            <a:off x="8558958" y="-200"/>
            <a:ext cx="292433" cy="5143500"/>
            <a:chOff x="2557217" y="0"/>
            <a:chExt cx="292433" cy="5143500"/>
          </a:xfrm>
        </p:grpSpPr>
        <p:cxnSp>
          <p:nvCxnSpPr>
            <p:cNvPr id="1468" name="Google Shape;1468;p24"/>
            <p:cNvCxnSpPr/>
            <p:nvPr/>
          </p:nvCxnSpPr>
          <p:spPr>
            <a:xfrm>
              <a:off x="255721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9" name="Google Shape;1469;p24"/>
            <p:cNvCxnSpPr/>
            <p:nvPr/>
          </p:nvCxnSpPr>
          <p:spPr>
            <a:xfrm>
              <a:off x="28496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70" name="Google Shape;1470;p24"/>
          <p:cNvGrpSpPr/>
          <p:nvPr/>
        </p:nvGrpSpPr>
        <p:grpSpPr>
          <a:xfrm>
            <a:off x="94879" y="169267"/>
            <a:ext cx="8677603" cy="4846533"/>
            <a:chOff x="94879" y="169267"/>
            <a:chExt cx="8677603" cy="4846533"/>
          </a:xfrm>
        </p:grpSpPr>
        <p:grpSp>
          <p:nvGrpSpPr>
            <p:cNvPr id="1471" name="Google Shape;1471;p24"/>
            <p:cNvGrpSpPr/>
            <p:nvPr/>
          </p:nvGrpSpPr>
          <p:grpSpPr>
            <a:xfrm>
              <a:off x="94879" y="4430848"/>
              <a:ext cx="585048" cy="584953"/>
              <a:chOff x="8269423" y="174900"/>
              <a:chExt cx="619426" cy="619325"/>
            </a:xfrm>
          </p:grpSpPr>
          <p:sp>
            <p:nvSpPr>
              <p:cNvPr id="1472" name="Google Shape;1472;p24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3" name="Google Shape;1473;p24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4" name="Google Shape;1474;p24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5" name="Google Shape;1475;p24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6" name="Google Shape;1476;p24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7" name="Google Shape;1477;p24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8" name="Google Shape;1478;p24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9" name="Google Shape;1479;p24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0" name="Google Shape;1480;p24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1" name="Google Shape;1481;p24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2" name="Google Shape;1482;p24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3" name="Google Shape;1483;p24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4" name="Google Shape;1484;p24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5" name="Google Shape;1485;p24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6" name="Google Shape;1486;p24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7" name="Google Shape;1487;p24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8" name="Google Shape;1488;p24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9" name="Google Shape;1489;p24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0" name="Google Shape;1490;p24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1" name="Google Shape;1491;p24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2" name="Google Shape;1492;p24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3" name="Google Shape;1493;p24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4" name="Google Shape;1494;p24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5" name="Google Shape;1495;p24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6" name="Google Shape;1496;p24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7" name="Google Shape;1497;p24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8" name="Google Shape;1498;p24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9" name="Google Shape;1499;p24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0" name="Google Shape;1500;p24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1" name="Google Shape;1501;p24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2" name="Google Shape;1502;p24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3" name="Google Shape;1503;p24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4" name="Google Shape;1504;p24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5" name="Google Shape;1505;p24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6" name="Google Shape;1506;p24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7" name="Google Shape;1507;p24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8" name="Google Shape;1508;p24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9" name="Google Shape;1509;p24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0" name="Google Shape;1510;p24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1" name="Google Shape;1511;p24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2" name="Google Shape;1512;p24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3" name="Google Shape;1513;p24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4" name="Google Shape;1514;p24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5" name="Google Shape;1515;p24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6" name="Google Shape;1516;p24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5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1517" name="Google Shape;1517;p24"/>
            <p:cNvGrpSpPr/>
            <p:nvPr/>
          </p:nvGrpSpPr>
          <p:grpSpPr>
            <a:xfrm>
              <a:off x="8339751" y="169267"/>
              <a:ext cx="432731" cy="432661"/>
              <a:chOff x="8269423" y="174900"/>
              <a:chExt cx="619426" cy="619325"/>
            </a:xfrm>
          </p:grpSpPr>
          <p:sp>
            <p:nvSpPr>
              <p:cNvPr id="1518" name="Google Shape;1518;p24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9" name="Google Shape;1519;p24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0" name="Google Shape;1520;p24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p24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2" name="Google Shape;1522;p24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3" name="Google Shape;1523;p24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4" name="Google Shape;1524;p24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5" name="Google Shape;1525;p24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6" name="Google Shape;1526;p24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7" name="Google Shape;1527;p24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8" name="Google Shape;1528;p24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9" name="Google Shape;1529;p24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0" name="Google Shape;1530;p24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1" name="Google Shape;1531;p24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2" name="Google Shape;1532;p24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3" name="Google Shape;1533;p24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4" name="Google Shape;1534;p24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5" name="Google Shape;1535;p24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6" name="Google Shape;1536;p24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7" name="Google Shape;1537;p24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8" name="Google Shape;1538;p24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24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24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24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2" name="Google Shape;1542;p24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3" name="Google Shape;1543;p24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544;p24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Google Shape;1545;p24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6" name="Google Shape;1546;p24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7" name="Google Shape;1547;p24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8" name="Google Shape;1548;p24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9" name="Google Shape;1549;p24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0" name="Google Shape;1550;p24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1" name="Google Shape;1551;p24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Google Shape;1552;p24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3" name="Google Shape;1553;p24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4" name="Google Shape;1554;p24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5" name="Google Shape;1555;p24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6" name="Google Shape;1556;p24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7" name="Google Shape;1557;p24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8" name="Google Shape;1558;p24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24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24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24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1562;p24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6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94" name="Google Shape;394;p6"/>
          <p:cNvGrpSpPr/>
          <p:nvPr/>
        </p:nvGrpSpPr>
        <p:grpSpPr>
          <a:xfrm>
            <a:off x="25" y="4618550"/>
            <a:ext cx="9144629" cy="532352"/>
            <a:chOff x="25" y="4618550"/>
            <a:chExt cx="9144629" cy="532352"/>
          </a:xfrm>
        </p:grpSpPr>
        <p:grpSp>
          <p:nvGrpSpPr>
            <p:cNvPr id="395" name="Google Shape;395;p6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396" name="Google Shape;396;p6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7" name="Google Shape;397;p6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98" name="Google Shape;398;p6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399" name="Google Shape;399;p6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400" name="Google Shape;400;p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1" name="Google Shape;401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2" name="Google Shape;402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3" name="Google Shape;403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4" name="Google Shape;404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05" name="Google Shape;405;p6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406" name="Google Shape;406;p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7" name="Google Shape;407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8" name="Google Shape;408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9" name="Google Shape;409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0" name="Google Shape;410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1" name="Google Shape;411;p6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12" name="Google Shape;412;p6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413" name="Google Shape;413;p6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414" name="Google Shape;414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5" name="Google Shape;415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6" name="Google Shape;416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7" name="Google Shape;417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8" name="Google Shape;418;p6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419" name="Google Shape;419;p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0" name="Google Shape;420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1" name="Google Shape;421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2" name="Google Shape;422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3" name="Google Shape;423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4" name="Google Shape;424;p6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25" name="Google Shape;425;p6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426" name="Google Shape;426;p6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427" name="Google Shape;427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8" name="Google Shape;428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9" name="Google Shape;429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30" name="Google Shape;430;p6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431" name="Google Shape;431;p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2" name="Google Shape;432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3" name="Google Shape;433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4" name="Google Shape;434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5" name="Google Shape;435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6" name="Google Shape;436;p6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37" name="Google Shape;437;p6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438" name="Google Shape;438;p6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" name="Google Shape;439;p6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40" name="Google Shape;440;p6"/>
          <p:cNvGrpSpPr/>
          <p:nvPr/>
        </p:nvGrpSpPr>
        <p:grpSpPr>
          <a:xfrm>
            <a:off x="94971" y="186671"/>
            <a:ext cx="8946263" cy="4526153"/>
            <a:chOff x="94971" y="186671"/>
            <a:chExt cx="8946263" cy="4526153"/>
          </a:xfrm>
        </p:grpSpPr>
        <p:grpSp>
          <p:nvGrpSpPr>
            <p:cNvPr id="441" name="Google Shape;441;p6"/>
            <p:cNvGrpSpPr/>
            <p:nvPr/>
          </p:nvGrpSpPr>
          <p:grpSpPr>
            <a:xfrm>
              <a:off x="94971" y="3831824"/>
              <a:ext cx="751204" cy="881001"/>
              <a:chOff x="94971" y="3831824"/>
              <a:chExt cx="751204" cy="881001"/>
            </a:xfrm>
          </p:grpSpPr>
          <p:grpSp>
            <p:nvGrpSpPr>
              <p:cNvPr id="442" name="Google Shape;442;p6"/>
              <p:cNvGrpSpPr/>
              <p:nvPr/>
            </p:nvGrpSpPr>
            <p:grpSpPr>
              <a:xfrm>
                <a:off x="301670" y="3831824"/>
                <a:ext cx="416874" cy="416806"/>
                <a:chOff x="8269423" y="174900"/>
                <a:chExt cx="619426" cy="619325"/>
              </a:xfrm>
            </p:grpSpPr>
            <p:sp>
              <p:nvSpPr>
                <p:cNvPr id="443" name="Google Shape;443;p6"/>
                <p:cNvSpPr/>
                <p:nvPr/>
              </p:nvSpPr>
              <p:spPr>
                <a:xfrm flipH="1">
                  <a:off x="8269423" y="174900"/>
                  <a:ext cx="619426" cy="61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5392" extrusionOk="0">
                      <a:moveTo>
                        <a:pt x="4603" y="789"/>
                      </a:moveTo>
                      <a:cubicBezTo>
                        <a:pt x="4938" y="1124"/>
                        <a:pt x="5178" y="1541"/>
                        <a:pt x="5301" y="1998"/>
                      </a:cubicBezTo>
                      <a:cubicBezTo>
                        <a:pt x="5423" y="2455"/>
                        <a:pt x="5423" y="2936"/>
                        <a:pt x="5301" y="3393"/>
                      </a:cubicBezTo>
                      <a:cubicBezTo>
                        <a:pt x="5178" y="3850"/>
                        <a:pt x="4938" y="4267"/>
                        <a:pt x="4603" y="4602"/>
                      </a:cubicBezTo>
                      <a:cubicBezTo>
                        <a:pt x="4268" y="4937"/>
                        <a:pt x="3851" y="5178"/>
                        <a:pt x="3394" y="5300"/>
                      </a:cubicBezTo>
                      <a:cubicBezTo>
                        <a:pt x="2937" y="5423"/>
                        <a:pt x="2456" y="5423"/>
                        <a:pt x="1999" y="5300"/>
                      </a:cubicBezTo>
                      <a:cubicBezTo>
                        <a:pt x="1541" y="5178"/>
                        <a:pt x="1125" y="4937"/>
                        <a:pt x="790" y="4602"/>
                      </a:cubicBezTo>
                      <a:cubicBezTo>
                        <a:pt x="455" y="4267"/>
                        <a:pt x="215" y="3850"/>
                        <a:pt x="92" y="3393"/>
                      </a:cubicBezTo>
                      <a:cubicBezTo>
                        <a:pt x="-30" y="2936"/>
                        <a:pt x="-30" y="2455"/>
                        <a:pt x="92" y="1998"/>
                      </a:cubicBezTo>
                      <a:cubicBezTo>
                        <a:pt x="215" y="1541"/>
                        <a:pt x="455" y="1124"/>
                        <a:pt x="790" y="789"/>
                      </a:cubicBezTo>
                      <a:cubicBezTo>
                        <a:pt x="1125" y="454"/>
                        <a:pt x="1541" y="214"/>
                        <a:pt x="1999" y="91"/>
                      </a:cubicBezTo>
                      <a:cubicBezTo>
                        <a:pt x="2456" y="-31"/>
                        <a:pt x="2937" y="-31"/>
                        <a:pt x="3394" y="91"/>
                      </a:cubicBezTo>
                      <a:cubicBezTo>
                        <a:pt x="3851" y="214"/>
                        <a:pt x="4268" y="454"/>
                        <a:pt x="4603" y="7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4" name="Google Shape;444;p6"/>
                <p:cNvSpPr/>
                <p:nvPr/>
              </p:nvSpPr>
              <p:spPr>
                <a:xfrm flipH="1">
                  <a:off x="8301469" y="206946"/>
                  <a:ext cx="555451" cy="555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6" h="4834" extrusionOk="0">
                      <a:moveTo>
                        <a:pt x="4128" y="707"/>
                      </a:moveTo>
                      <a:cubicBezTo>
                        <a:pt x="4428" y="1007"/>
                        <a:pt x="4644" y="1381"/>
                        <a:pt x="4754" y="1791"/>
                      </a:cubicBezTo>
                      <a:cubicBezTo>
                        <a:pt x="4864" y="2201"/>
                        <a:pt x="4864" y="2632"/>
                        <a:pt x="4754" y="3042"/>
                      </a:cubicBezTo>
                      <a:cubicBezTo>
                        <a:pt x="4644" y="3452"/>
                        <a:pt x="4428" y="3826"/>
                        <a:pt x="4128" y="4126"/>
                      </a:cubicBezTo>
                      <a:cubicBezTo>
                        <a:pt x="3828" y="4426"/>
                        <a:pt x="3454" y="4643"/>
                        <a:pt x="3044" y="4752"/>
                      </a:cubicBezTo>
                      <a:cubicBezTo>
                        <a:pt x="2634" y="4862"/>
                        <a:pt x="2203" y="4862"/>
                        <a:pt x="1793" y="4752"/>
                      </a:cubicBezTo>
                      <a:cubicBezTo>
                        <a:pt x="1383" y="4643"/>
                        <a:pt x="1009" y="4426"/>
                        <a:pt x="709" y="4126"/>
                      </a:cubicBezTo>
                      <a:cubicBezTo>
                        <a:pt x="409" y="3826"/>
                        <a:pt x="193" y="3452"/>
                        <a:pt x="83" y="3042"/>
                      </a:cubicBezTo>
                      <a:cubicBezTo>
                        <a:pt x="-27" y="2632"/>
                        <a:pt x="-27" y="2201"/>
                        <a:pt x="83" y="1791"/>
                      </a:cubicBezTo>
                      <a:cubicBezTo>
                        <a:pt x="193" y="1381"/>
                        <a:pt x="409" y="1007"/>
                        <a:pt x="709" y="707"/>
                      </a:cubicBezTo>
                      <a:cubicBezTo>
                        <a:pt x="1009" y="407"/>
                        <a:pt x="1383" y="191"/>
                        <a:pt x="1793" y="81"/>
                      </a:cubicBezTo>
                      <a:cubicBezTo>
                        <a:pt x="2203" y="-28"/>
                        <a:pt x="2634" y="-28"/>
                        <a:pt x="3044" y="81"/>
                      </a:cubicBezTo>
                      <a:cubicBezTo>
                        <a:pt x="3454" y="191"/>
                        <a:pt x="3828" y="407"/>
                        <a:pt x="4128" y="70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5" name="Google Shape;445;p6"/>
                <p:cNvSpPr/>
                <p:nvPr/>
              </p:nvSpPr>
              <p:spPr>
                <a:xfrm flipH="1">
                  <a:off x="8611469" y="615844"/>
                  <a:ext cx="25613" cy="1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" h="116" extrusionOk="0">
                      <a:moveTo>
                        <a:pt x="207" y="116"/>
                      </a:moveTo>
                      <a:lnTo>
                        <a:pt x="0" y="49"/>
                      </a:lnTo>
                      <a:lnTo>
                        <a:pt x="16" y="0"/>
                      </a:lnTo>
                      <a:lnTo>
                        <a:pt x="223" y="67"/>
                      </a:lnTo>
                      <a:lnTo>
                        <a:pt x="207" y="116"/>
                      </a:lnTo>
                      <a:close/>
                    </a:path>
                  </a:pathLst>
                </a:custGeom>
                <a:solidFill>
                  <a:srgbClr val="FDCD5E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6" name="Google Shape;446;p6"/>
                <p:cNvSpPr/>
                <p:nvPr/>
              </p:nvSpPr>
              <p:spPr>
                <a:xfrm flipH="1">
                  <a:off x="8593895" y="608148"/>
                  <a:ext cx="50422" cy="16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146" extrusionOk="0">
                      <a:moveTo>
                        <a:pt x="88" y="41"/>
                      </a:moveTo>
                      <a:cubicBezTo>
                        <a:pt x="57" y="28"/>
                        <a:pt x="28" y="15"/>
                        <a:pt x="0" y="0"/>
                      </a:cubicBezTo>
                      <a:lnTo>
                        <a:pt x="439" y="142"/>
                      </a:lnTo>
                      <a:cubicBezTo>
                        <a:pt x="392" y="135"/>
                        <a:pt x="343" y="125"/>
                        <a:pt x="293" y="111"/>
                      </a:cubicBezTo>
                      <a:lnTo>
                        <a:pt x="282" y="146"/>
                      </a:lnTo>
                      <a:lnTo>
                        <a:pt x="75" y="79"/>
                      </a:lnTo>
                      <a:lnTo>
                        <a:pt x="88" y="41"/>
                      </a:lnTo>
                      <a:close/>
                    </a:path>
                  </a:pathLst>
                </a:custGeom>
                <a:solidFill>
                  <a:srgbClr val="FDCB5D"/>
                </a:solidFill>
                <a:ln>
                  <a:noFill/>
                </a:ln>
              </p:spPr>
              <p:txBody>
                <a:bodyPr spcFirstLastPara="1" wrap="square" lIns="90000" tIns="7550" rIns="90000" bIns="75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7" name="Google Shape;447;p6"/>
                <p:cNvSpPr/>
                <p:nvPr/>
              </p:nvSpPr>
              <p:spPr>
                <a:xfrm flipH="1">
                  <a:off x="8583099" y="602635"/>
                  <a:ext cx="71212" cy="22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" h="200" extrusionOk="0">
                      <a:moveTo>
                        <a:pt x="175" y="89"/>
                      </a:moveTo>
                      <a:cubicBezTo>
                        <a:pt x="112" y="63"/>
                        <a:pt x="54" y="33"/>
                        <a:pt x="0" y="0"/>
                      </a:cubicBezTo>
                      <a:lnTo>
                        <a:pt x="620" y="200"/>
                      </a:lnTo>
                      <a:cubicBezTo>
                        <a:pt x="544" y="195"/>
                        <a:pt x="464" y="182"/>
                        <a:pt x="380" y="159"/>
                      </a:cubicBezTo>
                      <a:lnTo>
                        <a:pt x="375" y="175"/>
                      </a:lnTo>
                      <a:lnTo>
                        <a:pt x="168" y="109"/>
                      </a:lnTo>
                      <a:lnTo>
                        <a:pt x="175" y="89"/>
                      </a:lnTo>
                      <a:close/>
                    </a:path>
                  </a:pathLst>
                </a:custGeom>
                <a:solidFill>
                  <a:srgbClr val="FDCB5C"/>
                </a:solidFill>
                <a:ln>
                  <a:noFill/>
                </a:ln>
              </p:spPr>
              <p:txBody>
                <a:bodyPr spcFirstLastPara="1" wrap="square" lIns="90000" tIns="27000" rIns="90000" bIns="27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8" name="Google Shape;448;p6"/>
                <p:cNvSpPr/>
                <p:nvPr/>
              </p:nvSpPr>
              <p:spPr>
                <a:xfrm flipH="1">
                  <a:off x="8574829" y="597926"/>
                  <a:ext cx="86832" cy="28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" h="244" extrusionOk="0">
                      <a:moveTo>
                        <a:pt x="239" y="130"/>
                      </a:moveTo>
                      <a:cubicBezTo>
                        <a:pt x="151" y="93"/>
                        <a:pt x="71" y="49"/>
                        <a:pt x="0" y="0"/>
                      </a:cubicBezTo>
                      <a:lnTo>
                        <a:pt x="756" y="244"/>
                      </a:lnTo>
                      <a:cubicBezTo>
                        <a:pt x="670" y="244"/>
                        <a:pt x="578" y="233"/>
                        <a:pt x="480" y="209"/>
                      </a:cubicBezTo>
                      <a:lnTo>
                        <a:pt x="238" y="131"/>
                      </a:lnTo>
                      <a:lnTo>
                        <a:pt x="239" y="130"/>
                      </a:lnTo>
                      <a:close/>
                    </a:path>
                  </a:pathLst>
                </a:custGeom>
                <a:solidFill>
                  <a:srgbClr val="FDCA5B"/>
                </a:solidFill>
                <a:ln>
                  <a:noFill/>
                </a:ln>
              </p:spPr>
              <p:txBody>
                <a:bodyPr spcFirstLastPara="1" wrap="square" lIns="90000" tIns="42825" rIns="90000" bIns="42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9" name="Google Shape;449;p6"/>
                <p:cNvSpPr/>
                <p:nvPr/>
              </p:nvSpPr>
              <p:spPr>
                <a:xfrm flipH="1">
                  <a:off x="8568167" y="593791"/>
                  <a:ext cx="99122" cy="32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3" h="280" extrusionOk="0">
                      <a:moveTo>
                        <a:pt x="0" y="0"/>
                      </a:moveTo>
                      <a:lnTo>
                        <a:pt x="863" y="278"/>
                      </a:lnTo>
                      <a:cubicBezTo>
                        <a:pt x="803" y="282"/>
                        <a:pt x="740" y="280"/>
                        <a:pt x="675" y="272"/>
                      </a:cubicBezTo>
                      <a:lnTo>
                        <a:pt x="166" y="108"/>
                      </a:lnTo>
                      <a:cubicBezTo>
                        <a:pt x="106" y="75"/>
                        <a:pt x="50" y="39"/>
                        <a:pt x="0" y="0"/>
                      </a:cubicBezTo>
                      <a:close/>
                    </a:path>
                  </a:pathLst>
                </a:custGeom>
                <a:solidFill>
                  <a:srgbClr val="FDC95A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0" name="Google Shape;450;p6"/>
                <p:cNvSpPr/>
                <p:nvPr/>
              </p:nvSpPr>
              <p:spPr>
                <a:xfrm flipH="1">
                  <a:off x="8562654" y="589886"/>
                  <a:ext cx="109229" cy="36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" h="314" extrusionOk="0">
                      <a:moveTo>
                        <a:pt x="0" y="0"/>
                      </a:moveTo>
                      <a:lnTo>
                        <a:pt x="951" y="307"/>
                      </a:lnTo>
                      <a:cubicBezTo>
                        <a:pt x="903" y="313"/>
                        <a:pt x="853" y="315"/>
                        <a:pt x="801" y="313"/>
                      </a:cubicBezTo>
                      <a:lnTo>
                        <a:pt x="127" y="95"/>
                      </a:lnTo>
                      <a:cubicBezTo>
                        <a:pt x="81" y="66"/>
                        <a:pt x="39" y="34"/>
                        <a:pt x="0" y="0"/>
                      </a:cubicBezTo>
                      <a:close/>
                    </a:path>
                  </a:pathLst>
                </a:custGeom>
                <a:solidFill>
                  <a:srgbClr val="FDC959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1" name="Google Shape;451;p6"/>
                <p:cNvSpPr/>
                <p:nvPr/>
              </p:nvSpPr>
              <p:spPr>
                <a:xfrm flipH="1">
                  <a:off x="8557486" y="586325"/>
                  <a:ext cx="118303" cy="39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344" extrusionOk="0">
                      <a:moveTo>
                        <a:pt x="0" y="0"/>
                      </a:moveTo>
                      <a:lnTo>
                        <a:pt x="1030" y="332"/>
                      </a:lnTo>
                      <a:cubicBezTo>
                        <a:pt x="988" y="339"/>
                        <a:pt x="944" y="343"/>
                        <a:pt x="898" y="344"/>
                      </a:cubicBezTo>
                      <a:lnTo>
                        <a:pt x="106" y="89"/>
                      </a:lnTo>
                      <a:cubicBezTo>
                        <a:pt x="68" y="61"/>
                        <a:pt x="32" y="32"/>
                        <a:pt x="0" y="0"/>
                      </a:cubicBezTo>
                      <a:close/>
                    </a:path>
                  </a:pathLst>
                </a:custGeom>
                <a:solidFill>
                  <a:srgbClr val="FDC859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2" name="Google Shape;452;p6"/>
                <p:cNvSpPr/>
                <p:nvPr/>
              </p:nvSpPr>
              <p:spPr>
                <a:xfrm flipH="1">
                  <a:off x="8553121" y="582879"/>
                  <a:ext cx="125999" cy="42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" h="371" extrusionOk="0">
                      <a:moveTo>
                        <a:pt x="0" y="0"/>
                      </a:moveTo>
                      <a:lnTo>
                        <a:pt x="1097" y="354"/>
                      </a:lnTo>
                      <a:cubicBezTo>
                        <a:pt x="1061" y="362"/>
                        <a:pt x="1023" y="368"/>
                        <a:pt x="983" y="371"/>
                      </a:cubicBezTo>
                      <a:lnTo>
                        <a:pt x="88" y="83"/>
                      </a:lnTo>
                      <a:cubicBezTo>
                        <a:pt x="56" y="56"/>
                        <a:pt x="27" y="29"/>
                        <a:pt x="0" y="0"/>
                      </a:cubicBezTo>
                      <a:close/>
                    </a:path>
                  </a:pathLst>
                </a:custGeom>
                <a:solidFill>
                  <a:srgbClr val="FDC7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3" name="Google Shape;453;p6"/>
                <p:cNvSpPr/>
                <p:nvPr/>
              </p:nvSpPr>
              <p:spPr>
                <a:xfrm flipH="1">
                  <a:off x="8548871" y="579663"/>
                  <a:ext cx="133235" cy="45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394" extrusionOk="0">
                      <a:moveTo>
                        <a:pt x="0" y="0"/>
                      </a:moveTo>
                      <a:lnTo>
                        <a:pt x="1160" y="373"/>
                      </a:lnTo>
                      <a:cubicBezTo>
                        <a:pt x="1126" y="382"/>
                        <a:pt x="1091" y="389"/>
                        <a:pt x="1055" y="394"/>
                      </a:cubicBezTo>
                      <a:lnTo>
                        <a:pt x="77" y="79"/>
                      </a:lnTo>
                      <a:cubicBezTo>
                        <a:pt x="49" y="54"/>
                        <a:pt x="24" y="27"/>
                        <a:pt x="0" y="0"/>
                      </a:cubicBezTo>
                      <a:close/>
                    </a:path>
                  </a:pathLst>
                </a:custGeom>
                <a:solidFill>
                  <a:srgbClr val="FDC757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4" name="Google Shape;454;p6"/>
                <p:cNvSpPr/>
                <p:nvPr/>
              </p:nvSpPr>
              <p:spPr>
                <a:xfrm flipH="1">
                  <a:off x="8545196" y="576447"/>
                  <a:ext cx="139552" cy="47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415" extrusionOk="0">
                      <a:moveTo>
                        <a:pt x="0" y="0"/>
                      </a:moveTo>
                      <a:lnTo>
                        <a:pt x="1215" y="391"/>
                      </a:lnTo>
                      <a:cubicBezTo>
                        <a:pt x="1185" y="401"/>
                        <a:pt x="1154" y="409"/>
                        <a:pt x="1121" y="415"/>
                      </a:cubicBezTo>
                      <a:lnTo>
                        <a:pt x="67" y="75"/>
                      </a:lnTo>
                      <a:cubicBezTo>
                        <a:pt x="43" y="51"/>
                        <a:pt x="21" y="26"/>
                        <a:pt x="0" y="0"/>
                      </a:cubicBezTo>
                      <a:close/>
                    </a:path>
                  </a:pathLst>
                </a:custGeom>
                <a:solidFill>
                  <a:srgbClr val="FDC656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5" name="Google Shape;455;p6"/>
                <p:cNvSpPr/>
                <p:nvPr/>
              </p:nvSpPr>
              <p:spPr>
                <a:xfrm flipH="1">
                  <a:off x="8541635" y="573231"/>
                  <a:ext cx="145410" cy="49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6" h="435" extrusionOk="0">
                      <a:moveTo>
                        <a:pt x="0" y="0"/>
                      </a:moveTo>
                      <a:lnTo>
                        <a:pt x="1266" y="409"/>
                      </a:lnTo>
                      <a:cubicBezTo>
                        <a:pt x="1239" y="419"/>
                        <a:pt x="1210" y="428"/>
                        <a:pt x="1180" y="435"/>
                      </a:cubicBezTo>
                      <a:lnTo>
                        <a:pt x="59" y="74"/>
                      </a:lnTo>
                      <a:cubicBezTo>
                        <a:pt x="38" y="50"/>
                        <a:pt x="18" y="26"/>
                        <a:pt x="0" y="0"/>
                      </a:cubicBezTo>
                      <a:close/>
                    </a:path>
                  </a:pathLst>
                </a:custGeom>
                <a:solidFill>
                  <a:srgbClr val="FDC55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6" name="Google Shape;456;p6"/>
                <p:cNvSpPr/>
                <p:nvPr/>
              </p:nvSpPr>
              <p:spPr>
                <a:xfrm flipH="1">
                  <a:off x="8538419" y="570360"/>
                  <a:ext cx="150578" cy="51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" h="451" extrusionOk="0">
                      <a:moveTo>
                        <a:pt x="0" y="0"/>
                      </a:moveTo>
                      <a:lnTo>
                        <a:pt x="1311" y="423"/>
                      </a:lnTo>
                      <a:cubicBezTo>
                        <a:pt x="1286" y="434"/>
                        <a:pt x="1259" y="443"/>
                        <a:pt x="1231" y="451"/>
                      </a:cubicBezTo>
                      <a:lnTo>
                        <a:pt x="51" y="70"/>
                      </a:lnTo>
                      <a:cubicBezTo>
                        <a:pt x="33" y="47"/>
                        <a:pt x="15" y="24"/>
                        <a:pt x="0" y="0"/>
                      </a:cubicBezTo>
                      <a:close/>
                    </a:path>
                  </a:pathLst>
                </a:custGeom>
                <a:solidFill>
                  <a:srgbClr val="FDC55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7" name="Google Shape;457;p6"/>
                <p:cNvSpPr/>
                <p:nvPr/>
              </p:nvSpPr>
              <p:spPr>
                <a:xfrm flipH="1">
                  <a:off x="8535203" y="567374"/>
                  <a:ext cx="155632" cy="53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5" h="467" extrusionOk="0">
                      <a:moveTo>
                        <a:pt x="0" y="0"/>
                      </a:moveTo>
                      <a:lnTo>
                        <a:pt x="1355" y="437"/>
                      </a:lnTo>
                      <a:cubicBezTo>
                        <a:pt x="1331" y="448"/>
                        <a:pt x="1306" y="458"/>
                        <a:pt x="1280" y="467"/>
                      </a:cubicBezTo>
                      <a:lnTo>
                        <a:pt x="47" y="70"/>
                      </a:lnTo>
                      <a:cubicBezTo>
                        <a:pt x="29" y="47"/>
                        <a:pt x="14" y="24"/>
                        <a:pt x="0" y="0"/>
                      </a:cubicBezTo>
                      <a:close/>
                    </a:path>
                  </a:pathLst>
                </a:custGeom>
                <a:solidFill>
                  <a:srgbClr val="FDC454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8" name="Google Shape;458;p6"/>
                <p:cNvSpPr/>
                <p:nvPr/>
              </p:nvSpPr>
              <p:spPr>
                <a:xfrm flipH="1">
                  <a:off x="8532447" y="564502"/>
                  <a:ext cx="159996" cy="55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481" extrusionOk="0">
                      <a:moveTo>
                        <a:pt x="0" y="0"/>
                      </a:moveTo>
                      <a:lnTo>
                        <a:pt x="1393" y="450"/>
                      </a:lnTo>
                      <a:cubicBezTo>
                        <a:pt x="1371" y="461"/>
                        <a:pt x="1347" y="472"/>
                        <a:pt x="1323" y="481"/>
                      </a:cubicBezTo>
                      <a:lnTo>
                        <a:pt x="41" y="68"/>
                      </a:lnTo>
                      <a:cubicBezTo>
                        <a:pt x="26" y="46"/>
                        <a:pt x="12" y="23"/>
                        <a:pt x="0" y="0"/>
                      </a:cubicBezTo>
                      <a:close/>
                    </a:path>
                  </a:pathLst>
                </a:custGeom>
                <a:solidFill>
                  <a:srgbClr val="FDC35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9" name="Google Shape;459;p6"/>
                <p:cNvSpPr/>
                <p:nvPr/>
              </p:nvSpPr>
              <p:spPr>
                <a:xfrm flipH="1">
                  <a:off x="8529690" y="561631"/>
                  <a:ext cx="164131" cy="56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" h="494" extrusionOk="0">
                      <a:moveTo>
                        <a:pt x="0" y="0"/>
                      </a:moveTo>
                      <a:lnTo>
                        <a:pt x="1429" y="461"/>
                      </a:lnTo>
                      <a:cubicBezTo>
                        <a:pt x="1408" y="473"/>
                        <a:pt x="1386" y="484"/>
                        <a:pt x="1363" y="494"/>
                      </a:cubicBezTo>
                      <a:lnTo>
                        <a:pt x="36" y="67"/>
                      </a:lnTo>
                      <a:cubicBezTo>
                        <a:pt x="23" y="45"/>
                        <a:pt x="10" y="23"/>
                        <a:pt x="0" y="0"/>
                      </a:cubicBezTo>
                      <a:close/>
                    </a:path>
                  </a:pathLst>
                </a:custGeom>
                <a:solidFill>
                  <a:srgbClr val="FDC35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0" name="Google Shape;460;p6"/>
                <p:cNvSpPr/>
                <p:nvPr/>
              </p:nvSpPr>
              <p:spPr>
                <a:xfrm flipH="1">
                  <a:off x="8527048" y="558989"/>
                  <a:ext cx="168037" cy="58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506" extrusionOk="0">
                      <a:moveTo>
                        <a:pt x="0" y="0"/>
                      </a:moveTo>
                      <a:lnTo>
                        <a:pt x="1463" y="471"/>
                      </a:lnTo>
                      <a:cubicBezTo>
                        <a:pt x="1443" y="483"/>
                        <a:pt x="1422" y="495"/>
                        <a:pt x="1400" y="506"/>
                      </a:cubicBezTo>
                      <a:lnTo>
                        <a:pt x="32" y="64"/>
                      </a:lnTo>
                      <a:cubicBezTo>
                        <a:pt x="20" y="43"/>
                        <a:pt x="9" y="22"/>
                        <a:pt x="0" y="0"/>
                      </a:cubicBezTo>
                      <a:close/>
                    </a:path>
                  </a:pathLst>
                </a:custGeom>
                <a:solidFill>
                  <a:srgbClr val="FDC25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1" name="Google Shape;461;p6"/>
                <p:cNvSpPr/>
                <p:nvPr/>
              </p:nvSpPr>
              <p:spPr>
                <a:xfrm flipH="1">
                  <a:off x="8524636" y="556232"/>
                  <a:ext cx="171597" cy="5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" h="517" extrusionOk="0">
                      <a:moveTo>
                        <a:pt x="0" y="0"/>
                      </a:moveTo>
                      <a:lnTo>
                        <a:pt x="1494" y="482"/>
                      </a:lnTo>
                      <a:cubicBezTo>
                        <a:pt x="1475" y="494"/>
                        <a:pt x="1455" y="506"/>
                        <a:pt x="1435" y="517"/>
                      </a:cubicBezTo>
                      <a:lnTo>
                        <a:pt x="28" y="63"/>
                      </a:lnTo>
                      <a:cubicBezTo>
                        <a:pt x="18" y="42"/>
                        <a:pt x="8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FDC150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2" name="Google Shape;462;p6"/>
                <p:cNvSpPr/>
                <p:nvPr/>
              </p:nvSpPr>
              <p:spPr>
                <a:xfrm flipH="1">
                  <a:off x="8522339" y="553590"/>
                  <a:ext cx="174813" cy="60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2" h="527" extrusionOk="0">
                      <a:moveTo>
                        <a:pt x="0" y="0"/>
                      </a:moveTo>
                      <a:lnTo>
                        <a:pt x="1522" y="490"/>
                      </a:lnTo>
                      <a:cubicBezTo>
                        <a:pt x="1504" y="503"/>
                        <a:pt x="1485" y="516"/>
                        <a:pt x="1466" y="527"/>
                      </a:cubicBezTo>
                      <a:lnTo>
                        <a:pt x="25" y="62"/>
                      </a:lnTo>
                      <a:cubicBezTo>
                        <a:pt x="15" y="42"/>
                        <a:pt x="7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FDC150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3" name="Google Shape;463;p6"/>
                <p:cNvSpPr/>
                <p:nvPr/>
              </p:nvSpPr>
              <p:spPr>
                <a:xfrm flipH="1">
                  <a:off x="8520272" y="550949"/>
                  <a:ext cx="177799" cy="61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" h="536" extrusionOk="0">
                      <a:moveTo>
                        <a:pt x="0" y="0"/>
                      </a:moveTo>
                      <a:lnTo>
                        <a:pt x="1548" y="499"/>
                      </a:lnTo>
                      <a:cubicBezTo>
                        <a:pt x="1532" y="512"/>
                        <a:pt x="1514" y="525"/>
                        <a:pt x="1496" y="536"/>
                      </a:cubicBezTo>
                      <a:lnTo>
                        <a:pt x="22" y="61"/>
                      </a:lnTo>
                      <a:cubicBezTo>
                        <a:pt x="14" y="41"/>
                        <a:pt x="7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FDC04F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4" name="Google Shape;464;p6"/>
                <p:cNvSpPr/>
                <p:nvPr/>
              </p:nvSpPr>
              <p:spPr>
                <a:xfrm flipH="1">
                  <a:off x="8518089" y="548422"/>
                  <a:ext cx="180671" cy="62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" h="544" extrusionOk="0">
                      <a:moveTo>
                        <a:pt x="0" y="0"/>
                      </a:moveTo>
                      <a:lnTo>
                        <a:pt x="1573" y="506"/>
                      </a:lnTo>
                      <a:cubicBezTo>
                        <a:pt x="1557" y="520"/>
                        <a:pt x="1540" y="532"/>
                        <a:pt x="1523" y="544"/>
                      </a:cubicBezTo>
                      <a:lnTo>
                        <a:pt x="19" y="60"/>
                      </a:lnTo>
                      <a:cubicBezTo>
                        <a:pt x="12" y="40"/>
                        <a:pt x="5" y="20"/>
                        <a:pt x="0" y="0"/>
                      </a:cubicBezTo>
                      <a:close/>
                    </a:path>
                  </a:pathLst>
                </a:custGeom>
                <a:solidFill>
                  <a:srgbClr val="FDBF4E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5" name="Google Shape;465;p6"/>
                <p:cNvSpPr/>
                <p:nvPr/>
              </p:nvSpPr>
              <p:spPr>
                <a:xfrm flipH="1">
                  <a:off x="8516252" y="545780"/>
                  <a:ext cx="183083" cy="63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4" h="554" extrusionOk="0">
                      <a:moveTo>
                        <a:pt x="0" y="0"/>
                      </a:moveTo>
                      <a:lnTo>
                        <a:pt x="1594" y="515"/>
                      </a:lnTo>
                      <a:cubicBezTo>
                        <a:pt x="1579" y="528"/>
                        <a:pt x="1564" y="541"/>
                        <a:pt x="1547" y="554"/>
                      </a:cubicBezTo>
                      <a:lnTo>
                        <a:pt x="16" y="60"/>
                      </a:lnTo>
                      <a:cubicBezTo>
                        <a:pt x="10" y="40"/>
                        <a:pt x="4" y="20"/>
                        <a:pt x="0" y="0"/>
                      </a:cubicBezTo>
                      <a:close/>
                    </a:path>
                  </a:pathLst>
                </a:custGeom>
                <a:solidFill>
                  <a:srgbClr val="FDBF4D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6" name="Google Shape;466;p6"/>
                <p:cNvSpPr/>
                <p:nvPr/>
              </p:nvSpPr>
              <p:spPr>
                <a:xfrm flipH="1">
                  <a:off x="8514299" y="543253"/>
                  <a:ext cx="185610" cy="64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" h="561" extrusionOk="0">
                      <a:moveTo>
                        <a:pt x="0" y="0"/>
                      </a:moveTo>
                      <a:lnTo>
                        <a:pt x="1616" y="521"/>
                      </a:lnTo>
                      <a:cubicBezTo>
                        <a:pt x="1602" y="535"/>
                        <a:pt x="1587" y="548"/>
                        <a:pt x="1571" y="561"/>
                      </a:cubicBezTo>
                      <a:lnTo>
                        <a:pt x="14" y="59"/>
                      </a:lnTo>
                      <a:cubicBezTo>
                        <a:pt x="8" y="40"/>
                        <a:pt x="4" y="20"/>
                        <a:pt x="0" y="0"/>
                      </a:cubicBezTo>
                      <a:close/>
                    </a:path>
                  </a:pathLst>
                </a:custGeom>
                <a:solidFill>
                  <a:srgbClr val="FDBE4C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7" name="Google Shape;467;p6"/>
                <p:cNvSpPr/>
                <p:nvPr/>
              </p:nvSpPr>
              <p:spPr>
                <a:xfrm flipH="1">
                  <a:off x="8512576" y="540841"/>
                  <a:ext cx="187792" cy="65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567" extrusionOk="0">
                      <a:moveTo>
                        <a:pt x="0" y="0"/>
                      </a:moveTo>
                      <a:lnTo>
                        <a:pt x="1635" y="527"/>
                      </a:lnTo>
                      <a:cubicBezTo>
                        <a:pt x="1622" y="541"/>
                        <a:pt x="1607" y="555"/>
                        <a:pt x="1592" y="567"/>
                      </a:cubicBezTo>
                      <a:lnTo>
                        <a:pt x="12" y="58"/>
                      </a:lnTo>
                      <a:cubicBezTo>
                        <a:pt x="7" y="39"/>
                        <a:pt x="3" y="19"/>
                        <a:pt x="0" y="0"/>
                      </a:cubicBezTo>
                      <a:close/>
                    </a:path>
                  </a:pathLst>
                </a:custGeom>
                <a:solidFill>
                  <a:srgbClr val="FDBD4C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8" name="Google Shape;468;p6"/>
                <p:cNvSpPr/>
                <p:nvPr/>
              </p:nvSpPr>
              <p:spPr>
                <a:xfrm flipH="1">
                  <a:off x="8510853" y="538314"/>
                  <a:ext cx="189859" cy="65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3" h="574" extrusionOk="0">
                      <a:moveTo>
                        <a:pt x="0" y="0"/>
                      </a:moveTo>
                      <a:lnTo>
                        <a:pt x="1653" y="533"/>
                      </a:lnTo>
                      <a:cubicBezTo>
                        <a:pt x="1640" y="547"/>
                        <a:pt x="1627" y="561"/>
                        <a:pt x="1613" y="574"/>
                      </a:cubicBezTo>
                      <a:lnTo>
                        <a:pt x="10" y="58"/>
                      </a:lnTo>
                      <a:cubicBezTo>
                        <a:pt x="6" y="39"/>
                        <a:pt x="3" y="19"/>
                        <a:pt x="0" y="0"/>
                      </a:cubicBezTo>
                      <a:close/>
                    </a:path>
                  </a:pathLst>
                </a:custGeom>
                <a:solidFill>
                  <a:srgbClr val="FDBD4B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" name="Google Shape;469;p6"/>
                <p:cNvSpPr/>
                <p:nvPr/>
              </p:nvSpPr>
              <p:spPr>
                <a:xfrm flipH="1">
                  <a:off x="8507523" y="533145"/>
                  <a:ext cx="193535" cy="6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5" h="604" extrusionOk="0">
                      <a:moveTo>
                        <a:pt x="0" y="0"/>
                      </a:moveTo>
                      <a:lnTo>
                        <a:pt x="675" y="218"/>
                      </a:lnTo>
                      <a:cubicBezTo>
                        <a:pt x="689" y="233"/>
                        <a:pt x="705" y="246"/>
                        <a:pt x="722" y="259"/>
                      </a:cubicBezTo>
                      <a:lnTo>
                        <a:pt x="730" y="236"/>
                      </a:lnTo>
                      <a:lnTo>
                        <a:pt x="936" y="302"/>
                      </a:lnTo>
                      <a:lnTo>
                        <a:pt x="925" y="335"/>
                      </a:lnTo>
                      <a:cubicBezTo>
                        <a:pt x="963" y="340"/>
                        <a:pt x="998" y="340"/>
                        <a:pt x="1031" y="333"/>
                      </a:cubicBezTo>
                      <a:lnTo>
                        <a:pt x="1685" y="544"/>
                      </a:lnTo>
                      <a:cubicBezTo>
                        <a:pt x="1668" y="565"/>
                        <a:pt x="1650" y="585"/>
                        <a:pt x="1631" y="604"/>
                      </a:cubicBezTo>
                      <a:lnTo>
                        <a:pt x="9" y="81"/>
                      </a:lnTo>
                      <a:cubicBezTo>
                        <a:pt x="4" y="54"/>
                        <a:pt x="1" y="28"/>
                        <a:pt x="0" y="0"/>
                      </a:cubicBezTo>
                      <a:close/>
                    </a:path>
                  </a:pathLst>
                </a:custGeom>
                <a:solidFill>
                  <a:srgbClr val="FDBC4A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0" name="Google Shape;470;p6"/>
                <p:cNvSpPr/>
                <p:nvPr/>
              </p:nvSpPr>
              <p:spPr>
                <a:xfrm flipH="1">
                  <a:off x="8504651" y="528321"/>
                  <a:ext cx="196521" cy="70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1" h="613" extrusionOk="0">
                      <a:moveTo>
                        <a:pt x="0" y="0"/>
                      </a:moveTo>
                      <a:lnTo>
                        <a:pt x="637" y="205"/>
                      </a:lnTo>
                      <a:cubicBezTo>
                        <a:pt x="656" y="242"/>
                        <a:pt x="685" y="274"/>
                        <a:pt x="723" y="301"/>
                      </a:cubicBezTo>
                      <a:lnTo>
                        <a:pt x="743" y="239"/>
                      </a:lnTo>
                      <a:lnTo>
                        <a:pt x="949" y="306"/>
                      </a:lnTo>
                      <a:lnTo>
                        <a:pt x="927" y="375"/>
                      </a:lnTo>
                      <a:lnTo>
                        <a:pt x="4" y="77"/>
                      </a:lnTo>
                      <a:cubicBezTo>
                        <a:pt x="1" y="52"/>
                        <a:pt x="0" y="26"/>
                        <a:pt x="0" y="0"/>
                      </a:cubicBezTo>
                      <a:moveTo>
                        <a:pt x="1663" y="613"/>
                      </a:moveTo>
                      <a:lnTo>
                        <a:pt x="936" y="378"/>
                      </a:lnTo>
                      <a:cubicBezTo>
                        <a:pt x="996" y="385"/>
                        <a:pt x="1051" y="376"/>
                        <a:pt x="1096" y="353"/>
                      </a:cubicBezTo>
                      <a:lnTo>
                        <a:pt x="1711" y="551"/>
                      </a:lnTo>
                      <a:cubicBezTo>
                        <a:pt x="1696" y="573"/>
                        <a:pt x="1680" y="593"/>
                        <a:pt x="1663" y="613"/>
                      </a:cubicBezTo>
                      <a:close/>
                    </a:path>
                  </a:pathLst>
                </a:custGeom>
                <a:solidFill>
                  <a:srgbClr val="FDBD4B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1" name="Google Shape;471;p6"/>
                <p:cNvSpPr/>
                <p:nvPr/>
              </p:nvSpPr>
              <p:spPr>
                <a:xfrm flipH="1">
                  <a:off x="8502124" y="523497"/>
                  <a:ext cx="199048" cy="71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621" extrusionOk="0">
                      <a:moveTo>
                        <a:pt x="2" y="0"/>
                      </a:moveTo>
                      <a:lnTo>
                        <a:pt x="617" y="198"/>
                      </a:lnTo>
                      <a:cubicBezTo>
                        <a:pt x="626" y="232"/>
                        <a:pt x="643" y="263"/>
                        <a:pt x="666" y="290"/>
                      </a:cubicBezTo>
                      <a:lnTo>
                        <a:pt x="0" y="76"/>
                      </a:lnTo>
                      <a:cubicBezTo>
                        <a:pt x="0" y="51"/>
                        <a:pt x="0" y="25"/>
                        <a:pt x="2" y="0"/>
                      </a:cubicBezTo>
                      <a:moveTo>
                        <a:pt x="756" y="242"/>
                      </a:moveTo>
                      <a:lnTo>
                        <a:pt x="962" y="309"/>
                      </a:lnTo>
                      <a:lnTo>
                        <a:pt x="939" y="378"/>
                      </a:lnTo>
                      <a:lnTo>
                        <a:pt x="733" y="312"/>
                      </a:lnTo>
                      <a:lnTo>
                        <a:pt x="756" y="242"/>
                      </a:lnTo>
                      <a:moveTo>
                        <a:pt x="1691" y="621"/>
                      </a:moveTo>
                      <a:lnTo>
                        <a:pt x="1048" y="413"/>
                      </a:lnTo>
                      <a:cubicBezTo>
                        <a:pt x="1082" y="404"/>
                        <a:pt x="1113" y="388"/>
                        <a:pt x="1139" y="366"/>
                      </a:cubicBezTo>
                      <a:lnTo>
                        <a:pt x="1733" y="557"/>
                      </a:lnTo>
                      <a:cubicBezTo>
                        <a:pt x="1721" y="579"/>
                        <a:pt x="1706" y="601"/>
                        <a:pt x="1691" y="621"/>
                      </a:cubicBezTo>
                      <a:close/>
                    </a:path>
                  </a:pathLst>
                </a:custGeom>
                <a:solidFill>
                  <a:srgbClr val="FDBD4C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2" name="Google Shape;472;p6"/>
                <p:cNvSpPr/>
                <p:nvPr/>
              </p:nvSpPr>
              <p:spPr>
                <a:xfrm flipH="1">
                  <a:off x="8499827" y="518673"/>
                  <a:ext cx="201345" cy="72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3" h="628" extrusionOk="0">
                      <a:moveTo>
                        <a:pt x="6" y="0"/>
                      </a:moveTo>
                      <a:lnTo>
                        <a:pt x="608" y="194"/>
                      </a:lnTo>
                      <a:cubicBezTo>
                        <a:pt x="611" y="224"/>
                        <a:pt x="619" y="252"/>
                        <a:pt x="631" y="278"/>
                      </a:cubicBezTo>
                      <a:lnTo>
                        <a:pt x="0" y="74"/>
                      </a:lnTo>
                      <a:cubicBezTo>
                        <a:pt x="1" y="50"/>
                        <a:pt x="3" y="25"/>
                        <a:pt x="6" y="0"/>
                      </a:cubicBezTo>
                      <a:moveTo>
                        <a:pt x="768" y="246"/>
                      </a:moveTo>
                      <a:lnTo>
                        <a:pt x="974" y="312"/>
                      </a:lnTo>
                      <a:lnTo>
                        <a:pt x="952" y="381"/>
                      </a:lnTo>
                      <a:lnTo>
                        <a:pt x="746" y="315"/>
                      </a:lnTo>
                      <a:lnTo>
                        <a:pt x="768" y="246"/>
                      </a:lnTo>
                      <a:moveTo>
                        <a:pt x="1716" y="628"/>
                      </a:moveTo>
                      <a:lnTo>
                        <a:pt x="1106" y="431"/>
                      </a:lnTo>
                      <a:cubicBezTo>
                        <a:pt x="1131" y="417"/>
                        <a:pt x="1152" y="398"/>
                        <a:pt x="1170" y="376"/>
                      </a:cubicBezTo>
                      <a:lnTo>
                        <a:pt x="1753" y="564"/>
                      </a:lnTo>
                      <a:cubicBezTo>
                        <a:pt x="1742" y="586"/>
                        <a:pt x="1729" y="607"/>
                        <a:pt x="1716" y="628"/>
                      </a:cubicBezTo>
                      <a:close/>
                    </a:path>
                  </a:pathLst>
                </a:custGeom>
                <a:solidFill>
                  <a:srgbClr val="FDBE4C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3" name="Google Shape;473;p6"/>
                <p:cNvSpPr/>
                <p:nvPr/>
              </p:nvSpPr>
              <p:spPr>
                <a:xfrm flipH="1">
                  <a:off x="8497875" y="513964"/>
                  <a:ext cx="202953" cy="72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" h="633" extrusionOk="0">
                      <a:moveTo>
                        <a:pt x="10" y="0"/>
                      </a:moveTo>
                      <a:lnTo>
                        <a:pt x="604" y="192"/>
                      </a:lnTo>
                      <a:cubicBezTo>
                        <a:pt x="603" y="220"/>
                        <a:pt x="605" y="246"/>
                        <a:pt x="611" y="271"/>
                      </a:cubicBezTo>
                      <a:lnTo>
                        <a:pt x="0" y="74"/>
                      </a:lnTo>
                      <a:cubicBezTo>
                        <a:pt x="2" y="50"/>
                        <a:pt x="5" y="25"/>
                        <a:pt x="10" y="0"/>
                      </a:cubicBezTo>
                      <a:moveTo>
                        <a:pt x="778" y="248"/>
                      </a:moveTo>
                      <a:lnTo>
                        <a:pt x="984" y="314"/>
                      </a:lnTo>
                      <a:lnTo>
                        <a:pt x="961" y="384"/>
                      </a:lnTo>
                      <a:lnTo>
                        <a:pt x="755" y="318"/>
                      </a:lnTo>
                      <a:lnTo>
                        <a:pt x="778" y="248"/>
                      </a:lnTo>
                      <a:moveTo>
                        <a:pt x="1735" y="633"/>
                      </a:moveTo>
                      <a:lnTo>
                        <a:pt x="1143" y="443"/>
                      </a:lnTo>
                      <a:cubicBezTo>
                        <a:pt x="1162" y="425"/>
                        <a:pt x="1178" y="405"/>
                        <a:pt x="1190" y="381"/>
                      </a:cubicBezTo>
                      <a:lnTo>
                        <a:pt x="1767" y="567"/>
                      </a:lnTo>
                      <a:cubicBezTo>
                        <a:pt x="1758" y="590"/>
                        <a:pt x="1747" y="612"/>
                        <a:pt x="1735" y="633"/>
                      </a:cubicBezTo>
                      <a:close/>
                    </a:path>
                  </a:pathLst>
                </a:custGeom>
                <a:solidFill>
                  <a:srgbClr val="FDBF4D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4" name="Google Shape;474;p6"/>
                <p:cNvSpPr/>
                <p:nvPr/>
              </p:nvSpPr>
              <p:spPr>
                <a:xfrm flipH="1">
                  <a:off x="8496152" y="509370"/>
                  <a:ext cx="204217" cy="73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" h="636" extrusionOk="0">
                      <a:moveTo>
                        <a:pt x="14" y="0"/>
                      </a:moveTo>
                      <a:lnTo>
                        <a:pt x="603" y="190"/>
                      </a:lnTo>
                      <a:cubicBezTo>
                        <a:pt x="599" y="217"/>
                        <a:pt x="598" y="242"/>
                        <a:pt x="600" y="266"/>
                      </a:cubicBezTo>
                      <a:lnTo>
                        <a:pt x="0" y="73"/>
                      </a:lnTo>
                      <a:cubicBezTo>
                        <a:pt x="4" y="49"/>
                        <a:pt x="8" y="25"/>
                        <a:pt x="14" y="0"/>
                      </a:cubicBezTo>
                      <a:moveTo>
                        <a:pt x="786" y="249"/>
                      </a:moveTo>
                      <a:lnTo>
                        <a:pt x="992" y="316"/>
                      </a:lnTo>
                      <a:lnTo>
                        <a:pt x="970" y="385"/>
                      </a:lnTo>
                      <a:lnTo>
                        <a:pt x="764" y="318"/>
                      </a:lnTo>
                      <a:lnTo>
                        <a:pt x="786" y="249"/>
                      </a:lnTo>
                      <a:moveTo>
                        <a:pt x="1750" y="636"/>
                      </a:moveTo>
                      <a:lnTo>
                        <a:pt x="1169" y="449"/>
                      </a:lnTo>
                      <a:cubicBezTo>
                        <a:pt x="1183" y="430"/>
                        <a:pt x="1194" y="408"/>
                        <a:pt x="1202" y="383"/>
                      </a:cubicBezTo>
                      <a:lnTo>
                        <a:pt x="1778" y="569"/>
                      </a:lnTo>
                      <a:cubicBezTo>
                        <a:pt x="1770" y="592"/>
                        <a:pt x="1761" y="614"/>
                        <a:pt x="1750" y="636"/>
                      </a:cubicBezTo>
                      <a:close/>
                    </a:path>
                  </a:pathLst>
                </a:custGeom>
                <a:solidFill>
                  <a:srgbClr val="FDBF4E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5" name="Google Shape;475;p6"/>
                <p:cNvSpPr/>
                <p:nvPr/>
              </p:nvSpPr>
              <p:spPr>
                <a:xfrm flipH="1">
                  <a:off x="8493395" y="505694"/>
                  <a:ext cx="205135" cy="6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" h="593" extrusionOk="0">
                      <a:moveTo>
                        <a:pt x="7" y="0"/>
                      </a:moveTo>
                      <a:lnTo>
                        <a:pt x="593" y="190"/>
                      </a:lnTo>
                      <a:cubicBezTo>
                        <a:pt x="591" y="198"/>
                        <a:pt x="590" y="206"/>
                        <a:pt x="589" y="213"/>
                      </a:cubicBezTo>
                      <a:lnTo>
                        <a:pt x="0" y="24"/>
                      </a:lnTo>
                      <a:cubicBezTo>
                        <a:pt x="2" y="16"/>
                        <a:pt x="4" y="8"/>
                        <a:pt x="7" y="0"/>
                      </a:cubicBezTo>
                      <a:moveTo>
                        <a:pt x="795" y="204"/>
                      </a:moveTo>
                      <a:lnTo>
                        <a:pt x="1001" y="270"/>
                      </a:lnTo>
                      <a:lnTo>
                        <a:pt x="979" y="339"/>
                      </a:lnTo>
                      <a:lnTo>
                        <a:pt x="773" y="273"/>
                      </a:lnTo>
                      <a:lnTo>
                        <a:pt x="795" y="204"/>
                      </a:lnTo>
                      <a:moveTo>
                        <a:pt x="1770" y="580"/>
                      </a:moveTo>
                      <a:cubicBezTo>
                        <a:pt x="1768" y="584"/>
                        <a:pt x="1767" y="589"/>
                        <a:pt x="1765" y="593"/>
                      </a:cubicBezTo>
                      <a:lnTo>
                        <a:pt x="1188" y="407"/>
                      </a:lnTo>
                      <a:cubicBezTo>
                        <a:pt x="1196" y="381"/>
                        <a:pt x="1199" y="357"/>
                        <a:pt x="1197" y="333"/>
                      </a:cubicBezTo>
                      <a:lnTo>
                        <a:pt x="1786" y="523"/>
                      </a:lnTo>
                      <a:cubicBezTo>
                        <a:pt x="1781" y="541"/>
                        <a:pt x="1776" y="560"/>
                        <a:pt x="1770" y="580"/>
                      </a:cubicBezTo>
                      <a:close/>
                    </a:path>
                  </a:pathLst>
                </a:custGeom>
                <a:solidFill>
                  <a:srgbClr val="FDC04F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6" name="Google Shape;476;p6"/>
                <p:cNvSpPr/>
                <p:nvPr/>
              </p:nvSpPr>
              <p:spPr>
                <a:xfrm flipH="1">
                  <a:off x="8492361" y="524531"/>
                  <a:ext cx="116006" cy="44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" h="390" extrusionOk="0">
                      <a:moveTo>
                        <a:pt x="23" y="0"/>
                      </a:moveTo>
                      <a:lnTo>
                        <a:pt x="229" y="67"/>
                      </a:lnTo>
                      <a:lnTo>
                        <a:pt x="207" y="136"/>
                      </a:lnTo>
                      <a:lnTo>
                        <a:pt x="0" y="70"/>
                      </a:lnTo>
                      <a:lnTo>
                        <a:pt x="23" y="0"/>
                      </a:lnTo>
                      <a:moveTo>
                        <a:pt x="992" y="390"/>
                      </a:moveTo>
                      <a:lnTo>
                        <a:pt x="411" y="203"/>
                      </a:lnTo>
                      <a:cubicBezTo>
                        <a:pt x="414" y="175"/>
                        <a:pt x="411" y="148"/>
                        <a:pt x="403" y="123"/>
                      </a:cubicBezTo>
                      <a:lnTo>
                        <a:pt x="1010" y="318"/>
                      </a:lnTo>
                      <a:cubicBezTo>
                        <a:pt x="1005" y="341"/>
                        <a:pt x="1000" y="365"/>
                        <a:pt x="992" y="390"/>
                      </a:cubicBezTo>
                      <a:close/>
                    </a:path>
                  </a:pathLst>
                </a:custGeom>
                <a:solidFill>
                  <a:srgbClr val="FDC150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7" name="Google Shape;477;p6"/>
                <p:cNvSpPr/>
                <p:nvPr/>
              </p:nvSpPr>
              <p:spPr>
                <a:xfrm flipH="1">
                  <a:off x="8491672" y="520166"/>
                  <a:ext cx="115202" cy="44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" h="388" extrusionOk="0">
                      <a:moveTo>
                        <a:pt x="22" y="0"/>
                      </a:moveTo>
                      <a:lnTo>
                        <a:pt x="228" y="67"/>
                      </a:lnTo>
                      <a:lnTo>
                        <a:pt x="206" y="135"/>
                      </a:lnTo>
                      <a:lnTo>
                        <a:pt x="0" y="69"/>
                      </a:lnTo>
                      <a:lnTo>
                        <a:pt x="22" y="0"/>
                      </a:lnTo>
                      <a:moveTo>
                        <a:pt x="990" y="388"/>
                      </a:moveTo>
                      <a:lnTo>
                        <a:pt x="398" y="197"/>
                      </a:lnTo>
                      <a:cubicBezTo>
                        <a:pt x="394" y="167"/>
                        <a:pt x="383" y="139"/>
                        <a:pt x="366" y="111"/>
                      </a:cubicBezTo>
                      <a:lnTo>
                        <a:pt x="1003" y="316"/>
                      </a:lnTo>
                      <a:cubicBezTo>
                        <a:pt x="1000" y="340"/>
                        <a:pt x="996" y="364"/>
                        <a:pt x="990" y="388"/>
                      </a:cubicBezTo>
                      <a:close/>
                    </a:path>
                  </a:pathLst>
                </a:custGeom>
                <a:solidFill>
                  <a:srgbClr val="FDC25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8" name="Google Shape;478;p6"/>
                <p:cNvSpPr/>
                <p:nvPr/>
              </p:nvSpPr>
              <p:spPr>
                <a:xfrm flipH="1">
                  <a:off x="8491098" y="511207"/>
                  <a:ext cx="112905" cy="44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" h="385" extrusionOk="0">
                      <a:moveTo>
                        <a:pt x="22" y="0"/>
                      </a:moveTo>
                      <a:lnTo>
                        <a:pt x="983" y="310"/>
                      </a:lnTo>
                      <a:cubicBezTo>
                        <a:pt x="983" y="334"/>
                        <a:pt x="982" y="359"/>
                        <a:pt x="979" y="385"/>
                      </a:cubicBezTo>
                      <a:lnTo>
                        <a:pt x="333" y="177"/>
                      </a:lnTo>
                      <a:cubicBezTo>
                        <a:pt x="308" y="139"/>
                        <a:pt x="271" y="104"/>
                        <a:pt x="228" y="69"/>
                      </a:cubicBezTo>
                      <a:lnTo>
                        <a:pt x="206" y="136"/>
                      </a:lnTo>
                      <a:lnTo>
                        <a:pt x="0" y="69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DC35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9" name="Google Shape;479;p6"/>
                <p:cNvSpPr/>
                <p:nvPr/>
              </p:nvSpPr>
              <p:spPr>
                <a:xfrm flipH="1">
                  <a:off x="8491098" y="506728"/>
                  <a:ext cx="111527" cy="43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1" h="383" extrusionOk="0">
                      <a:moveTo>
                        <a:pt x="23" y="0"/>
                      </a:moveTo>
                      <a:lnTo>
                        <a:pt x="968" y="305"/>
                      </a:lnTo>
                      <a:cubicBezTo>
                        <a:pt x="971" y="330"/>
                        <a:pt x="971" y="356"/>
                        <a:pt x="970" y="383"/>
                      </a:cubicBezTo>
                      <a:lnTo>
                        <a:pt x="272" y="158"/>
                      </a:lnTo>
                      <a:cubicBezTo>
                        <a:pt x="255" y="141"/>
                        <a:pt x="236" y="124"/>
                        <a:pt x="216" y="108"/>
                      </a:cubicBezTo>
                      <a:lnTo>
                        <a:pt x="206" y="136"/>
                      </a:lnTo>
                      <a:lnTo>
                        <a:pt x="0" y="7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FDC45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0" name="Google Shape;480;p6"/>
                <p:cNvSpPr/>
                <p:nvPr/>
              </p:nvSpPr>
              <p:spPr>
                <a:xfrm flipH="1">
                  <a:off x="8491213" y="499607"/>
                  <a:ext cx="115662" cy="46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" h="402" extrusionOk="0">
                      <a:moveTo>
                        <a:pt x="66" y="42"/>
                      </a:moveTo>
                      <a:cubicBezTo>
                        <a:pt x="45" y="28"/>
                        <a:pt x="22" y="14"/>
                        <a:pt x="0" y="0"/>
                      </a:cubicBezTo>
                      <a:lnTo>
                        <a:pt x="999" y="322"/>
                      </a:lnTo>
                      <a:cubicBezTo>
                        <a:pt x="1004" y="348"/>
                        <a:pt x="1007" y="374"/>
                        <a:pt x="1007" y="402"/>
                      </a:cubicBezTo>
                      <a:lnTo>
                        <a:pt x="50" y="93"/>
                      </a:lnTo>
                      <a:lnTo>
                        <a:pt x="66" y="42"/>
                      </a:lnTo>
                      <a:close/>
                    </a:path>
                  </a:pathLst>
                </a:custGeom>
                <a:solidFill>
                  <a:srgbClr val="FDC454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1" name="Google Shape;481;p6"/>
                <p:cNvSpPr/>
                <p:nvPr/>
              </p:nvSpPr>
              <p:spPr>
                <a:xfrm flipH="1">
                  <a:off x="8491557" y="490073"/>
                  <a:ext cx="129674" cy="50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" h="441" extrusionOk="0">
                      <a:moveTo>
                        <a:pt x="191" y="125"/>
                      </a:moveTo>
                      <a:cubicBezTo>
                        <a:pt x="129" y="85"/>
                        <a:pt x="63" y="44"/>
                        <a:pt x="0" y="0"/>
                      </a:cubicBezTo>
                      <a:lnTo>
                        <a:pt x="1114" y="359"/>
                      </a:lnTo>
                      <a:cubicBezTo>
                        <a:pt x="1121" y="385"/>
                        <a:pt x="1126" y="412"/>
                        <a:pt x="1129" y="441"/>
                      </a:cubicBezTo>
                      <a:lnTo>
                        <a:pt x="187" y="137"/>
                      </a:lnTo>
                      <a:lnTo>
                        <a:pt x="191" y="125"/>
                      </a:lnTo>
                      <a:close/>
                    </a:path>
                  </a:pathLst>
                </a:custGeom>
                <a:solidFill>
                  <a:srgbClr val="FDC55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2" name="Google Shape;482;p6"/>
                <p:cNvSpPr/>
                <p:nvPr/>
              </p:nvSpPr>
              <p:spPr>
                <a:xfrm flipH="1">
                  <a:off x="8492361" y="481229"/>
                  <a:ext cx="140815" cy="54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6" h="473" extrusionOk="0">
                      <a:moveTo>
                        <a:pt x="0" y="0"/>
                      </a:moveTo>
                      <a:lnTo>
                        <a:pt x="1202" y="387"/>
                      </a:lnTo>
                      <a:cubicBezTo>
                        <a:pt x="1212" y="414"/>
                        <a:pt x="1221" y="443"/>
                        <a:pt x="1226" y="473"/>
                      </a:cubicBezTo>
                      <a:lnTo>
                        <a:pt x="201" y="142"/>
                      </a:lnTo>
                      <a:cubicBezTo>
                        <a:pt x="133" y="98"/>
                        <a:pt x="64" y="51"/>
                        <a:pt x="0" y="0"/>
                      </a:cubicBezTo>
                      <a:close/>
                    </a:path>
                  </a:pathLst>
                </a:custGeom>
                <a:solidFill>
                  <a:srgbClr val="FDC656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3" name="Google Shape;483;p6"/>
                <p:cNvSpPr/>
                <p:nvPr/>
              </p:nvSpPr>
              <p:spPr>
                <a:xfrm flipH="1">
                  <a:off x="8493625" y="473419"/>
                  <a:ext cx="148626" cy="56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494" extrusionOk="0">
                      <a:moveTo>
                        <a:pt x="0" y="0"/>
                      </a:moveTo>
                      <a:lnTo>
                        <a:pt x="1259" y="406"/>
                      </a:lnTo>
                      <a:cubicBezTo>
                        <a:pt x="1273" y="434"/>
                        <a:pt x="1285" y="463"/>
                        <a:pt x="1294" y="494"/>
                      </a:cubicBezTo>
                      <a:lnTo>
                        <a:pt x="157" y="127"/>
                      </a:lnTo>
                      <a:cubicBezTo>
                        <a:pt x="102" y="88"/>
                        <a:pt x="48" y="46"/>
                        <a:pt x="0" y="0"/>
                      </a:cubicBezTo>
                      <a:close/>
                    </a:path>
                  </a:pathLst>
                </a:custGeom>
                <a:solidFill>
                  <a:srgbClr val="FDC656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4" name="Google Shape;484;p6"/>
                <p:cNvSpPr/>
                <p:nvPr/>
              </p:nvSpPr>
              <p:spPr>
                <a:xfrm flipH="1">
                  <a:off x="8495577" y="466183"/>
                  <a:ext cx="153679" cy="58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508" extrusionOk="0">
                      <a:moveTo>
                        <a:pt x="0" y="0"/>
                      </a:moveTo>
                      <a:lnTo>
                        <a:pt x="1290" y="417"/>
                      </a:lnTo>
                      <a:cubicBezTo>
                        <a:pt x="1309" y="446"/>
                        <a:pt x="1325" y="476"/>
                        <a:pt x="1338" y="508"/>
                      </a:cubicBezTo>
                      <a:lnTo>
                        <a:pt x="122" y="117"/>
                      </a:lnTo>
                      <a:cubicBezTo>
                        <a:pt x="78" y="81"/>
                        <a:pt x="37" y="42"/>
                        <a:pt x="0" y="0"/>
                      </a:cubicBezTo>
                      <a:close/>
                    </a:path>
                  </a:pathLst>
                </a:custGeom>
                <a:solidFill>
                  <a:srgbClr val="FDC757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5" name="Google Shape;485;p6"/>
                <p:cNvSpPr/>
                <p:nvPr/>
              </p:nvSpPr>
              <p:spPr>
                <a:xfrm flipH="1">
                  <a:off x="8498334" y="459636"/>
                  <a:ext cx="156206" cy="59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" h="515" extrusionOk="0">
                      <a:moveTo>
                        <a:pt x="0" y="0"/>
                      </a:moveTo>
                      <a:lnTo>
                        <a:pt x="1297" y="418"/>
                      </a:lnTo>
                      <a:cubicBezTo>
                        <a:pt x="1321" y="449"/>
                        <a:pt x="1342" y="481"/>
                        <a:pt x="1360" y="515"/>
                      </a:cubicBezTo>
                      <a:lnTo>
                        <a:pt x="93" y="106"/>
                      </a:lnTo>
                      <a:cubicBezTo>
                        <a:pt x="59" y="73"/>
                        <a:pt x="27" y="38"/>
                        <a:pt x="0" y="0"/>
                      </a:cubicBezTo>
                      <a:close/>
                    </a:path>
                  </a:pathLst>
                </a:custGeom>
                <a:solidFill>
                  <a:srgbClr val="FDC8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6" name="Google Shape;486;p6"/>
                <p:cNvSpPr/>
                <p:nvPr/>
              </p:nvSpPr>
              <p:spPr>
                <a:xfrm flipH="1">
                  <a:off x="8332480" y="237843"/>
                  <a:ext cx="493428" cy="49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6" h="4295" extrusionOk="0">
                      <a:moveTo>
                        <a:pt x="3667" y="629"/>
                      </a:moveTo>
                      <a:cubicBezTo>
                        <a:pt x="3934" y="895"/>
                        <a:pt x="4125" y="1228"/>
                        <a:pt x="4223" y="1592"/>
                      </a:cubicBezTo>
                      <a:cubicBezTo>
                        <a:pt x="4320" y="1957"/>
                        <a:pt x="4320" y="2339"/>
                        <a:pt x="4223" y="2703"/>
                      </a:cubicBezTo>
                      <a:cubicBezTo>
                        <a:pt x="4125" y="3068"/>
                        <a:pt x="3933" y="3400"/>
                        <a:pt x="3667" y="3666"/>
                      </a:cubicBezTo>
                      <a:cubicBezTo>
                        <a:pt x="3400" y="3933"/>
                        <a:pt x="3068" y="4125"/>
                        <a:pt x="2704" y="4222"/>
                      </a:cubicBezTo>
                      <a:cubicBezTo>
                        <a:pt x="2339" y="4320"/>
                        <a:pt x="1956" y="4320"/>
                        <a:pt x="1592" y="4222"/>
                      </a:cubicBezTo>
                      <a:cubicBezTo>
                        <a:pt x="1227" y="4125"/>
                        <a:pt x="895" y="3933"/>
                        <a:pt x="629" y="3666"/>
                      </a:cubicBezTo>
                      <a:cubicBezTo>
                        <a:pt x="362" y="3400"/>
                        <a:pt x="171" y="3068"/>
                        <a:pt x="74" y="2703"/>
                      </a:cubicBezTo>
                      <a:cubicBezTo>
                        <a:pt x="-24" y="2339"/>
                        <a:pt x="-24" y="1956"/>
                        <a:pt x="74" y="1592"/>
                      </a:cubicBezTo>
                      <a:cubicBezTo>
                        <a:pt x="171" y="1227"/>
                        <a:pt x="362" y="896"/>
                        <a:pt x="629" y="629"/>
                      </a:cubicBezTo>
                      <a:cubicBezTo>
                        <a:pt x="895" y="363"/>
                        <a:pt x="1228" y="170"/>
                        <a:pt x="1592" y="73"/>
                      </a:cubicBezTo>
                      <a:cubicBezTo>
                        <a:pt x="1957" y="-25"/>
                        <a:pt x="2340" y="-25"/>
                        <a:pt x="2704" y="73"/>
                      </a:cubicBezTo>
                      <a:cubicBezTo>
                        <a:pt x="3069" y="170"/>
                        <a:pt x="3401" y="362"/>
                        <a:pt x="3667" y="62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7" name="Google Shape;487;p6"/>
                <p:cNvSpPr txBox="1"/>
                <p:nvPr/>
              </p:nvSpPr>
              <p:spPr>
                <a:xfrm>
                  <a:off x="8316399" y="231845"/>
                  <a:ext cx="517500" cy="51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900" b="1" strike="noStrike">
                      <a:solidFill>
                        <a:schemeClr val="dk1"/>
                      </a:solidFill>
                      <a:latin typeface="Be Vietnam Pro"/>
                      <a:ea typeface="Be Vietnam Pro"/>
                      <a:cs typeface="Be Vietnam Pro"/>
                      <a:sym typeface="Be Vietnam Pro"/>
                    </a:rPr>
                    <a:t>$</a:t>
                  </a:r>
                  <a:endParaRPr sz="1900" b="1" strike="noStrike">
                    <a:solidFill>
                      <a:schemeClr val="dk1"/>
                    </a:solidFill>
                    <a:latin typeface="Be Vietnam Pro"/>
                    <a:ea typeface="Be Vietnam Pro"/>
                    <a:cs typeface="Be Vietnam Pro"/>
                    <a:sym typeface="Be Vietnam Pro"/>
                  </a:endParaRPr>
                </a:p>
              </p:txBody>
            </p:sp>
          </p:grpSp>
          <p:sp>
            <p:nvSpPr>
              <p:cNvPr id="488" name="Google Shape;488;p6"/>
              <p:cNvSpPr/>
              <p:nvPr/>
            </p:nvSpPr>
            <p:spPr>
              <a:xfrm flipH="1">
                <a:off x="94971" y="4646357"/>
                <a:ext cx="751204" cy="66468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227" extrusionOk="0">
                    <a:moveTo>
                      <a:pt x="5369" y="114"/>
                    </a:moveTo>
                    <a:cubicBezTo>
                      <a:pt x="5369" y="134"/>
                      <a:pt x="5245" y="154"/>
                      <a:pt x="5010" y="171"/>
                    </a:cubicBezTo>
                    <a:cubicBezTo>
                      <a:pt x="4774" y="189"/>
                      <a:pt x="4435" y="202"/>
                      <a:pt x="4027" y="212"/>
                    </a:cubicBezTo>
                    <a:cubicBezTo>
                      <a:pt x="3619" y="222"/>
                      <a:pt x="3155" y="227"/>
                      <a:pt x="2684" y="227"/>
                    </a:cubicBezTo>
                    <a:cubicBezTo>
                      <a:pt x="2212" y="227"/>
                      <a:pt x="1750" y="222"/>
                      <a:pt x="1342" y="212"/>
                    </a:cubicBezTo>
                    <a:cubicBezTo>
                      <a:pt x="934" y="202"/>
                      <a:pt x="594" y="189"/>
                      <a:pt x="359" y="171"/>
                    </a:cubicBezTo>
                    <a:cubicBezTo>
                      <a:pt x="123" y="154"/>
                      <a:pt x="0" y="134"/>
                      <a:pt x="0" y="114"/>
                    </a:cubicBezTo>
                    <a:cubicBezTo>
                      <a:pt x="0" y="94"/>
                      <a:pt x="124" y="74"/>
                      <a:pt x="359" y="57"/>
                    </a:cubicBezTo>
                    <a:cubicBezTo>
                      <a:pt x="595" y="40"/>
                      <a:pt x="934" y="25"/>
                      <a:pt x="1342" y="15"/>
                    </a:cubicBezTo>
                    <a:cubicBezTo>
                      <a:pt x="1750" y="5"/>
                      <a:pt x="2213" y="0"/>
                      <a:pt x="2684" y="0"/>
                    </a:cubicBezTo>
                    <a:cubicBezTo>
                      <a:pt x="3156" y="0"/>
                      <a:pt x="3619" y="5"/>
                      <a:pt x="4027" y="15"/>
                    </a:cubicBezTo>
                    <a:cubicBezTo>
                      <a:pt x="4435" y="25"/>
                      <a:pt x="4774" y="40"/>
                      <a:pt x="5010" y="57"/>
                    </a:cubicBezTo>
                    <a:cubicBezTo>
                      <a:pt x="5245" y="74"/>
                      <a:pt x="5369" y="94"/>
                      <a:pt x="5369" y="114"/>
                    </a:cubicBezTo>
                    <a:close/>
                  </a:path>
                </a:pathLst>
              </a:custGeom>
              <a:solidFill>
                <a:srgbClr val="61795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0000" tIns="36700" rIns="90000" bIns="36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89" name="Google Shape;489;p6"/>
              <p:cNvGrpSpPr/>
              <p:nvPr/>
            </p:nvGrpSpPr>
            <p:grpSpPr>
              <a:xfrm>
                <a:off x="132262" y="4248579"/>
                <a:ext cx="650740" cy="416762"/>
                <a:chOff x="7504675" y="948450"/>
                <a:chExt cx="1903305" cy="1218960"/>
              </a:xfrm>
            </p:grpSpPr>
            <p:sp>
              <p:nvSpPr>
                <p:cNvPr id="490" name="Google Shape;490;p6"/>
                <p:cNvSpPr/>
                <p:nvPr/>
              </p:nvSpPr>
              <p:spPr>
                <a:xfrm>
                  <a:off x="7740108" y="1194690"/>
                  <a:ext cx="144756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1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91" name="Google Shape;491;p6"/>
                <p:cNvGrpSpPr/>
                <p:nvPr/>
              </p:nvGrpSpPr>
              <p:grpSpPr>
                <a:xfrm>
                  <a:off x="7849188" y="1194690"/>
                  <a:ext cx="1222560" cy="248760"/>
                  <a:chOff x="7849188" y="1194690"/>
                  <a:chExt cx="1222560" cy="248760"/>
                </a:xfrm>
              </p:grpSpPr>
              <p:sp>
                <p:nvSpPr>
                  <p:cNvPr id="492" name="Google Shape;492;p6"/>
                  <p:cNvSpPr/>
                  <p:nvPr/>
                </p:nvSpPr>
                <p:spPr>
                  <a:xfrm>
                    <a:off x="7849188" y="119469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3" name="Google Shape;493;p6"/>
                  <p:cNvSpPr/>
                  <p:nvPr/>
                </p:nvSpPr>
                <p:spPr>
                  <a:xfrm>
                    <a:off x="8039628" y="119469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4" name="Google Shape;494;p6"/>
                  <p:cNvSpPr/>
                  <p:nvPr/>
                </p:nvSpPr>
                <p:spPr>
                  <a:xfrm>
                    <a:off x="8230428" y="119469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5" name="Google Shape;495;p6"/>
                  <p:cNvSpPr/>
                  <p:nvPr/>
                </p:nvSpPr>
                <p:spPr>
                  <a:xfrm>
                    <a:off x="8421228" y="119469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6" name="Google Shape;496;p6"/>
                  <p:cNvSpPr/>
                  <p:nvPr/>
                </p:nvSpPr>
                <p:spPr>
                  <a:xfrm>
                    <a:off x="8612028" y="119469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7" name="Google Shape;497;p6"/>
                  <p:cNvSpPr/>
                  <p:nvPr/>
                </p:nvSpPr>
                <p:spPr>
                  <a:xfrm>
                    <a:off x="8802828" y="119469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8" name="Google Shape;498;p6"/>
                  <p:cNvSpPr/>
                  <p:nvPr/>
                </p:nvSpPr>
                <p:spPr>
                  <a:xfrm>
                    <a:off x="8993628" y="119469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99" name="Google Shape;499;p6"/>
                <p:cNvSpPr/>
                <p:nvPr/>
              </p:nvSpPr>
              <p:spPr>
                <a:xfrm>
                  <a:off x="7960420" y="948450"/>
                  <a:ext cx="144756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1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00" name="Google Shape;500;p6"/>
                <p:cNvGrpSpPr/>
                <p:nvPr/>
              </p:nvGrpSpPr>
              <p:grpSpPr>
                <a:xfrm>
                  <a:off x="8069500" y="948450"/>
                  <a:ext cx="1222920" cy="248760"/>
                  <a:chOff x="8069500" y="948450"/>
                  <a:chExt cx="1222920" cy="248760"/>
                </a:xfrm>
              </p:grpSpPr>
              <p:sp>
                <p:nvSpPr>
                  <p:cNvPr id="501" name="Google Shape;501;p6"/>
                  <p:cNvSpPr/>
                  <p:nvPr/>
                </p:nvSpPr>
                <p:spPr>
                  <a:xfrm>
                    <a:off x="8069500" y="94845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2" name="Google Shape;502;p6"/>
                  <p:cNvSpPr/>
                  <p:nvPr/>
                </p:nvSpPr>
                <p:spPr>
                  <a:xfrm>
                    <a:off x="8260300" y="94845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3" name="Google Shape;503;p6"/>
                  <p:cNvSpPr/>
                  <p:nvPr/>
                </p:nvSpPr>
                <p:spPr>
                  <a:xfrm>
                    <a:off x="8451100" y="94845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4" name="Google Shape;504;p6"/>
                  <p:cNvSpPr/>
                  <p:nvPr/>
                </p:nvSpPr>
                <p:spPr>
                  <a:xfrm>
                    <a:off x="8641900" y="94845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5" name="Google Shape;505;p6"/>
                  <p:cNvSpPr/>
                  <p:nvPr/>
                </p:nvSpPr>
                <p:spPr>
                  <a:xfrm>
                    <a:off x="8832340" y="94845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6" name="Google Shape;506;p6"/>
                  <p:cNvSpPr/>
                  <p:nvPr/>
                </p:nvSpPr>
                <p:spPr>
                  <a:xfrm>
                    <a:off x="9023140" y="94845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7" name="Google Shape;507;p6"/>
                  <p:cNvSpPr/>
                  <p:nvPr/>
                </p:nvSpPr>
                <p:spPr>
                  <a:xfrm>
                    <a:off x="9213940" y="94845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508" name="Google Shape;508;p6"/>
                <p:cNvSpPr/>
                <p:nvPr/>
              </p:nvSpPr>
              <p:spPr>
                <a:xfrm>
                  <a:off x="7778268" y="1442010"/>
                  <a:ext cx="144756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0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9" name="Google Shape;509;p6"/>
                <p:cNvSpPr/>
                <p:nvPr/>
              </p:nvSpPr>
              <p:spPr>
                <a:xfrm>
                  <a:off x="7504675" y="1678530"/>
                  <a:ext cx="144756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1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0" name="Google Shape;510;p6"/>
                <p:cNvSpPr/>
                <p:nvPr/>
              </p:nvSpPr>
              <p:spPr>
                <a:xfrm>
                  <a:off x="7778268" y="1919010"/>
                  <a:ext cx="144756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0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11" name="Google Shape;511;p6"/>
                <p:cNvGrpSpPr/>
                <p:nvPr/>
              </p:nvGrpSpPr>
              <p:grpSpPr>
                <a:xfrm>
                  <a:off x="7613755" y="1442010"/>
                  <a:ext cx="1496512" cy="725400"/>
                  <a:chOff x="7613755" y="1442010"/>
                  <a:chExt cx="1496512" cy="725400"/>
                </a:xfrm>
              </p:grpSpPr>
              <p:sp>
                <p:nvSpPr>
                  <p:cNvPr id="512" name="Google Shape;512;p6"/>
                  <p:cNvSpPr/>
                  <p:nvPr/>
                </p:nvSpPr>
                <p:spPr>
                  <a:xfrm>
                    <a:off x="788734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3" name="Google Shape;513;p6"/>
                  <p:cNvSpPr/>
                  <p:nvPr/>
                </p:nvSpPr>
                <p:spPr>
                  <a:xfrm>
                    <a:off x="807814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4" name="Google Shape;514;p6"/>
                  <p:cNvSpPr/>
                  <p:nvPr/>
                </p:nvSpPr>
                <p:spPr>
                  <a:xfrm>
                    <a:off x="8268948" y="1442010"/>
                    <a:ext cx="7812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0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5" name="Google Shape;515;p6"/>
                  <p:cNvSpPr/>
                  <p:nvPr/>
                </p:nvSpPr>
                <p:spPr>
                  <a:xfrm>
                    <a:off x="8459748" y="1442010"/>
                    <a:ext cx="7812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0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6" name="Google Shape;516;p6"/>
                  <p:cNvSpPr/>
                  <p:nvPr/>
                </p:nvSpPr>
                <p:spPr>
                  <a:xfrm>
                    <a:off x="865018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7" name="Google Shape;517;p6"/>
                  <p:cNvSpPr/>
                  <p:nvPr/>
                </p:nvSpPr>
                <p:spPr>
                  <a:xfrm>
                    <a:off x="884098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8" name="Google Shape;518;p6"/>
                  <p:cNvSpPr/>
                  <p:nvPr/>
                </p:nvSpPr>
                <p:spPr>
                  <a:xfrm>
                    <a:off x="903178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9" name="Google Shape;519;p6"/>
                  <p:cNvSpPr/>
                  <p:nvPr/>
                </p:nvSpPr>
                <p:spPr>
                  <a:xfrm>
                    <a:off x="7613755" y="167853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0" name="Google Shape;520;p6"/>
                  <p:cNvSpPr/>
                  <p:nvPr/>
                </p:nvSpPr>
                <p:spPr>
                  <a:xfrm>
                    <a:off x="7804555" y="167853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1" name="Google Shape;521;p6"/>
                  <p:cNvSpPr/>
                  <p:nvPr/>
                </p:nvSpPr>
                <p:spPr>
                  <a:xfrm>
                    <a:off x="7995355" y="167853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2" name="Google Shape;522;p6"/>
                  <p:cNvSpPr/>
                  <p:nvPr/>
                </p:nvSpPr>
                <p:spPr>
                  <a:xfrm>
                    <a:off x="8185795" y="167853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3" name="Google Shape;523;p6"/>
                  <p:cNvSpPr/>
                  <p:nvPr/>
                </p:nvSpPr>
                <p:spPr>
                  <a:xfrm>
                    <a:off x="8376595" y="167853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4" name="Google Shape;524;p6"/>
                  <p:cNvSpPr/>
                  <p:nvPr/>
                </p:nvSpPr>
                <p:spPr>
                  <a:xfrm>
                    <a:off x="8567395" y="167853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5" name="Google Shape;525;p6"/>
                  <p:cNvSpPr/>
                  <p:nvPr/>
                </p:nvSpPr>
                <p:spPr>
                  <a:xfrm>
                    <a:off x="8758195" y="167853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6" name="Google Shape;526;p6"/>
                  <p:cNvSpPr/>
                  <p:nvPr/>
                </p:nvSpPr>
                <p:spPr>
                  <a:xfrm>
                    <a:off x="788734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7" name="Google Shape;527;p6"/>
                  <p:cNvSpPr/>
                  <p:nvPr/>
                </p:nvSpPr>
                <p:spPr>
                  <a:xfrm>
                    <a:off x="807814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8" name="Google Shape;528;p6"/>
                  <p:cNvSpPr/>
                  <p:nvPr/>
                </p:nvSpPr>
                <p:spPr>
                  <a:xfrm>
                    <a:off x="8268948" y="1919010"/>
                    <a:ext cx="7812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0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9" name="Google Shape;529;p6"/>
                  <p:cNvSpPr/>
                  <p:nvPr/>
                </p:nvSpPr>
                <p:spPr>
                  <a:xfrm>
                    <a:off x="8459748" y="1919010"/>
                    <a:ext cx="7812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0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0" name="Google Shape;530;p6"/>
                  <p:cNvSpPr/>
                  <p:nvPr/>
                </p:nvSpPr>
                <p:spPr>
                  <a:xfrm>
                    <a:off x="865018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1" name="Google Shape;531;p6"/>
                  <p:cNvSpPr/>
                  <p:nvPr/>
                </p:nvSpPr>
                <p:spPr>
                  <a:xfrm>
                    <a:off x="884098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2" name="Google Shape;532;p6"/>
                  <p:cNvSpPr/>
                  <p:nvPr/>
                </p:nvSpPr>
                <p:spPr>
                  <a:xfrm>
                    <a:off x="903178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33" name="Google Shape;533;p6"/>
                <p:cNvGrpSpPr/>
                <p:nvPr/>
              </p:nvGrpSpPr>
              <p:grpSpPr>
                <a:xfrm>
                  <a:off x="7541395" y="1194690"/>
                  <a:ext cx="1683352" cy="772200"/>
                  <a:chOff x="7541395" y="1194690"/>
                  <a:chExt cx="1683352" cy="772200"/>
                </a:xfrm>
              </p:grpSpPr>
              <p:sp>
                <p:nvSpPr>
                  <p:cNvPr id="534" name="Google Shape;534;p6"/>
                  <p:cNvSpPr/>
                  <p:nvPr/>
                </p:nvSpPr>
                <p:spPr>
                  <a:xfrm>
                    <a:off x="7776828" y="1194690"/>
                    <a:ext cx="1409400" cy="48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34" extrusionOk="0">
                        <a:moveTo>
                          <a:pt x="0" y="0"/>
                        </a:moveTo>
                        <a:lnTo>
                          <a:pt x="3915" y="0"/>
                        </a:lnTo>
                        <a:lnTo>
                          <a:pt x="3915" y="134"/>
                        </a:lnTo>
                        <a:lnTo>
                          <a:pt x="0" y="1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0000" tIns="3225" rIns="90000" bIns="3225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5" name="Google Shape;535;p6"/>
                  <p:cNvSpPr/>
                  <p:nvPr/>
                </p:nvSpPr>
                <p:spPr>
                  <a:xfrm>
                    <a:off x="7814988" y="1442010"/>
                    <a:ext cx="1409760" cy="478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6" h="133" extrusionOk="0">
                        <a:moveTo>
                          <a:pt x="0" y="0"/>
                        </a:moveTo>
                        <a:lnTo>
                          <a:pt x="3916" y="0"/>
                        </a:lnTo>
                        <a:lnTo>
                          <a:pt x="3916" y="133"/>
                        </a:lnTo>
                        <a:lnTo>
                          <a:pt x="0" y="1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0000" tIns="2875" rIns="90000" bIns="2875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6" name="Google Shape;536;p6"/>
                  <p:cNvSpPr/>
                  <p:nvPr/>
                </p:nvSpPr>
                <p:spPr>
                  <a:xfrm>
                    <a:off x="7541395" y="1678530"/>
                    <a:ext cx="1409760" cy="48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6" h="134" extrusionOk="0">
                        <a:moveTo>
                          <a:pt x="0" y="0"/>
                        </a:moveTo>
                        <a:lnTo>
                          <a:pt x="3916" y="0"/>
                        </a:lnTo>
                        <a:lnTo>
                          <a:pt x="3916" y="134"/>
                        </a:lnTo>
                        <a:lnTo>
                          <a:pt x="0" y="1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0000" tIns="3225" rIns="90000" bIns="3225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7" name="Google Shape;537;p6"/>
                  <p:cNvSpPr/>
                  <p:nvPr/>
                </p:nvSpPr>
                <p:spPr>
                  <a:xfrm>
                    <a:off x="7814988" y="1919010"/>
                    <a:ext cx="1409760" cy="478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6" h="133" extrusionOk="0">
                        <a:moveTo>
                          <a:pt x="0" y="0"/>
                        </a:moveTo>
                        <a:lnTo>
                          <a:pt x="3916" y="0"/>
                        </a:lnTo>
                        <a:lnTo>
                          <a:pt x="3916" y="133"/>
                        </a:lnTo>
                        <a:lnTo>
                          <a:pt x="0" y="1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0000" tIns="2875" rIns="90000" bIns="2875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538" name="Google Shape;538;p6"/>
            <p:cNvGrpSpPr/>
            <p:nvPr/>
          </p:nvGrpSpPr>
          <p:grpSpPr>
            <a:xfrm>
              <a:off x="8544017" y="186671"/>
              <a:ext cx="497217" cy="497064"/>
              <a:chOff x="7329443" y="3322343"/>
              <a:chExt cx="777751" cy="777634"/>
            </a:xfrm>
          </p:grpSpPr>
          <p:sp>
            <p:nvSpPr>
              <p:cNvPr id="539" name="Google Shape;539;p6"/>
              <p:cNvSpPr/>
              <p:nvPr/>
            </p:nvSpPr>
            <p:spPr>
              <a:xfrm flipH="1">
                <a:off x="7329443" y="3322343"/>
                <a:ext cx="777751" cy="777634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6"/>
              <p:cNvSpPr/>
              <p:nvPr/>
            </p:nvSpPr>
            <p:spPr>
              <a:xfrm flipH="1">
                <a:off x="7369679" y="3362581"/>
                <a:ext cx="697424" cy="697159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6"/>
              <p:cNvSpPr/>
              <p:nvPr/>
            </p:nvSpPr>
            <p:spPr>
              <a:xfrm flipH="1">
                <a:off x="7408617" y="3401377"/>
                <a:ext cx="619548" cy="619425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6"/>
              <p:cNvSpPr txBox="1"/>
              <p:nvPr/>
            </p:nvSpPr>
            <p:spPr>
              <a:xfrm>
                <a:off x="7388427" y="3393845"/>
                <a:ext cx="649800" cy="64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b="1" strike="noStrike">
                    <a:solidFill>
                      <a:schemeClr val="dk1"/>
                    </a:solidFill>
                    <a:latin typeface="Be Vietnam Pro"/>
                    <a:ea typeface="Be Vietnam Pro"/>
                    <a:cs typeface="Be Vietnam Pro"/>
                    <a:sym typeface="Be Vietnam Pro"/>
                  </a:rPr>
                  <a:t>$</a:t>
                </a:r>
                <a:endParaRPr sz="2500" b="1" strike="noStrike">
                  <a:solidFill>
                    <a:schemeClr val="dk1"/>
                  </a:solidFill>
                  <a:latin typeface="Be Vietnam Pro"/>
                  <a:ea typeface="Be Vietnam Pro"/>
                  <a:cs typeface="Be Vietnam Pro"/>
                  <a:sym typeface="Be Vietnam Pr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45" name="Google Shape;545;p7"/>
          <p:cNvGrpSpPr/>
          <p:nvPr/>
        </p:nvGrpSpPr>
        <p:grpSpPr>
          <a:xfrm>
            <a:off x="8" y="-200"/>
            <a:ext cx="585042" cy="5143500"/>
            <a:chOff x="33" y="-200"/>
            <a:chExt cx="585042" cy="5143500"/>
          </a:xfrm>
        </p:grpSpPr>
        <p:grpSp>
          <p:nvGrpSpPr>
            <p:cNvPr id="546" name="Google Shape;546;p7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547" name="Google Shape;547;p7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548" name="Google Shape;548;p7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9" name="Google Shape;549;p7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0" name="Google Shape;550;p7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1" name="Google Shape;551;p7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2" name="Google Shape;552;p7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7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4" name="Google Shape;554;p7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5" name="Google Shape;555;p7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6" name="Google Shape;556;p7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57" name="Google Shape;557;p7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558" name="Google Shape;558;p7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7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7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7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7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3" name="Google Shape;563;p7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4" name="Google Shape;564;p7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5" name="Google Shape;565;p7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66" name="Google Shape;566;p7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567" name="Google Shape;567;p7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7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69" name="Google Shape;569;p7"/>
          <p:cNvGrpSpPr/>
          <p:nvPr/>
        </p:nvGrpSpPr>
        <p:grpSpPr>
          <a:xfrm>
            <a:off x="448615" y="218835"/>
            <a:ext cx="897031" cy="754068"/>
            <a:chOff x="448615" y="218835"/>
            <a:chExt cx="897031" cy="754068"/>
          </a:xfrm>
        </p:grpSpPr>
        <p:grpSp>
          <p:nvGrpSpPr>
            <p:cNvPr id="570" name="Google Shape;570;p7"/>
            <p:cNvGrpSpPr/>
            <p:nvPr/>
          </p:nvGrpSpPr>
          <p:grpSpPr>
            <a:xfrm>
              <a:off x="448615" y="218835"/>
              <a:ext cx="529200" cy="529200"/>
              <a:chOff x="8490215" y="2125885"/>
              <a:chExt cx="529200" cy="529200"/>
            </a:xfrm>
          </p:grpSpPr>
          <p:sp>
            <p:nvSpPr>
              <p:cNvPr id="571" name="Google Shape;571;p7"/>
              <p:cNvSpPr/>
              <p:nvPr/>
            </p:nvSpPr>
            <p:spPr>
              <a:xfrm>
                <a:off x="8490215" y="2125885"/>
                <a:ext cx="395640" cy="249120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692" extrusionOk="0">
                    <a:moveTo>
                      <a:pt x="1099" y="95"/>
                    </a:moveTo>
                    <a:lnTo>
                      <a:pt x="711" y="692"/>
                    </a:lnTo>
                    <a:lnTo>
                      <a:pt x="0" y="692"/>
                    </a:lnTo>
                    <a:cubicBezTo>
                      <a:pt x="22" y="305"/>
                      <a:pt x="343" y="0"/>
                      <a:pt x="735" y="0"/>
                    </a:cubicBezTo>
                    <a:cubicBezTo>
                      <a:pt x="867" y="0"/>
                      <a:pt x="992" y="35"/>
                      <a:pt x="1099" y="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7"/>
              <p:cNvSpPr/>
              <p:nvPr/>
            </p:nvSpPr>
            <p:spPr>
              <a:xfrm>
                <a:off x="8775695" y="2177005"/>
                <a:ext cx="243720" cy="35028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973" extrusionOk="0">
                    <a:moveTo>
                      <a:pt x="677" y="592"/>
                    </a:moveTo>
                    <a:cubicBezTo>
                      <a:pt x="677" y="732"/>
                      <a:pt x="639" y="862"/>
                      <a:pt x="571" y="973"/>
                    </a:cubicBezTo>
                    <a:lnTo>
                      <a:pt x="0" y="581"/>
                    </a:lnTo>
                    <a:lnTo>
                      <a:pt x="378" y="0"/>
                    </a:lnTo>
                    <a:cubicBezTo>
                      <a:pt x="560" y="134"/>
                      <a:pt x="677" y="350"/>
                      <a:pt x="677" y="59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7"/>
              <p:cNvSpPr/>
              <p:nvPr/>
            </p:nvSpPr>
            <p:spPr>
              <a:xfrm>
                <a:off x="8490215" y="2405965"/>
                <a:ext cx="473400" cy="249120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692" extrusionOk="0">
                    <a:moveTo>
                      <a:pt x="1315" y="408"/>
                    </a:moveTo>
                    <a:cubicBezTo>
                      <a:pt x="1180" y="581"/>
                      <a:pt x="971" y="692"/>
                      <a:pt x="735" y="692"/>
                    </a:cubicBezTo>
                    <a:cubicBezTo>
                      <a:pt x="343" y="692"/>
                      <a:pt x="22" y="386"/>
                      <a:pt x="0" y="0"/>
                    </a:cubicBezTo>
                    <a:lnTo>
                      <a:pt x="721" y="0"/>
                    </a:lnTo>
                    <a:lnTo>
                      <a:pt x="1315" y="40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4" name="Google Shape;574;p7"/>
            <p:cNvGrpSpPr/>
            <p:nvPr/>
          </p:nvGrpSpPr>
          <p:grpSpPr>
            <a:xfrm>
              <a:off x="833034" y="460460"/>
              <a:ext cx="512612" cy="512443"/>
              <a:chOff x="833034" y="460460"/>
              <a:chExt cx="512612" cy="512443"/>
            </a:xfrm>
          </p:grpSpPr>
          <p:sp>
            <p:nvSpPr>
              <p:cNvPr id="575" name="Google Shape;575;p7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7"/>
              <p:cNvSpPr/>
              <p:nvPr/>
            </p:nvSpPr>
            <p:spPr>
              <a:xfrm>
                <a:off x="897576" y="524833"/>
                <a:ext cx="383866" cy="383866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7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6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186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  <p:sp>
        <p:nvSpPr>
          <p:cNvPr id="578" name="Google Shape;578;p7"/>
          <p:cNvSpPr txBox="1">
            <a:spLocks noGrp="1"/>
          </p:cNvSpPr>
          <p:nvPr>
            <p:ph type="title"/>
          </p:nvPr>
        </p:nvSpPr>
        <p:spPr>
          <a:xfrm>
            <a:off x="927550" y="1683738"/>
            <a:ext cx="4040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7"/>
          <p:cNvSpPr txBox="1">
            <a:spLocks noGrp="1"/>
          </p:cNvSpPr>
          <p:nvPr>
            <p:ph type="subTitle" idx="1"/>
          </p:nvPr>
        </p:nvSpPr>
        <p:spPr>
          <a:xfrm>
            <a:off x="927550" y="2399663"/>
            <a:ext cx="4040700" cy="18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80" name="Google Shape;580;p7"/>
          <p:cNvSpPr>
            <a:spLocks noGrp="1"/>
          </p:cNvSpPr>
          <p:nvPr>
            <p:ph type="pic" idx="2"/>
          </p:nvPr>
        </p:nvSpPr>
        <p:spPr>
          <a:xfrm>
            <a:off x="5491425" y="521075"/>
            <a:ext cx="3244200" cy="4104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8"/>
          <p:cNvSpPr txBox="1">
            <a:spLocks noGrp="1"/>
          </p:cNvSpPr>
          <p:nvPr>
            <p:ph type="title"/>
          </p:nvPr>
        </p:nvSpPr>
        <p:spPr>
          <a:xfrm>
            <a:off x="2945525" y="1740450"/>
            <a:ext cx="5485200" cy="16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grpSp>
        <p:nvGrpSpPr>
          <p:cNvPr id="583" name="Google Shape;583;p8"/>
          <p:cNvGrpSpPr/>
          <p:nvPr/>
        </p:nvGrpSpPr>
        <p:grpSpPr>
          <a:xfrm>
            <a:off x="8307179" y="137398"/>
            <a:ext cx="760653" cy="810305"/>
            <a:chOff x="8307179" y="137398"/>
            <a:chExt cx="760653" cy="810305"/>
          </a:xfrm>
        </p:grpSpPr>
        <p:grpSp>
          <p:nvGrpSpPr>
            <p:cNvPr id="584" name="Google Shape;584;p8"/>
            <p:cNvGrpSpPr/>
            <p:nvPr/>
          </p:nvGrpSpPr>
          <p:grpSpPr>
            <a:xfrm>
              <a:off x="8307179" y="137398"/>
              <a:ext cx="585048" cy="584953"/>
              <a:chOff x="8269423" y="174900"/>
              <a:chExt cx="619426" cy="619325"/>
            </a:xfrm>
          </p:grpSpPr>
          <p:sp>
            <p:nvSpPr>
              <p:cNvPr id="585" name="Google Shape;585;p8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8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8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8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8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8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8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8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8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8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8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8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8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8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8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8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8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8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8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8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8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8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8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8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8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8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8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8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8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8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8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8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8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8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8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8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8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8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8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8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8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8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8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8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8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5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630" name="Google Shape;630;p8"/>
            <p:cNvGrpSpPr/>
            <p:nvPr/>
          </p:nvGrpSpPr>
          <p:grpSpPr>
            <a:xfrm>
              <a:off x="8635101" y="515042"/>
              <a:ext cx="432731" cy="432661"/>
              <a:chOff x="8269423" y="174900"/>
              <a:chExt cx="619426" cy="619325"/>
            </a:xfrm>
          </p:grpSpPr>
          <p:sp>
            <p:nvSpPr>
              <p:cNvPr id="631" name="Google Shape;631;p8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8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8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8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8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8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8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8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8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8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8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8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8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8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8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8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8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8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8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8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8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8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8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8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8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8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8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8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8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8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8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8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8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8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8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8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8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8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8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8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8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8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8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8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8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  <p:sp>
        <p:nvSpPr>
          <p:cNvPr id="676" name="Google Shape;676;p8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77" name="Google Shape;677;p8"/>
          <p:cNvGrpSpPr/>
          <p:nvPr/>
        </p:nvGrpSpPr>
        <p:grpSpPr>
          <a:xfrm>
            <a:off x="-4" y="-200"/>
            <a:ext cx="1754811" cy="5150701"/>
            <a:chOff x="-4" y="-200"/>
            <a:chExt cx="1754811" cy="5150701"/>
          </a:xfrm>
        </p:grpSpPr>
        <p:grpSp>
          <p:nvGrpSpPr>
            <p:cNvPr id="678" name="Google Shape;678;p8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679" name="Google Shape;679;p8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8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8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8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8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8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85" name="Google Shape;685;p8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686" name="Google Shape;686;p8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687" name="Google Shape;687;p8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8" name="Google Shape;688;p8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9" name="Google Shape;689;p8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0" name="Google Shape;690;p8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1" name="Google Shape;691;p8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2" name="Google Shape;692;p8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3" name="Google Shape;693;p8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4" name="Google Shape;694;p8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95" name="Google Shape;695;p8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696" name="Google Shape;696;p8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7" name="Google Shape;697;p8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8" name="Google Shape;698;p8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9" name="Google Shape;699;p8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0" name="Google Shape;700;p8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1" name="Google Shape;701;p8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2" name="Google Shape;702;p8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3" name="Google Shape;703;p8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04" name="Google Shape;704;p8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9"/>
          <p:cNvSpPr txBox="1">
            <a:spLocks noGrp="1"/>
          </p:cNvSpPr>
          <p:nvPr>
            <p:ph type="title"/>
          </p:nvPr>
        </p:nvSpPr>
        <p:spPr>
          <a:xfrm>
            <a:off x="1066125" y="1445250"/>
            <a:ext cx="56505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707" name="Google Shape;707;p9"/>
          <p:cNvSpPr txBox="1">
            <a:spLocks noGrp="1"/>
          </p:cNvSpPr>
          <p:nvPr>
            <p:ph type="subTitle" idx="1"/>
          </p:nvPr>
        </p:nvSpPr>
        <p:spPr>
          <a:xfrm>
            <a:off x="1193825" y="3409650"/>
            <a:ext cx="3336000" cy="288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8" name="Google Shape;708;p9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09" name="Google Shape;709;p9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710" name="Google Shape;710;p9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711" name="Google Shape;711;p9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2" name="Google Shape;712;p9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3" name="Google Shape;713;p9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4" name="Google Shape;714;p9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5" name="Google Shape;715;p9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6" name="Google Shape;716;p9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17" name="Google Shape;717;p9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718" name="Google Shape;718;p9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719" name="Google Shape;719;p9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0" name="Google Shape;720;p9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1" name="Google Shape;721;p9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2" name="Google Shape;722;p9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3" name="Google Shape;723;p9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4" name="Google Shape;724;p9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5" name="Google Shape;725;p9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6" name="Google Shape;726;p9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27" name="Google Shape;727;p9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728" name="Google Shape;728;p9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9" name="Google Shape;729;p9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0" name="Google Shape;730;p9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1" name="Google Shape;731;p9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2" name="Google Shape;732;p9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3" name="Google Shape;733;p9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4" name="Google Shape;734;p9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5" name="Google Shape;735;p9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36" name="Google Shape;736;p9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0"/>
          <p:cNvSpPr>
            <a:spLocks noGrp="1"/>
          </p:cNvSpPr>
          <p:nvPr>
            <p:ph type="pic" idx="2"/>
          </p:nvPr>
        </p:nvSpPr>
        <p:spPr>
          <a:xfrm>
            <a:off x="225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39" name="Google Shape;739;p10"/>
          <p:cNvSpPr txBox="1">
            <a:spLocks noGrp="1"/>
          </p:cNvSpPr>
          <p:nvPr>
            <p:ph type="title"/>
          </p:nvPr>
        </p:nvSpPr>
        <p:spPr>
          <a:xfrm>
            <a:off x="1445475" y="4014450"/>
            <a:ext cx="62532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923450"/>
            <a:ext cx="4598700" cy="10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2" name="Google Shape;742;p11"/>
          <p:cNvSpPr txBox="1">
            <a:spLocks noGrp="1"/>
          </p:cNvSpPr>
          <p:nvPr>
            <p:ph type="subTitle" idx="1"/>
          </p:nvPr>
        </p:nvSpPr>
        <p:spPr>
          <a:xfrm>
            <a:off x="859050" y="2927550"/>
            <a:ext cx="4306500" cy="292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43" name="Google Shape;743;p11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44" name="Google Shape;744;p11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745" name="Google Shape;745;p11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746" name="Google Shape;746;p11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7" name="Google Shape;747;p11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8" name="Google Shape;748;p11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9" name="Google Shape;749;p11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0" name="Google Shape;750;p11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1" name="Google Shape;751;p11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52" name="Google Shape;752;p11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753" name="Google Shape;753;p11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754" name="Google Shape;754;p11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5" name="Google Shape;755;p11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11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7" name="Google Shape;757;p11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8" name="Google Shape;758;p11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9" name="Google Shape;759;p11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0" name="Google Shape;760;p11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1" name="Google Shape;761;p11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62" name="Google Shape;762;p11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763" name="Google Shape;763;p11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4" name="Google Shape;764;p11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5" name="Google Shape;765;p11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6" name="Google Shape;766;p11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7" name="Google Shape;767;p11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8" name="Google Shape;768;p11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9" name="Google Shape;769;p11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0" name="Google Shape;770;p11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71" name="Google Shape;771;p11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D:\_Proyectos_Data_Science\Windows_PowerShell\PROYECTOS\06%20-%20ML\docs\plots\forecast_best_model_plotly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28"/>
          <p:cNvSpPr txBox="1">
            <a:spLocks noGrp="1"/>
          </p:cNvSpPr>
          <p:nvPr>
            <p:ph type="ctrTitle"/>
          </p:nvPr>
        </p:nvSpPr>
        <p:spPr>
          <a:xfrm>
            <a:off x="3801035" y="1071500"/>
            <a:ext cx="4838265" cy="22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s-ES" dirty="0"/>
              <a:t>💊 </a:t>
            </a:r>
            <a:br>
              <a:rPr lang="es-ES" dirty="0"/>
            </a:br>
            <a:r>
              <a:rPr lang="es-ES" dirty="0" err="1"/>
              <a:t>Pharma</a:t>
            </a:r>
            <a:r>
              <a:rPr lang="es-ES" dirty="0"/>
              <a:t> Sales </a:t>
            </a:r>
            <a:r>
              <a:rPr lang="es-ES" dirty="0" err="1"/>
              <a:t>Forecasting</a:t>
            </a:r>
            <a:r>
              <a:rPr lang="es-ES" dirty="0"/>
              <a:t> &amp; </a:t>
            </a:r>
            <a:r>
              <a:rPr lang="es-ES" dirty="0" err="1"/>
              <a:t>Analytics</a:t>
            </a:r>
            <a:endParaRPr lang="es-ES" dirty="0"/>
          </a:p>
        </p:txBody>
      </p:sp>
      <p:sp>
        <p:nvSpPr>
          <p:cNvPr id="1574" name="Google Shape;1574;p28"/>
          <p:cNvSpPr txBox="1">
            <a:spLocks noGrp="1"/>
          </p:cNvSpPr>
          <p:nvPr>
            <p:ph type="subTitle" idx="1"/>
          </p:nvPr>
        </p:nvSpPr>
        <p:spPr>
          <a:xfrm>
            <a:off x="6033247" y="3977161"/>
            <a:ext cx="2296506" cy="6472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s-ES" dirty="0"/>
              <a:t>Ana Gutiérrez Méndez</a:t>
            </a:r>
          </a:p>
          <a:p>
            <a:pPr marL="0" lvl="0" indent="0" algn="ctr"/>
            <a:r>
              <a:rPr lang="es-ES" dirty="0" err="1"/>
              <a:t>The</a:t>
            </a:r>
            <a:r>
              <a:rPr lang="es-ES" dirty="0"/>
              <a:t> Bridge, 09/2025</a:t>
            </a:r>
            <a:endParaRPr dirty="0"/>
          </a:p>
        </p:txBody>
      </p:sp>
      <p:grpSp>
        <p:nvGrpSpPr>
          <p:cNvPr id="1575" name="Google Shape;1575;p28"/>
          <p:cNvGrpSpPr/>
          <p:nvPr/>
        </p:nvGrpSpPr>
        <p:grpSpPr>
          <a:xfrm>
            <a:off x="591012" y="571439"/>
            <a:ext cx="3640936" cy="4052975"/>
            <a:chOff x="591012" y="571439"/>
            <a:chExt cx="3640936" cy="4052975"/>
          </a:xfrm>
        </p:grpSpPr>
        <p:grpSp>
          <p:nvGrpSpPr>
            <p:cNvPr id="1576" name="Google Shape;1576;p28"/>
            <p:cNvGrpSpPr/>
            <p:nvPr/>
          </p:nvGrpSpPr>
          <p:grpSpPr>
            <a:xfrm>
              <a:off x="1338718" y="571439"/>
              <a:ext cx="2401872" cy="2737875"/>
              <a:chOff x="5430400" y="595400"/>
              <a:chExt cx="2519535" cy="2871997"/>
            </a:xfrm>
          </p:grpSpPr>
          <p:sp>
            <p:nvSpPr>
              <p:cNvPr id="1577" name="Google Shape;1577;p28"/>
              <p:cNvSpPr/>
              <p:nvPr/>
            </p:nvSpPr>
            <p:spPr>
              <a:xfrm>
                <a:off x="5430400" y="985197"/>
                <a:ext cx="2518200" cy="24822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1578" name="Google Shape;1578;p28"/>
              <p:cNvGrpSpPr/>
              <p:nvPr/>
            </p:nvGrpSpPr>
            <p:grpSpPr>
              <a:xfrm>
                <a:off x="5511489" y="1053781"/>
                <a:ext cx="2180885" cy="1575480"/>
                <a:chOff x="6107450" y="864000"/>
                <a:chExt cx="2450983" cy="1770600"/>
              </a:xfrm>
            </p:grpSpPr>
            <p:cxnSp>
              <p:nvCxnSpPr>
                <p:cNvPr id="1579" name="Google Shape;1579;p28"/>
                <p:cNvCxnSpPr/>
                <p:nvPr/>
              </p:nvCxnSpPr>
              <p:spPr>
                <a:xfrm>
                  <a:off x="6282520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0" name="Google Shape;1580;p28"/>
                <p:cNvCxnSpPr/>
                <p:nvPr/>
              </p:nvCxnSpPr>
              <p:spPr>
                <a:xfrm>
                  <a:off x="6107450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1" name="Google Shape;1581;p28"/>
                <p:cNvCxnSpPr/>
                <p:nvPr/>
              </p:nvCxnSpPr>
              <p:spPr>
                <a:xfrm>
                  <a:off x="6457590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2" name="Google Shape;1582;p28"/>
                <p:cNvCxnSpPr/>
                <p:nvPr/>
              </p:nvCxnSpPr>
              <p:spPr>
                <a:xfrm>
                  <a:off x="6632661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3" name="Google Shape;1583;p28"/>
                <p:cNvCxnSpPr/>
                <p:nvPr/>
              </p:nvCxnSpPr>
              <p:spPr>
                <a:xfrm>
                  <a:off x="6807731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4" name="Google Shape;1584;p28"/>
                <p:cNvCxnSpPr/>
                <p:nvPr/>
              </p:nvCxnSpPr>
              <p:spPr>
                <a:xfrm>
                  <a:off x="7157871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5" name="Google Shape;1585;p28"/>
                <p:cNvCxnSpPr/>
                <p:nvPr/>
              </p:nvCxnSpPr>
              <p:spPr>
                <a:xfrm>
                  <a:off x="6982801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6" name="Google Shape;1586;p28"/>
                <p:cNvCxnSpPr/>
                <p:nvPr/>
              </p:nvCxnSpPr>
              <p:spPr>
                <a:xfrm>
                  <a:off x="7332942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7" name="Google Shape;1587;p28"/>
                <p:cNvCxnSpPr/>
                <p:nvPr/>
              </p:nvCxnSpPr>
              <p:spPr>
                <a:xfrm>
                  <a:off x="7508012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8" name="Google Shape;1588;p28"/>
                <p:cNvCxnSpPr/>
                <p:nvPr/>
              </p:nvCxnSpPr>
              <p:spPr>
                <a:xfrm>
                  <a:off x="7683082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9" name="Google Shape;1589;p28"/>
                <p:cNvCxnSpPr/>
                <p:nvPr/>
              </p:nvCxnSpPr>
              <p:spPr>
                <a:xfrm>
                  <a:off x="7858152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0" name="Google Shape;1590;p28"/>
                <p:cNvCxnSpPr/>
                <p:nvPr/>
              </p:nvCxnSpPr>
              <p:spPr>
                <a:xfrm>
                  <a:off x="8208293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1" name="Google Shape;1591;p28"/>
                <p:cNvCxnSpPr/>
                <p:nvPr/>
              </p:nvCxnSpPr>
              <p:spPr>
                <a:xfrm>
                  <a:off x="8033223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2" name="Google Shape;1592;p28"/>
                <p:cNvCxnSpPr/>
                <p:nvPr/>
              </p:nvCxnSpPr>
              <p:spPr>
                <a:xfrm>
                  <a:off x="8383363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3" name="Google Shape;1593;p28"/>
                <p:cNvCxnSpPr/>
                <p:nvPr/>
              </p:nvCxnSpPr>
              <p:spPr>
                <a:xfrm>
                  <a:off x="8558433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94" name="Google Shape;1594;p28"/>
              <p:cNvSpPr/>
              <p:nvPr/>
            </p:nvSpPr>
            <p:spPr>
              <a:xfrm>
                <a:off x="5431735" y="796509"/>
                <a:ext cx="2518200" cy="192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95" name="Google Shape;1595;p28"/>
              <p:cNvSpPr/>
              <p:nvPr/>
            </p:nvSpPr>
            <p:spPr>
              <a:xfrm>
                <a:off x="5508531" y="1514447"/>
                <a:ext cx="2324049" cy="1339651"/>
              </a:xfrm>
              <a:custGeom>
                <a:avLst/>
                <a:gdLst/>
                <a:ahLst/>
                <a:cxnLst/>
                <a:rect l="l" t="t" r="r" b="b"/>
                <a:pathLst>
                  <a:path w="7255" h="4182" fill="none" extrusionOk="0">
                    <a:moveTo>
                      <a:pt x="0" y="3367"/>
                    </a:moveTo>
                    <a:cubicBezTo>
                      <a:pt x="18" y="3367"/>
                      <a:pt x="48" y="3360"/>
                      <a:pt x="65" y="3368"/>
                    </a:cubicBezTo>
                    <a:cubicBezTo>
                      <a:pt x="87" y="3378"/>
                      <a:pt x="92" y="3414"/>
                      <a:pt x="105" y="3432"/>
                    </a:cubicBezTo>
                    <a:cubicBezTo>
                      <a:pt x="113" y="3444"/>
                      <a:pt x="127" y="3451"/>
                      <a:pt x="135" y="3464"/>
                    </a:cubicBezTo>
                    <a:cubicBezTo>
                      <a:pt x="144" y="3477"/>
                      <a:pt x="147" y="3488"/>
                      <a:pt x="158" y="3501"/>
                    </a:cubicBezTo>
                    <a:cubicBezTo>
                      <a:pt x="170" y="3514"/>
                      <a:pt x="174" y="3522"/>
                      <a:pt x="181" y="3540"/>
                    </a:cubicBezTo>
                    <a:cubicBezTo>
                      <a:pt x="191" y="3566"/>
                      <a:pt x="203" y="3572"/>
                      <a:pt x="225" y="3586"/>
                    </a:cubicBezTo>
                    <a:cubicBezTo>
                      <a:pt x="243" y="3597"/>
                      <a:pt x="261" y="3619"/>
                      <a:pt x="281" y="3625"/>
                    </a:cubicBezTo>
                    <a:cubicBezTo>
                      <a:pt x="303" y="3632"/>
                      <a:pt x="325" y="3625"/>
                      <a:pt x="346" y="3637"/>
                    </a:cubicBezTo>
                    <a:cubicBezTo>
                      <a:pt x="369" y="3649"/>
                      <a:pt x="376" y="3660"/>
                      <a:pt x="404" y="3659"/>
                    </a:cubicBezTo>
                    <a:cubicBezTo>
                      <a:pt x="433" y="3659"/>
                      <a:pt x="459" y="3659"/>
                      <a:pt x="487" y="3654"/>
                    </a:cubicBezTo>
                    <a:cubicBezTo>
                      <a:pt x="520" y="3647"/>
                      <a:pt x="527" y="3645"/>
                      <a:pt x="551" y="3621"/>
                    </a:cubicBezTo>
                    <a:cubicBezTo>
                      <a:pt x="564" y="3608"/>
                      <a:pt x="573" y="3587"/>
                      <a:pt x="587" y="3574"/>
                    </a:cubicBezTo>
                    <a:cubicBezTo>
                      <a:pt x="592" y="3570"/>
                      <a:pt x="600" y="3571"/>
                      <a:pt x="605" y="3566"/>
                    </a:cubicBezTo>
                    <a:cubicBezTo>
                      <a:pt x="607" y="3564"/>
                      <a:pt x="612" y="3552"/>
                      <a:pt x="614" y="3549"/>
                    </a:cubicBezTo>
                    <a:cubicBezTo>
                      <a:pt x="625" y="3525"/>
                      <a:pt x="636" y="3518"/>
                      <a:pt x="658" y="3505"/>
                    </a:cubicBezTo>
                    <a:cubicBezTo>
                      <a:pt x="674" y="3495"/>
                      <a:pt x="692" y="3484"/>
                      <a:pt x="709" y="3475"/>
                    </a:cubicBezTo>
                    <a:cubicBezTo>
                      <a:pt x="723" y="3467"/>
                      <a:pt x="740" y="3452"/>
                      <a:pt x="756" y="3451"/>
                    </a:cubicBezTo>
                    <a:cubicBezTo>
                      <a:pt x="757" y="3445"/>
                      <a:pt x="759" y="3440"/>
                      <a:pt x="759" y="3434"/>
                    </a:cubicBezTo>
                    <a:cubicBezTo>
                      <a:pt x="787" y="3420"/>
                      <a:pt x="827" y="3440"/>
                      <a:pt x="856" y="3432"/>
                    </a:cubicBezTo>
                    <a:cubicBezTo>
                      <a:pt x="870" y="3428"/>
                      <a:pt x="872" y="3423"/>
                      <a:pt x="887" y="3421"/>
                    </a:cubicBezTo>
                    <a:cubicBezTo>
                      <a:pt x="902" y="3419"/>
                      <a:pt x="921" y="3419"/>
                      <a:pt x="936" y="3420"/>
                    </a:cubicBezTo>
                    <a:cubicBezTo>
                      <a:pt x="961" y="3421"/>
                      <a:pt x="977" y="3437"/>
                      <a:pt x="1001" y="3442"/>
                    </a:cubicBezTo>
                    <a:cubicBezTo>
                      <a:pt x="1014" y="3445"/>
                      <a:pt x="1026" y="3442"/>
                      <a:pt x="1039" y="3445"/>
                    </a:cubicBezTo>
                    <a:cubicBezTo>
                      <a:pt x="1052" y="3448"/>
                      <a:pt x="1065" y="3455"/>
                      <a:pt x="1077" y="3459"/>
                    </a:cubicBezTo>
                    <a:cubicBezTo>
                      <a:pt x="1100" y="3466"/>
                      <a:pt x="1106" y="3478"/>
                      <a:pt x="1126" y="3489"/>
                    </a:cubicBezTo>
                    <a:cubicBezTo>
                      <a:pt x="1155" y="3506"/>
                      <a:pt x="1176" y="3508"/>
                      <a:pt x="1194" y="3540"/>
                    </a:cubicBezTo>
                    <a:cubicBezTo>
                      <a:pt x="1202" y="3554"/>
                      <a:pt x="1208" y="3568"/>
                      <a:pt x="1211" y="3584"/>
                    </a:cubicBezTo>
                    <a:cubicBezTo>
                      <a:pt x="1216" y="3609"/>
                      <a:pt x="1218" y="3614"/>
                      <a:pt x="1235" y="3632"/>
                    </a:cubicBezTo>
                    <a:cubicBezTo>
                      <a:pt x="1242" y="3640"/>
                      <a:pt x="1250" y="3649"/>
                      <a:pt x="1256" y="3659"/>
                    </a:cubicBezTo>
                    <a:cubicBezTo>
                      <a:pt x="1264" y="3671"/>
                      <a:pt x="1265" y="3685"/>
                      <a:pt x="1273" y="3697"/>
                    </a:cubicBezTo>
                    <a:cubicBezTo>
                      <a:pt x="1292" y="3728"/>
                      <a:pt x="1322" y="3755"/>
                      <a:pt x="1341" y="3785"/>
                    </a:cubicBezTo>
                    <a:cubicBezTo>
                      <a:pt x="1363" y="3819"/>
                      <a:pt x="1379" y="3867"/>
                      <a:pt x="1410" y="3897"/>
                    </a:cubicBezTo>
                    <a:cubicBezTo>
                      <a:pt x="1430" y="3917"/>
                      <a:pt x="1453" y="3921"/>
                      <a:pt x="1472" y="3940"/>
                    </a:cubicBezTo>
                    <a:cubicBezTo>
                      <a:pt x="1484" y="3952"/>
                      <a:pt x="1503" y="3964"/>
                      <a:pt x="1514" y="3976"/>
                    </a:cubicBezTo>
                    <a:cubicBezTo>
                      <a:pt x="1520" y="3982"/>
                      <a:pt x="1523" y="3997"/>
                      <a:pt x="1529" y="4005"/>
                    </a:cubicBezTo>
                    <a:cubicBezTo>
                      <a:pt x="1546" y="4030"/>
                      <a:pt x="1555" y="4057"/>
                      <a:pt x="1572" y="4082"/>
                    </a:cubicBezTo>
                    <a:cubicBezTo>
                      <a:pt x="1592" y="4110"/>
                      <a:pt x="1620" y="4132"/>
                      <a:pt x="1644" y="4158"/>
                    </a:cubicBezTo>
                    <a:cubicBezTo>
                      <a:pt x="1666" y="4182"/>
                      <a:pt x="1685" y="4188"/>
                      <a:pt x="1722" y="4174"/>
                    </a:cubicBezTo>
                    <a:cubicBezTo>
                      <a:pt x="1767" y="4157"/>
                      <a:pt x="1797" y="4128"/>
                      <a:pt x="1837" y="4104"/>
                    </a:cubicBezTo>
                    <a:cubicBezTo>
                      <a:pt x="1875" y="4081"/>
                      <a:pt x="1903" y="4060"/>
                      <a:pt x="1918" y="4018"/>
                    </a:cubicBezTo>
                    <a:cubicBezTo>
                      <a:pt x="1936" y="3969"/>
                      <a:pt x="1968" y="3919"/>
                      <a:pt x="1980" y="3870"/>
                    </a:cubicBezTo>
                    <a:cubicBezTo>
                      <a:pt x="1984" y="3855"/>
                      <a:pt x="1991" y="3837"/>
                      <a:pt x="1993" y="3821"/>
                    </a:cubicBezTo>
                    <a:cubicBezTo>
                      <a:pt x="1995" y="3807"/>
                      <a:pt x="1989" y="3797"/>
                      <a:pt x="1998" y="3784"/>
                    </a:cubicBezTo>
                    <a:cubicBezTo>
                      <a:pt x="2007" y="3773"/>
                      <a:pt x="2018" y="3770"/>
                      <a:pt x="2027" y="3757"/>
                    </a:cubicBezTo>
                    <a:cubicBezTo>
                      <a:pt x="2042" y="3735"/>
                      <a:pt x="2058" y="3712"/>
                      <a:pt x="2071" y="3688"/>
                    </a:cubicBezTo>
                    <a:cubicBezTo>
                      <a:pt x="2115" y="3609"/>
                      <a:pt x="2152" y="3530"/>
                      <a:pt x="2166" y="3443"/>
                    </a:cubicBezTo>
                    <a:cubicBezTo>
                      <a:pt x="2172" y="3399"/>
                      <a:pt x="2206" y="3379"/>
                      <a:pt x="2226" y="3342"/>
                    </a:cubicBezTo>
                    <a:cubicBezTo>
                      <a:pt x="2235" y="3326"/>
                      <a:pt x="2238" y="3300"/>
                      <a:pt x="2244" y="3283"/>
                    </a:cubicBezTo>
                    <a:cubicBezTo>
                      <a:pt x="2253" y="3259"/>
                      <a:pt x="2248" y="3236"/>
                      <a:pt x="2254" y="3213"/>
                    </a:cubicBezTo>
                    <a:cubicBezTo>
                      <a:pt x="2259" y="3193"/>
                      <a:pt x="2270" y="3175"/>
                      <a:pt x="2275" y="3154"/>
                    </a:cubicBezTo>
                    <a:cubicBezTo>
                      <a:pt x="2280" y="3134"/>
                      <a:pt x="2281" y="3114"/>
                      <a:pt x="2284" y="3094"/>
                    </a:cubicBezTo>
                    <a:cubicBezTo>
                      <a:pt x="2292" y="3048"/>
                      <a:pt x="2311" y="2990"/>
                      <a:pt x="2343" y="2956"/>
                    </a:cubicBezTo>
                    <a:cubicBezTo>
                      <a:pt x="2377" y="2921"/>
                      <a:pt x="2404" y="2894"/>
                      <a:pt x="2414" y="2848"/>
                    </a:cubicBezTo>
                    <a:cubicBezTo>
                      <a:pt x="2421" y="2816"/>
                      <a:pt x="2440" y="2788"/>
                      <a:pt x="2447" y="2756"/>
                    </a:cubicBezTo>
                    <a:cubicBezTo>
                      <a:pt x="2455" y="2722"/>
                      <a:pt x="2458" y="2692"/>
                      <a:pt x="2458" y="2657"/>
                    </a:cubicBezTo>
                    <a:cubicBezTo>
                      <a:pt x="2458" y="2626"/>
                      <a:pt x="2452" y="2586"/>
                      <a:pt x="2458" y="2556"/>
                    </a:cubicBezTo>
                    <a:cubicBezTo>
                      <a:pt x="2468" y="2514"/>
                      <a:pt x="2502" y="2470"/>
                      <a:pt x="2527" y="2437"/>
                    </a:cubicBezTo>
                    <a:cubicBezTo>
                      <a:pt x="2559" y="2397"/>
                      <a:pt x="2580" y="2356"/>
                      <a:pt x="2596" y="2306"/>
                    </a:cubicBezTo>
                    <a:cubicBezTo>
                      <a:pt x="2607" y="2273"/>
                      <a:pt x="2605" y="2236"/>
                      <a:pt x="2619" y="2204"/>
                    </a:cubicBezTo>
                    <a:cubicBezTo>
                      <a:pt x="2635" y="2167"/>
                      <a:pt x="2678" y="2143"/>
                      <a:pt x="2708" y="2114"/>
                    </a:cubicBezTo>
                    <a:cubicBezTo>
                      <a:pt x="2751" y="2071"/>
                      <a:pt x="2843" y="1989"/>
                      <a:pt x="2913" y="2015"/>
                    </a:cubicBezTo>
                    <a:cubicBezTo>
                      <a:pt x="2937" y="2024"/>
                      <a:pt x="2949" y="2055"/>
                      <a:pt x="2971" y="2069"/>
                    </a:cubicBezTo>
                    <a:cubicBezTo>
                      <a:pt x="2984" y="2078"/>
                      <a:pt x="2994" y="2085"/>
                      <a:pt x="3006" y="2095"/>
                    </a:cubicBezTo>
                    <a:cubicBezTo>
                      <a:pt x="3013" y="2102"/>
                      <a:pt x="3024" y="2109"/>
                      <a:pt x="3031" y="2117"/>
                    </a:cubicBezTo>
                    <a:cubicBezTo>
                      <a:pt x="3043" y="2130"/>
                      <a:pt x="3037" y="2131"/>
                      <a:pt x="3044" y="2146"/>
                    </a:cubicBezTo>
                    <a:cubicBezTo>
                      <a:pt x="3053" y="2165"/>
                      <a:pt x="3079" y="2189"/>
                      <a:pt x="3095" y="2199"/>
                    </a:cubicBezTo>
                    <a:cubicBezTo>
                      <a:pt x="3106" y="2207"/>
                      <a:pt x="3115" y="2206"/>
                      <a:pt x="3129" y="2214"/>
                    </a:cubicBezTo>
                    <a:cubicBezTo>
                      <a:pt x="3137" y="2218"/>
                      <a:pt x="3138" y="2229"/>
                      <a:pt x="3148" y="2232"/>
                    </a:cubicBezTo>
                    <a:cubicBezTo>
                      <a:pt x="3165" y="2239"/>
                      <a:pt x="3197" y="2230"/>
                      <a:pt x="3213" y="2227"/>
                    </a:cubicBezTo>
                    <a:cubicBezTo>
                      <a:pt x="3255" y="2218"/>
                      <a:pt x="3308" y="2181"/>
                      <a:pt x="3344" y="2160"/>
                    </a:cubicBezTo>
                    <a:cubicBezTo>
                      <a:pt x="3373" y="2142"/>
                      <a:pt x="3400" y="2133"/>
                      <a:pt x="3431" y="2122"/>
                    </a:cubicBezTo>
                    <a:cubicBezTo>
                      <a:pt x="3435" y="2093"/>
                      <a:pt x="3433" y="2067"/>
                      <a:pt x="3449" y="2042"/>
                    </a:cubicBezTo>
                    <a:cubicBezTo>
                      <a:pt x="3466" y="2016"/>
                      <a:pt x="3489" y="1992"/>
                      <a:pt x="3508" y="1968"/>
                    </a:cubicBezTo>
                    <a:cubicBezTo>
                      <a:pt x="3527" y="1943"/>
                      <a:pt x="3545" y="1918"/>
                      <a:pt x="3574" y="1904"/>
                    </a:cubicBezTo>
                    <a:cubicBezTo>
                      <a:pt x="3581" y="1901"/>
                      <a:pt x="3600" y="1899"/>
                      <a:pt x="3605" y="1893"/>
                    </a:cubicBezTo>
                    <a:cubicBezTo>
                      <a:pt x="3609" y="1887"/>
                      <a:pt x="3603" y="1879"/>
                      <a:pt x="3605" y="1874"/>
                    </a:cubicBezTo>
                    <a:cubicBezTo>
                      <a:pt x="3622" y="1831"/>
                      <a:pt x="3616" y="1788"/>
                      <a:pt x="3616" y="1743"/>
                    </a:cubicBezTo>
                    <a:cubicBezTo>
                      <a:pt x="3617" y="1662"/>
                      <a:pt x="3672" y="1623"/>
                      <a:pt x="3730" y="1573"/>
                    </a:cubicBezTo>
                    <a:cubicBezTo>
                      <a:pt x="3785" y="1526"/>
                      <a:pt x="3845" y="1476"/>
                      <a:pt x="3882" y="1413"/>
                    </a:cubicBezTo>
                    <a:cubicBezTo>
                      <a:pt x="3893" y="1393"/>
                      <a:pt x="3899" y="1371"/>
                      <a:pt x="3909" y="1351"/>
                    </a:cubicBezTo>
                    <a:cubicBezTo>
                      <a:pt x="3922" y="1323"/>
                      <a:pt x="3941" y="1296"/>
                      <a:pt x="3950" y="1267"/>
                    </a:cubicBezTo>
                    <a:cubicBezTo>
                      <a:pt x="3967" y="1212"/>
                      <a:pt x="4002" y="1167"/>
                      <a:pt x="4034" y="1120"/>
                    </a:cubicBezTo>
                    <a:cubicBezTo>
                      <a:pt x="4061" y="1081"/>
                      <a:pt x="4061" y="1061"/>
                      <a:pt x="4061" y="1015"/>
                    </a:cubicBezTo>
                    <a:cubicBezTo>
                      <a:pt x="4061" y="940"/>
                      <a:pt x="4046" y="863"/>
                      <a:pt x="4111" y="810"/>
                    </a:cubicBezTo>
                    <a:cubicBezTo>
                      <a:pt x="4126" y="797"/>
                      <a:pt x="4145" y="789"/>
                      <a:pt x="4161" y="777"/>
                    </a:cubicBezTo>
                    <a:cubicBezTo>
                      <a:pt x="4182" y="761"/>
                      <a:pt x="4207" y="756"/>
                      <a:pt x="4228" y="742"/>
                    </a:cubicBezTo>
                    <a:cubicBezTo>
                      <a:pt x="4239" y="735"/>
                      <a:pt x="4248" y="722"/>
                      <a:pt x="4260" y="717"/>
                    </a:cubicBezTo>
                    <a:cubicBezTo>
                      <a:pt x="4275" y="711"/>
                      <a:pt x="4294" y="715"/>
                      <a:pt x="4309" y="710"/>
                    </a:cubicBezTo>
                    <a:cubicBezTo>
                      <a:pt x="4358" y="696"/>
                      <a:pt x="4385" y="689"/>
                      <a:pt x="4438" y="699"/>
                    </a:cubicBezTo>
                    <a:cubicBezTo>
                      <a:pt x="4454" y="701"/>
                      <a:pt x="4472" y="704"/>
                      <a:pt x="4487" y="711"/>
                    </a:cubicBezTo>
                    <a:cubicBezTo>
                      <a:pt x="4511" y="722"/>
                      <a:pt x="4519" y="722"/>
                      <a:pt x="4543" y="725"/>
                    </a:cubicBezTo>
                    <a:cubicBezTo>
                      <a:pt x="4581" y="731"/>
                      <a:pt x="4630" y="773"/>
                      <a:pt x="4652" y="803"/>
                    </a:cubicBezTo>
                    <a:cubicBezTo>
                      <a:pt x="4669" y="827"/>
                      <a:pt x="4688" y="849"/>
                      <a:pt x="4705" y="873"/>
                    </a:cubicBezTo>
                    <a:cubicBezTo>
                      <a:pt x="4721" y="895"/>
                      <a:pt x="4718" y="909"/>
                      <a:pt x="4742" y="919"/>
                    </a:cubicBezTo>
                    <a:cubicBezTo>
                      <a:pt x="4805" y="948"/>
                      <a:pt x="4885" y="965"/>
                      <a:pt x="4955" y="973"/>
                    </a:cubicBezTo>
                    <a:cubicBezTo>
                      <a:pt x="5016" y="980"/>
                      <a:pt x="5068" y="965"/>
                      <a:pt x="5100" y="1023"/>
                    </a:cubicBezTo>
                    <a:cubicBezTo>
                      <a:pt x="5118" y="1056"/>
                      <a:pt x="5137" y="1088"/>
                      <a:pt x="5160" y="1118"/>
                    </a:cubicBezTo>
                    <a:cubicBezTo>
                      <a:pt x="5168" y="1130"/>
                      <a:pt x="5179" y="1140"/>
                      <a:pt x="5187" y="1152"/>
                    </a:cubicBezTo>
                    <a:cubicBezTo>
                      <a:pt x="5197" y="1166"/>
                      <a:pt x="5199" y="1184"/>
                      <a:pt x="5212" y="1196"/>
                    </a:cubicBezTo>
                    <a:cubicBezTo>
                      <a:pt x="5258" y="1237"/>
                      <a:pt x="5329" y="1217"/>
                      <a:pt x="5379" y="1242"/>
                    </a:cubicBezTo>
                    <a:cubicBezTo>
                      <a:pt x="5397" y="1252"/>
                      <a:pt x="5396" y="1266"/>
                      <a:pt x="5408" y="1282"/>
                    </a:cubicBezTo>
                    <a:cubicBezTo>
                      <a:pt x="5413" y="1289"/>
                      <a:pt x="5421" y="1293"/>
                      <a:pt x="5426" y="1300"/>
                    </a:cubicBezTo>
                    <a:cubicBezTo>
                      <a:pt x="5432" y="1309"/>
                      <a:pt x="5432" y="1318"/>
                      <a:pt x="5437" y="1327"/>
                    </a:cubicBezTo>
                    <a:cubicBezTo>
                      <a:pt x="5452" y="1354"/>
                      <a:pt x="5478" y="1360"/>
                      <a:pt x="5508" y="1353"/>
                    </a:cubicBezTo>
                    <a:cubicBezTo>
                      <a:pt x="5535" y="1346"/>
                      <a:pt x="5569" y="1327"/>
                      <a:pt x="5588" y="1306"/>
                    </a:cubicBezTo>
                    <a:cubicBezTo>
                      <a:pt x="5598" y="1294"/>
                      <a:pt x="5601" y="1278"/>
                      <a:pt x="5610" y="1265"/>
                    </a:cubicBezTo>
                    <a:cubicBezTo>
                      <a:pt x="5618" y="1254"/>
                      <a:pt x="5634" y="1249"/>
                      <a:pt x="5641" y="1239"/>
                    </a:cubicBezTo>
                    <a:cubicBezTo>
                      <a:pt x="5644" y="1234"/>
                      <a:pt x="5645" y="1225"/>
                      <a:pt x="5648" y="1219"/>
                    </a:cubicBezTo>
                    <a:cubicBezTo>
                      <a:pt x="5654" y="1207"/>
                      <a:pt x="5666" y="1197"/>
                      <a:pt x="5673" y="1187"/>
                    </a:cubicBezTo>
                    <a:cubicBezTo>
                      <a:pt x="5696" y="1157"/>
                      <a:pt x="5721" y="1125"/>
                      <a:pt x="5740" y="1093"/>
                    </a:cubicBezTo>
                    <a:cubicBezTo>
                      <a:pt x="5755" y="1065"/>
                      <a:pt x="5766" y="1035"/>
                      <a:pt x="5784" y="1008"/>
                    </a:cubicBezTo>
                    <a:cubicBezTo>
                      <a:pt x="5806" y="976"/>
                      <a:pt x="5835" y="936"/>
                      <a:pt x="5869" y="916"/>
                    </a:cubicBezTo>
                    <a:cubicBezTo>
                      <a:pt x="5882" y="908"/>
                      <a:pt x="5895" y="903"/>
                      <a:pt x="5911" y="900"/>
                    </a:cubicBezTo>
                    <a:cubicBezTo>
                      <a:pt x="5913" y="900"/>
                      <a:pt x="5940" y="901"/>
                      <a:pt x="5946" y="897"/>
                    </a:cubicBezTo>
                    <a:cubicBezTo>
                      <a:pt x="5950" y="894"/>
                      <a:pt x="5952" y="887"/>
                      <a:pt x="5957" y="884"/>
                    </a:cubicBezTo>
                    <a:cubicBezTo>
                      <a:pt x="5964" y="879"/>
                      <a:pt x="5974" y="876"/>
                      <a:pt x="5982" y="871"/>
                    </a:cubicBezTo>
                    <a:cubicBezTo>
                      <a:pt x="5997" y="861"/>
                      <a:pt x="5996" y="852"/>
                      <a:pt x="6002" y="836"/>
                    </a:cubicBezTo>
                    <a:cubicBezTo>
                      <a:pt x="6017" y="793"/>
                      <a:pt x="6050" y="754"/>
                      <a:pt x="6074" y="713"/>
                    </a:cubicBezTo>
                    <a:cubicBezTo>
                      <a:pt x="6090" y="686"/>
                      <a:pt x="6107" y="649"/>
                      <a:pt x="6135" y="632"/>
                    </a:cubicBezTo>
                    <a:cubicBezTo>
                      <a:pt x="6181" y="603"/>
                      <a:pt x="6259" y="595"/>
                      <a:pt x="6312" y="584"/>
                    </a:cubicBezTo>
                    <a:cubicBezTo>
                      <a:pt x="6365" y="574"/>
                      <a:pt x="6431" y="552"/>
                      <a:pt x="6485" y="564"/>
                    </a:cubicBezTo>
                    <a:cubicBezTo>
                      <a:pt x="6535" y="575"/>
                      <a:pt x="6569" y="627"/>
                      <a:pt x="6620" y="628"/>
                    </a:cubicBezTo>
                    <a:cubicBezTo>
                      <a:pt x="6678" y="631"/>
                      <a:pt x="6714" y="636"/>
                      <a:pt x="6746" y="582"/>
                    </a:cubicBezTo>
                    <a:cubicBezTo>
                      <a:pt x="6759" y="562"/>
                      <a:pt x="6781" y="535"/>
                      <a:pt x="6788" y="512"/>
                    </a:cubicBezTo>
                    <a:cubicBezTo>
                      <a:pt x="6794" y="491"/>
                      <a:pt x="6789" y="479"/>
                      <a:pt x="6800" y="460"/>
                    </a:cubicBezTo>
                    <a:cubicBezTo>
                      <a:pt x="6818" y="430"/>
                      <a:pt x="6803" y="404"/>
                      <a:pt x="6838" y="380"/>
                    </a:cubicBezTo>
                    <a:cubicBezTo>
                      <a:pt x="6860" y="365"/>
                      <a:pt x="6879" y="370"/>
                      <a:pt x="6906" y="369"/>
                    </a:cubicBezTo>
                    <a:cubicBezTo>
                      <a:pt x="6934" y="368"/>
                      <a:pt x="6963" y="361"/>
                      <a:pt x="6991" y="356"/>
                    </a:cubicBezTo>
                    <a:cubicBezTo>
                      <a:pt x="7081" y="341"/>
                      <a:pt x="7082" y="223"/>
                      <a:pt x="7128" y="163"/>
                    </a:cubicBezTo>
                    <a:cubicBezTo>
                      <a:pt x="7147" y="138"/>
                      <a:pt x="7166" y="117"/>
                      <a:pt x="7185" y="92"/>
                    </a:cubicBezTo>
                    <a:cubicBezTo>
                      <a:pt x="7195" y="78"/>
                      <a:pt x="7212" y="64"/>
                      <a:pt x="7221" y="49"/>
                    </a:cubicBezTo>
                    <a:cubicBezTo>
                      <a:pt x="7230" y="31"/>
                      <a:pt x="7223" y="2"/>
                      <a:pt x="7255" y="0"/>
                    </a:cubicBezTo>
                  </a:path>
                </a:pathLst>
              </a:custGeom>
              <a:noFill/>
              <a:ln w="2555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02600" tIns="57600" rIns="102600" bIns="57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6" name="Google Shape;1596;p28"/>
              <p:cNvSpPr/>
              <p:nvPr/>
            </p:nvSpPr>
            <p:spPr>
              <a:xfrm>
                <a:off x="5506289" y="1511564"/>
                <a:ext cx="2326291" cy="1787163"/>
              </a:xfrm>
              <a:custGeom>
                <a:avLst/>
                <a:gdLst/>
                <a:ahLst/>
                <a:cxnLst/>
                <a:rect l="l" t="t" r="r" b="b"/>
                <a:pathLst>
                  <a:path w="7262" h="5579" extrusionOk="0">
                    <a:moveTo>
                      <a:pt x="7256" y="0"/>
                    </a:moveTo>
                    <a:cubicBezTo>
                      <a:pt x="7279" y="23"/>
                      <a:pt x="7231" y="31"/>
                      <a:pt x="7221" y="49"/>
                    </a:cubicBezTo>
                    <a:cubicBezTo>
                      <a:pt x="7213" y="64"/>
                      <a:pt x="7196" y="78"/>
                      <a:pt x="7185" y="92"/>
                    </a:cubicBezTo>
                    <a:cubicBezTo>
                      <a:pt x="7166" y="117"/>
                      <a:pt x="7147" y="138"/>
                      <a:pt x="7128" y="163"/>
                    </a:cubicBezTo>
                    <a:cubicBezTo>
                      <a:pt x="7082" y="223"/>
                      <a:pt x="7081" y="341"/>
                      <a:pt x="6991" y="356"/>
                    </a:cubicBezTo>
                    <a:cubicBezTo>
                      <a:pt x="6963" y="361"/>
                      <a:pt x="6934" y="367"/>
                      <a:pt x="6906" y="369"/>
                    </a:cubicBezTo>
                    <a:cubicBezTo>
                      <a:pt x="6879" y="370"/>
                      <a:pt x="6860" y="365"/>
                      <a:pt x="6838" y="380"/>
                    </a:cubicBezTo>
                    <a:cubicBezTo>
                      <a:pt x="6804" y="404"/>
                      <a:pt x="6818" y="430"/>
                      <a:pt x="6801" y="460"/>
                    </a:cubicBezTo>
                    <a:cubicBezTo>
                      <a:pt x="6789" y="479"/>
                      <a:pt x="6794" y="491"/>
                      <a:pt x="6788" y="512"/>
                    </a:cubicBezTo>
                    <a:cubicBezTo>
                      <a:pt x="6782" y="535"/>
                      <a:pt x="6759" y="562"/>
                      <a:pt x="6747" y="582"/>
                    </a:cubicBezTo>
                    <a:cubicBezTo>
                      <a:pt x="6714" y="636"/>
                      <a:pt x="6678" y="631"/>
                      <a:pt x="6621" y="628"/>
                    </a:cubicBezTo>
                    <a:cubicBezTo>
                      <a:pt x="6570" y="627"/>
                      <a:pt x="6535" y="575"/>
                      <a:pt x="6486" y="564"/>
                    </a:cubicBezTo>
                    <a:cubicBezTo>
                      <a:pt x="6431" y="552"/>
                      <a:pt x="6365" y="574"/>
                      <a:pt x="6313" y="584"/>
                    </a:cubicBezTo>
                    <a:cubicBezTo>
                      <a:pt x="6259" y="595"/>
                      <a:pt x="6182" y="603"/>
                      <a:pt x="6135" y="632"/>
                    </a:cubicBezTo>
                    <a:cubicBezTo>
                      <a:pt x="6108" y="649"/>
                      <a:pt x="6090" y="686"/>
                      <a:pt x="6075" y="713"/>
                    </a:cubicBezTo>
                    <a:cubicBezTo>
                      <a:pt x="6051" y="754"/>
                      <a:pt x="6017" y="793"/>
                      <a:pt x="6002" y="836"/>
                    </a:cubicBezTo>
                    <a:cubicBezTo>
                      <a:pt x="5996" y="852"/>
                      <a:pt x="5997" y="861"/>
                      <a:pt x="5982" y="871"/>
                    </a:cubicBezTo>
                    <a:cubicBezTo>
                      <a:pt x="5974" y="876"/>
                      <a:pt x="5965" y="879"/>
                      <a:pt x="5957" y="884"/>
                    </a:cubicBezTo>
                    <a:cubicBezTo>
                      <a:pt x="5953" y="887"/>
                      <a:pt x="5951" y="894"/>
                      <a:pt x="5946" y="897"/>
                    </a:cubicBezTo>
                    <a:cubicBezTo>
                      <a:pt x="5940" y="901"/>
                      <a:pt x="5914" y="900"/>
                      <a:pt x="5911" y="900"/>
                    </a:cubicBezTo>
                    <a:cubicBezTo>
                      <a:pt x="5896" y="903"/>
                      <a:pt x="5883" y="908"/>
                      <a:pt x="5869" y="916"/>
                    </a:cubicBezTo>
                    <a:cubicBezTo>
                      <a:pt x="5835" y="936"/>
                      <a:pt x="5806" y="976"/>
                      <a:pt x="5784" y="1008"/>
                    </a:cubicBezTo>
                    <a:cubicBezTo>
                      <a:pt x="5766" y="1035"/>
                      <a:pt x="5756" y="1065"/>
                      <a:pt x="5740" y="1093"/>
                    </a:cubicBezTo>
                    <a:cubicBezTo>
                      <a:pt x="5721" y="1125"/>
                      <a:pt x="5696" y="1157"/>
                      <a:pt x="5674" y="1187"/>
                    </a:cubicBezTo>
                    <a:cubicBezTo>
                      <a:pt x="5666" y="1197"/>
                      <a:pt x="5655" y="1208"/>
                      <a:pt x="5648" y="1219"/>
                    </a:cubicBezTo>
                    <a:cubicBezTo>
                      <a:pt x="5645" y="1225"/>
                      <a:pt x="5645" y="1234"/>
                      <a:pt x="5641" y="1239"/>
                    </a:cubicBezTo>
                    <a:cubicBezTo>
                      <a:pt x="5634" y="1249"/>
                      <a:pt x="5619" y="1254"/>
                      <a:pt x="5610" y="1265"/>
                    </a:cubicBezTo>
                    <a:cubicBezTo>
                      <a:pt x="5601" y="1278"/>
                      <a:pt x="5598" y="1294"/>
                      <a:pt x="5588" y="1306"/>
                    </a:cubicBezTo>
                    <a:cubicBezTo>
                      <a:pt x="5570" y="1327"/>
                      <a:pt x="5536" y="1346"/>
                      <a:pt x="5508" y="1353"/>
                    </a:cubicBezTo>
                    <a:cubicBezTo>
                      <a:pt x="5478" y="1360"/>
                      <a:pt x="5452" y="1354"/>
                      <a:pt x="5437" y="1327"/>
                    </a:cubicBezTo>
                    <a:cubicBezTo>
                      <a:pt x="5432" y="1318"/>
                      <a:pt x="5433" y="1309"/>
                      <a:pt x="5426" y="1300"/>
                    </a:cubicBezTo>
                    <a:cubicBezTo>
                      <a:pt x="5422" y="1293"/>
                      <a:pt x="5414" y="1289"/>
                      <a:pt x="5409" y="1282"/>
                    </a:cubicBezTo>
                    <a:cubicBezTo>
                      <a:pt x="5396" y="1266"/>
                      <a:pt x="5397" y="1252"/>
                      <a:pt x="5379" y="1242"/>
                    </a:cubicBezTo>
                    <a:cubicBezTo>
                      <a:pt x="5330" y="1217"/>
                      <a:pt x="5258" y="1237"/>
                      <a:pt x="5213" y="1196"/>
                    </a:cubicBezTo>
                    <a:cubicBezTo>
                      <a:pt x="5200" y="1184"/>
                      <a:pt x="5198" y="1166"/>
                      <a:pt x="5187" y="1152"/>
                    </a:cubicBezTo>
                    <a:cubicBezTo>
                      <a:pt x="5179" y="1140"/>
                      <a:pt x="5169" y="1130"/>
                      <a:pt x="5160" y="1119"/>
                    </a:cubicBezTo>
                    <a:cubicBezTo>
                      <a:pt x="5137" y="1088"/>
                      <a:pt x="5118" y="1057"/>
                      <a:pt x="5100" y="1023"/>
                    </a:cubicBezTo>
                    <a:cubicBezTo>
                      <a:pt x="5069" y="965"/>
                      <a:pt x="5016" y="980"/>
                      <a:pt x="4955" y="973"/>
                    </a:cubicBezTo>
                    <a:cubicBezTo>
                      <a:pt x="4886" y="965"/>
                      <a:pt x="4806" y="948"/>
                      <a:pt x="4742" y="920"/>
                    </a:cubicBezTo>
                    <a:cubicBezTo>
                      <a:pt x="4718" y="909"/>
                      <a:pt x="4721" y="895"/>
                      <a:pt x="4705" y="873"/>
                    </a:cubicBezTo>
                    <a:cubicBezTo>
                      <a:pt x="4688" y="849"/>
                      <a:pt x="4669" y="827"/>
                      <a:pt x="4652" y="803"/>
                    </a:cubicBezTo>
                    <a:cubicBezTo>
                      <a:pt x="4630" y="773"/>
                      <a:pt x="4582" y="731"/>
                      <a:pt x="4543" y="725"/>
                    </a:cubicBezTo>
                    <a:cubicBezTo>
                      <a:pt x="4519" y="722"/>
                      <a:pt x="4511" y="722"/>
                      <a:pt x="4487" y="711"/>
                    </a:cubicBezTo>
                    <a:cubicBezTo>
                      <a:pt x="4473" y="704"/>
                      <a:pt x="4455" y="702"/>
                      <a:pt x="4438" y="699"/>
                    </a:cubicBezTo>
                    <a:cubicBezTo>
                      <a:pt x="4385" y="689"/>
                      <a:pt x="4359" y="696"/>
                      <a:pt x="4310" y="710"/>
                    </a:cubicBezTo>
                    <a:cubicBezTo>
                      <a:pt x="4294" y="715"/>
                      <a:pt x="4276" y="711"/>
                      <a:pt x="4261" y="717"/>
                    </a:cubicBezTo>
                    <a:cubicBezTo>
                      <a:pt x="4249" y="722"/>
                      <a:pt x="4239" y="735"/>
                      <a:pt x="4229" y="742"/>
                    </a:cubicBezTo>
                    <a:cubicBezTo>
                      <a:pt x="4207" y="756"/>
                      <a:pt x="4182" y="761"/>
                      <a:pt x="4161" y="777"/>
                    </a:cubicBezTo>
                    <a:cubicBezTo>
                      <a:pt x="4145" y="789"/>
                      <a:pt x="4127" y="797"/>
                      <a:pt x="4111" y="810"/>
                    </a:cubicBezTo>
                    <a:cubicBezTo>
                      <a:pt x="4046" y="863"/>
                      <a:pt x="4061" y="940"/>
                      <a:pt x="4061" y="1015"/>
                    </a:cubicBezTo>
                    <a:cubicBezTo>
                      <a:pt x="4061" y="1061"/>
                      <a:pt x="4062" y="1081"/>
                      <a:pt x="4034" y="1120"/>
                    </a:cubicBezTo>
                    <a:cubicBezTo>
                      <a:pt x="4002" y="1167"/>
                      <a:pt x="3967" y="1212"/>
                      <a:pt x="3950" y="1267"/>
                    </a:cubicBezTo>
                    <a:cubicBezTo>
                      <a:pt x="3941" y="1296"/>
                      <a:pt x="3923" y="1324"/>
                      <a:pt x="3909" y="1351"/>
                    </a:cubicBezTo>
                    <a:cubicBezTo>
                      <a:pt x="3899" y="1371"/>
                      <a:pt x="3893" y="1394"/>
                      <a:pt x="3882" y="1413"/>
                    </a:cubicBezTo>
                    <a:cubicBezTo>
                      <a:pt x="3845" y="1476"/>
                      <a:pt x="3785" y="1526"/>
                      <a:pt x="3731" y="1573"/>
                    </a:cubicBezTo>
                    <a:cubicBezTo>
                      <a:pt x="3673" y="1623"/>
                      <a:pt x="3618" y="1662"/>
                      <a:pt x="3617" y="1743"/>
                    </a:cubicBezTo>
                    <a:cubicBezTo>
                      <a:pt x="3616" y="1788"/>
                      <a:pt x="3623" y="1832"/>
                      <a:pt x="3606" y="1874"/>
                    </a:cubicBezTo>
                    <a:cubicBezTo>
                      <a:pt x="3604" y="1879"/>
                      <a:pt x="3610" y="1887"/>
                      <a:pt x="3605" y="1893"/>
                    </a:cubicBezTo>
                    <a:cubicBezTo>
                      <a:pt x="3600" y="1899"/>
                      <a:pt x="3582" y="1901"/>
                      <a:pt x="3575" y="1904"/>
                    </a:cubicBezTo>
                    <a:cubicBezTo>
                      <a:pt x="3546" y="1918"/>
                      <a:pt x="3527" y="1943"/>
                      <a:pt x="3508" y="1968"/>
                    </a:cubicBezTo>
                    <a:cubicBezTo>
                      <a:pt x="3490" y="1992"/>
                      <a:pt x="3466" y="2016"/>
                      <a:pt x="3449" y="2042"/>
                    </a:cubicBezTo>
                    <a:cubicBezTo>
                      <a:pt x="3433" y="2067"/>
                      <a:pt x="3435" y="2093"/>
                      <a:pt x="3432" y="2122"/>
                    </a:cubicBezTo>
                    <a:cubicBezTo>
                      <a:pt x="3400" y="2134"/>
                      <a:pt x="3374" y="2143"/>
                      <a:pt x="3344" y="2160"/>
                    </a:cubicBezTo>
                    <a:cubicBezTo>
                      <a:pt x="3308" y="2182"/>
                      <a:pt x="3256" y="2218"/>
                      <a:pt x="3214" y="2227"/>
                    </a:cubicBezTo>
                    <a:cubicBezTo>
                      <a:pt x="3198" y="2230"/>
                      <a:pt x="3165" y="2239"/>
                      <a:pt x="3148" y="2232"/>
                    </a:cubicBezTo>
                    <a:cubicBezTo>
                      <a:pt x="3139" y="2229"/>
                      <a:pt x="3138" y="2218"/>
                      <a:pt x="3130" y="2214"/>
                    </a:cubicBezTo>
                    <a:cubicBezTo>
                      <a:pt x="3116" y="2207"/>
                      <a:pt x="3107" y="2207"/>
                      <a:pt x="3095" y="2199"/>
                    </a:cubicBezTo>
                    <a:cubicBezTo>
                      <a:pt x="3079" y="2189"/>
                      <a:pt x="3053" y="2165"/>
                      <a:pt x="3045" y="2147"/>
                    </a:cubicBezTo>
                    <a:cubicBezTo>
                      <a:pt x="3037" y="2131"/>
                      <a:pt x="3043" y="2130"/>
                      <a:pt x="3032" y="2117"/>
                    </a:cubicBezTo>
                    <a:cubicBezTo>
                      <a:pt x="3025" y="2109"/>
                      <a:pt x="3014" y="2102"/>
                      <a:pt x="3006" y="2095"/>
                    </a:cubicBezTo>
                    <a:cubicBezTo>
                      <a:pt x="2995" y="2085"/>
                      <a:pt x="2985" y="2078"/>
                      <a:pt x="2972" y="2069"/>
                    </a:cubicBezTo>
                    <a:cubicBezTo>
                      <a:pt x="2950" y="2055"/>
                      <a:pt x="2937" y="2024"/>
                      <a:pt x="2913" y="2015"/>
                    </a:cubicBezTo>
                    <a:cubicBezTo>
                      <a:pt x="2843" y="1990"/>
                      <a:pt x="2751" y="2072"/>
                      <a:pt x="2708" y="2114"/>
                    </a:cubicBezTo>
                    <a:cubicBezTo>
                      <a:pt x="2679" y="2143"/>
                      <a:pt x="2635" y="2167"/>
                      <a:pt x="2619" y="2204"/>
                    </a:cubicBezTo>
                    <a:cubicBezTo>
                      <a:pt x="2605" y="2236"/>
                      <a:pt x="2607" y="2273"/>
                      <a:pt x="2597" y="2306"/>
                    </a:cubicBezTo>
                    <a:cubicBezTo>
                      <a:pt x="2581" y="2356"/>
                      <a:pt x="2559" y="2397"/>
                      <a:pt x="2527" y="2438"/>
                    </a:cubicBezTo>
                    <a:cubicBezTo>
                      <a:pt x="2502" y="2470"/>
                      <a:pt x="2468" y="2515"/>
                      <a:pt x="2459" y="2556"/>
                    </a:cubicBezTo>
                    <a:cubicBezTo>
                      <a:pt x="2452" y="2586"/>
                      <a:pt x="2458" y="2626"/>
                      <a:pt x="2458" y="2657"/>
                    </a:cubicBezTo>
                    <a:cubicBezTo>
                      <a:pt x="2458" y="2693"/>
                      <a:pt x="2455" y="2722"/>
                      <a:pt x="2447" y="2756"/>
                    </a:cubicBezTo>
                    <a:cubicBezTo>
                      <a:pt x="2440" y="2788"/>
                      <a:pt x="2421" y="2817"/>
                      <a:pt x="2415" y="2848"/>
                    </a:cubicBezTo>
                    <a:cubicBezTo>
                      <a:pt x="2405" y="2894"/>
                      <a:pt x="2377" y="2921"/>
                      <a:pt x="2344" y="2956"/>
                    </a:cubicBezTo>
                    <a:cubicBezTo>
                      <a:pt x="2312" y="2990"/>
                      <a:pt x="2292" y="3048"/>
                      <a:pt x="2285" y="3094"/>
                    </a:cubicBezTo>
                    <a:cubicBezTo>
                      <a:pt x="2282" y="3114"/>
                      <a:pt x="2281" y="3134"/>
                      <a:pt x="2276" y="3154"/>
                    </a:cubicBezTo>
                    <a:cubicBezTo>
                      <a:pt x="2271" y="3175"/>
                      <a:pt x="2260" y="3193"/>
                      <a:pt x="2254" y="3213"/>
                    </a:cubicBezTo>
                    <a:cubicBezTo>
                      <a:pt x="2248" y="3237"/>
                      <a:pt x="2253" y="3259"/>
                      <a:pt x="2245" y="3283"/>
                    </a:cubicBezTo>
                    <a:cubicBezTo>
                      <a:pt x="2239" y="3300"/>
                      <a:pt x="2235" y="3326"/>
                      <a:pt x="2227" y="3342"/>
                    </a:cubicBezTo>
                    <a:cubicBezTo>
                      <a:pt x="2207" y="3380"/>
                      <a:pt x="2173" y="3399"/>
                      <a:pt x="2166" y="3443"/>
                    </a:cubicBezTo>
                    <a:cubicBezTo>
                      <a:pt x="2153" y="3530"/>
                      <a:pt x="2116" y="3609"/>
                      <a:pt x="2071" y="3689"/>
                    </a:cubicBezTo>
                    <a:cubicBezTo>
                      <a:pt x="2058" y="3712"/>
                      <a:pt x="2043" y="3735"/>
                      <a:pt x="2027" y="3758"/>
                    </a:cubicBezTo>
                    <a:cubicBezTo>
                      <a:pt x="2019" y="3770"/>
                      <a:pt x="2007" y="3774"/>
                      <a:pt x="1999" y="3785"/>
                    </a:cubicBezTo>
                    <a:cubicBezTo>
                      <a:pt x="1989" y="3797"/>
                      <a:pt x="1995" y="3807"/>
                      <a:pt x="1993" y="3821"/>
                    </a:cubicBezTo>
                    <a:cubicBezTo>
                      <a:pt x="1991" y="3837"/>
                      <a:pt x="1985" y="3855"/>
                      <a:pt x="1981" y="3870"/>
                    </a:cubicBezTo>
                    <a:cubicBezTo>
                      <a:pt x="1968" y="3920"/>
                      <a:pt x="1936" y="3969"/>
                      <a:pt x="1919" y="4018"/>
                    </a:cubicBezTo>
                    <a:cubicBezTo>
                      <a:pt x="1904" y="4060"/>
                      <a:pt x="1875" y="4081"/>
                      <a:pt x="1837" y="4104"/>
                    </a:cubicBezTo>
                    <a:cubicBezTo>
                      <a:pt x="1797" y="4128"/>
                      <a:pt x="1767" y="4157"/>
                      <a:pt x="1722" y="4174"/>
                    </a:cubicBezTo>
                    <a:cubicBezTo>
                      <a:pt x="1686" y="4188"/>
                      <a:pt x="1667" y="4182"/>
                      <a:pt x="1644" y="4158"/>
                    </a:cubicBezTo>
                    <a:cubicBezTo>
                      <a:pt x="1621" y="4132"/>
                      <a:pt x="1592" y="4110"/>
                      <a:pt x="1573" y="4082"/>
                    </a:cubicBezTo>
                    <a:cubicBezTo>
                      <a:pt x="1556" y="4057"/>
                      <a:pt x="1546" y="4030"/>
                      <a:pt x="1529" y="4005"/>
                    </a:cubicBezTo>
                    <a:cubicBezTo>
                      <a:pt x="1524" y="3997"/>
                      <a:pt x="1520" y="3982"/>
                      <a:pt x="1514" y="3976"/>
                    </a:cubicBezTo>
                    <a:cubicBezTo>
                      <a:pt x="1504" y="3964"/>
                      <a:pt x="1485" y="3952"/>
                      <a:pt x="1473" y="3940"/>
                    </a:cubicBezTo>
                    <a:cubicBezTo>
                      <a:pt x="1453" y="3921"/>
                      <a:pt x="1430" y="3917"/>
                      <a:pt x="1410" y="3897"/>
                    </a:cubicBezTo>
                    <a:cubicBezTo>
                      <a:pt x="1379" y="3867"/>
                      <a:pt x="1364" y="3819"/>
                      <a:pt x="1342" y="3785"/>
                    </a:cubicBezTo>
                    <a:cubicBezTo>
                      <a:pt x="1322" y="3755"/>
                      <a:pt x="1293" y="3728"/>
                      <a:pt x="1273" y="3697"/>
                    </a:cubicBezTo>
                    <a:cubicBezTo>
                      <a:pt x="1266" y="3685"/>
                      <a:pt x="1264" y="3672"/>
                      <a:pt x="1257" y="3659"/>
                    </a:cubicBezTo>
                    <a:cubicBezTo>
                      <a:pt x="1251" y="3649"/>
                      <a:pt x="1243" y="3640"/>
                      <a:pt x="1235" y="3632"/>
                    </a:cubicBezTo>
                    <a:cubicBezTo>
                      <a:pt x="1218" y="3615"/>
                      <a:pt x="1217" y="3610"/>
                      <a:pt x="1212" y="3584"/>
                    </a:cubicBezTo>
                    <a:cubicBezTo>
                      <a:pt x="1208" y="3568"/>
                      <a:pt x="1202" y="3555"/>
                      <a:pt x="1194" y="3540"/>
                    </a:cubicBezTo>
                    <a:cubicBezTo>
                      <a:pt x="1176" y="3508"/>
                      <a:pt x="1155" y="3506"/>
                      <a:pt x="1126" y="3489"/>
                    </a:cubicBezTo>
                    <a:cubicBezTo>
                      <a:pt x="1107" y="3478"/>
                      <a:pt x="1100" y="3466"/>
                      <a:pt x="1078" y="3459"/>
                    </a:cubicBezTo>
                    <a:cubicBezTo>
                      <a:pt x="1065" y="3455"/>
                      <a:pt x="1052" y="3448"/>
                      <a:pt x="1040" y="3445"/>
                    </a:cubicBezTo>
                    <a:cubicBezTo>
                      <a:pt x="1027" y="3442"/>
                      <a:pt x="1014" y="3445"/>
                      <a:pt x="1001" y="3442"/>
                    </a:cubicBezTo>
                    <a:cubicBezTo>
                      <a:pt x="977" y="3437"/>
                      <a:pt x="962" y="3421"/>
                      <a:pt x="936" y="3420"/>
                    </a:cubicBezTo>
                    <a:cubicBezTo>
                      <a:pt x="921" y="3420"/>
                      <a:pt x="902" y="3419"/>
                      <a:pt x="888" y="3421"/>
                    </a:cubicBezTo>
                    <a:cubicBezTo>
                      <a:pt x="872" y="3423"/>
                      <a:pt x="870" y="3429"/>
                      <a:pt x="856" y="3432"/>
                    </a:cubicBezTo>
                    <a:cubicBezTo>
                      <a:pt x="827" y="3441"/>
                      <a:pt x="787" y="3420"/>
                      <a:pt x="760" y="3434"/>
                    </a:cubicBezTo>
                    <a:cubicBezTo>
                      <a:pt x="759" y="3440"/>
                      <a:pt x="758" y="3446"/>
                      <a:pt x="756" y="3451"/>
                    </a:cubicBezTo>
                    <a:cubicBezTo>
                      <a:pt x="741" y="3452"/>
                      <a:pt x="723" y="3468"/>
                      <a:pt x="710" y="3475"/>
                    </a:cubicBezTo>
                    <a:cubicBezTo>
                      <a:pt x="692" y="3485"/>
                      <a:pt x="675" y="3495"/>
                      <a:pt x="658" y="3505"/>
                    </a:cubicBezTo>
                    <a:cubicBezTo>
                      <a:pt x="636" y="3518"/>
                      <a:pt x="626" y="3525"/>
                      <a:pt x="614" y="3549"/>
                    </a:cubicBezTo>
                    <a:cubicBezTo>
                      <a:pt x="612" y="3553"/>
                      <a:pt x="608" y="3564"/>
                      <a:pt x="606" y="3566"/>
                    </a:cubicBezTo>
                    <a:cubicBezTo>
                      <a:pt x="601" y="3571"/>
                      <a:pt x="593" y="3570"/>
                      <a:pt x="587" y="3574"/>
                    </a:cubicBezTo>
                    <a:cubicBezTo>
                      <a:pt x="573" y="3587"/>
                      <a:pt x="565" y="3608"/>
                      <a:pt x="551" y="3621"/>
                    </a:cubicBezTo>
                    <a:cubicBezTo>
                      <a:pt x="528" y="3645"/>
                      <a:pt x="521" y="3648"/>
                      <a:pt x="488" y="3654"/>
                    </a:cubicBezTo>
                    <a:cubicBezTo>
                      <a:pt x="459" y="3659"/>
                      <a:pt x="434" y="3659"/>
                      <a:pt x="405" y="3659"/>
                    </a:cubicBezTo>
                    <a:cubicBezTo>
                      <a:pt x="377" y="3660"/>
                      <a:pt x="369" y="3650"/>
                      <a:pt x="347" y="3637"/>
                    </a:cubicBezTo>
                    <a:cubicBezTo>
                      <a:pt x="326" y="3625"/>
                      <a:pt x="303" y="3632"/>
                      <a:pt x="282" y="3625"/>
                    </a:cubicBezTo>
                    <a:cubicBezTo>
                      <a:pt x="261" y="3619"/>
                      <a:pt x="243" y="3598"/>
                      <a:pt x="225" y="3586"/>
                    </a:cubicBezTo>
                    <a:cubicBezTo>
                      <a:pt x="203" y="3572"/>
                      <a:pt x="191" y="3566"/>
                      <a:pt x="181" y="3540"/>
                    </a:cubicBezTo>
                    <a:cubicBezTo>
                      <a:pt x="174" y="3522"/>
                      <a:pt x="170" y="3514"/>
                      <a:pt x="158" y="3501"/>
                    </a:cubicBezTo>
                    <a:cubicBezTo>
                      <a:pt x="147" y="3488"/>
                      <a:pt x="144" y="3477"/>
                      <a:pt x="136" y="3464"/>
                    </a:cubicBezTo>
                    <a:cubicBezTo>
                      <a:pt x="127" y="3451"/>
                      <a:pt x="114" y="3445"/>
                      <a:pt x="105" y="3432"/>
                    </a:cubicBezTo>
                    <a:cubicBezTo>
                      <a:pt x="93" y="3414"/>
                      <a:pt x="87" y="3378"/>
                      <a:pt x="65" y="3368"/>
                    </a:cubicBezTo>
                    <a:cubicBezTo>
                      <a:pt x="49" y="3361"/>
                      <a:pt x="19" y="3367"/>
                      <a:pt x="0" y="3367"/>
                    </a:cubicBezTo>
                    <a:lnTo>
                      <a:pt x="0" y="5579"/>
                    </a:lnTo>
                    <a:lnTo>
                      <a:pt x="7255" y="5579"/>
                    </a:lnTo>
                    <a:cubicBezTo>
                      <a:pt x="7256" y="5579"/>
                      <a:pt x="7237" y="-18"/>
                      <a:pt x="72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7" name="Google Shape;1597;p28"/>
              <p:cNvSpPr/>
              <p:nvPr/>
            </p:nvSpPr>
            <p:spPr>
              <a:xfrm>
                <a:off x="5493725" y="2146475"/>
                <a:ext cx="2339429" cy="1173726"/>
              </a:xfrm>
              <a:custGeom>
                <a:avLst/>
                <a:gdLst/>
                <a:ahLst/>
                <a:cxnLst/>
                <a:rect l="l" t="t" r="r" b="b"/>
                <a:pathLst>
                  <a:path w="7117" h="3664" extrusionOk="0">
                    <a:moveTo>
                      <a:pt x="0" y="396"/>
                    </a:moveTo>
                    <a:cubicBezTo>
                      <a:pt x="0" y="396"/>
                      <a:pt x="62" y="350"/>
                      <a:pt x="76" y="341"/>
                    </a:cubicBezTo>
                    <a:cubicBezTo>
                      <a:pt x="95" y="330"/>
                      <a:pt x="118" y="314"/>
                      <a:pt x="139" y="309"/>
                    </a:cubicBezTo>
                    <a:cubicBezTo>
                      <a:pt x="182" y="301"/>
                      <a:pt x="218" y="290"/>
                      <a:pt x="258" y="314"/>
                    </a:cubicBezTo>
                    <a:cubicBezTo>
                      <a:pt x="295" y="336"/>
                      <a:pt x="330" y="346"/>
                      <a:pt x="360" y="377"/>
                    </a:cubicBezTo>
                    <a:cubicBezTo>
                      <a:pt x="382" y="399"/>
                      <a:pt x="404" y="416"/>
                      <a:pt x="428" y="438"/>
                    </a:cubicBezTo>
                    <a:cubicBezTo>
                      <a:pt x="443" y="452"/>
                      <a:pt x="446" y="473"/>
                      <a:pt x="460" y="486"/>
                    </a:cubicBezTo>
                    <a:cubicBezTo>
                      <a:pt x="474" y="499"/>
                      <a:pt x="498" y="510"/>
                      <a:pt x="515" y="519"/>
                    </a:cubicBezTo>
                    <a:cubicBezTo>
                      <a:pt x="559" y="541"/>
                      <a:pt x="598" y="537"/>
                      <a:pt x="646" y="537"/>
                    </a:cubicBezTo>
                    <a:cubicBezTo>
                      <a:pt x="708" y="538"/>
                      <a:pt x="757" y="513"/>
                      <a:pt x="816" y="496"/>
                    </a:cubicBezTo>
                    <a:cubicBezTo>
                      <a:pt x="848" y="487"/>
                      <a:pt x="882" y="490"/>
                      <a:pt x="913" y="481"/>
                    </a:cubicBezTo>
                    <a:cubicBezTo>
                      <a:pt x="934" y="475"/>
                      <a:pt x="950" y="463"/>
                      <a:pt x="972" y="461"/>
                    </a:cubicBezTo>
                    <a:cubicBezTo>
                      <a:pt x="1008" y="458"/>
                      <a:pt x="1040" y="462"/>
                      <a:pt x="1071" y="479"/>
                    </a:cubicBezTo>
                    <a:cubicBezTo>
                      <a:pt x="1098" y="495"/>
                      <a:pt x="1105" y="507"/>
                      <a:pt x="1137" y="516"/>
                    </a:cubicBezTo>
                    <a:cubicBezTo>
                      <a:pt x="1151" y="520"/>
                      <a:pt x="1180" y="519"/>
                      <a:pt x="1192" y="528"/>
                    </a:cubicBezTo>
                    <a:cubicBezTo>
                      <a:pt x="1203" y="538"/>
                      <a:pt x="1214" y="568"/>
                      <a:pt x="1224" y="582"/>
                    </a:cubicBezTo>
                    <a:cubicBezTo>
                      <a:pt x="1230" y="590"/>
                      <a:pt x="1237" y="600"/>
                      <a:pt x="1244" y="609"/>
                    </a:cubicBezTo>
                    <a:cubicBezTo>
                      <a:pt x="1259" y="626"/>
                      <a:pt x="1270" y="645"/>
                      <a:pt x="1278" y="665"/>
                    </a:cubicBezTo>
                    <a:cubicBezTo>
                      <a:pt x="1287" y="691"/>
                      <a:pt x="1290" y="701"/>
                      <a:pt x="1310" y="719"/>
                    </a:cubicBezTo>
                    <a:cubicBezTo>
                      <a:pt x="1315" y="723"/>
                      <a:pt x="1327" y="731"/>
                      <a:pt x="1330" y="736"/>
                    </a:cubicBezTo>
                    <a:cubicBezTo>
                      <a:pt x="1333" y="741"/>
                      <a:pt x="1331" y="751"/>
                      <a:pt x="1334" y="755"/>
                    </a:cubicBezTo>
                    <a:cubicBezTo>
                      <a:pt x="1350" y="777"/>
                      <a:pt x="1375" y="780"/>
                      <a:pt x="1397" y="793"/>
                    </a:cubicBezTo>
                    <a:cubicBezTo>
                      <a:pt x="1418" y="805"/>
                      <a:pt x="1444" y="811"/>
                      <a:pt x="1464" y="823"/>
                    </a:cubicBezTo>
                    <a:cubicBezTo>
                      <a:pt x="1487" y="837"/>
                      <a:pt x="1506" y="864"/>
                      <a:pt x="1520" y="886"/>
                    </a:cubicBezTo>
                    <a:cubicBezTo>
                      <a:pt x="1529" y="902"/>
                      <a:pt x="1545" y="914"/>
                      <a:pt x="1553" y="930"/>
                    </a:cubicBezTo>
                    <a:cubicBezTo>
                      <a:pt x="1568" y="955"/>
                      <a:pt x="1562" y="962"/>
                      <a:pt x="1585" y="984"/>
                    </a:cubicBezTo>
                    <a:cubicBezTo>
                      <a:pt x="1625" y="1021"/>
                      <a:pt x="1660" y="1062"/>
                      <a:pt x="1693" y="1103"/>
                    </a:cubicBezTo>
                    <a:cubicBezTo>
                      <a:pt x="1715" y="1130"/>
                      <a:pt x="1744" y="1137"/>
                      <a:pt x="1767" y="1160"/>
                    </a:cubicBezTo>
                    <a:cubicBezTo>
                      <a:pt x="1783" y="1174"/>
                      <a:pt x="1794" y="1197"/>
                      <a:pt x="1806" y="1215"/>
                    </a:cubicBezTo>
                    <a:cubicBezTo>
                      <a:pt x="1830" y="1251"/>
                      <a:pt x="1839" y="1290"/>
                      <a:pt x="1874" y="1313"/>
                    </a:cubicBezTo>
                    <a:cubicBezTo>
                      <a:pt x="1889" y="1322"/>
                      <a:pt x="1903" y="1335"/>
                      <a:pt x="1920" y="1341"/>
                    </a:cubicBezTo>
                    <a:cubicBezTo>
                      <a:pt x="1939" y="1346"/>
                      <a:pt x="1957" y="1342"/>
                      <a:pt x="1975" y="1350"/>
                    </a:cubicBezTo>
                    <a:cubicBezTo>
                      <a:pt x="1996" y="1360"/>
                      <a:pt x="2001" y="1377"/>
                      <a:pt x="2018" y="1389"/>
                    </a:cubicBezTo>
                    <a:cubicBezTo>
                      <a:pt x="2035" y="1402"/>
                      <a:pt x="2059" y="1413"/>
                      <a:pt x="2079" y="1422"/>
                    </a:cubicBezTo>
                    <a:cubicBezTo>
                      <a:pt x="2121" y="1441"/>
                      <a:pt x="2158" y="1458"/>
                      <a:pt x="2204" y="1468"/>
                    </a:cubicBezTo>
                    <a:cubicBezTo>
                      <a:pt x="2233" y="1474"/>
                      <a:pt x="2263" y="1483"/>
                      <a:pt x="2293" y="1485"/>
                    </a:cubicBezTo>
                    <a:cubicBezTo>
                      <a:pt x="2321" y="1487"/>
                      <a:pt x="2344" y="1483"/>
                      <a:pt x="2370" y="1477"/>
                    </a:cubicBezTo>
                    <a:cubicBezTo>
                      <a:pt x="2422" y="1466"/>
                      <a:pt x="2475" y="1454"/>
                      <a:pt x="2526" y="1440"/>
                    </a:cubicBezTo>
                    <a:cubicBezTo>
                      <a:pt x="2587" y="1422"/>
                      <a:pt x="2651" y="1406"/>
                      <a:pt x="2712" y="1386"/>
                    </a:cubicBezTo>
                    <a:cubicBezTo>
                      <a:pt x="2747" y="1374"/>
                      <a:pt x="2761" y="1370"/>
                      <a:pt x="2788" y="1346"/>
                    </a:cubicBezTo>
                    <a:cubicBezTo>
                      <a:pt x="2856" y="1287"/>
                      <a:pt x="2944" y="1254"/>
                      <a:pt x="3010" y="1191"/>
                    </a:cubicBezTo>
                    <a:cubicBezTo>
                      <a:pt x="3032" y="1170"/>
                      <a:pt x="3036" y="1161"/>
                      <a:pt x="3067" y="1158"/>
                    </a:cubicBezTo>
                    <a:cubicBezTo>
                      <a:pt x="3106" y="1155"/>
                      <a:pt x="3130" y="1150"/>
                      <a:pt x="3164" y="1127"/>
                    </a:cubicBezTo>
                    <a:cubicBezTo>
                      <a:pt x="3206" y="1097"/>
                      <a:pt x="3262" y="1082"/>
                      <a:pt x="3299" y="1045"/>
                    </a:cubicBezTo>
                    <a:cubicBezTo>
                      <a:pt x="3332" y="1013"/>
                      <a:pt x="3362" y="965"/>
                      <a:pt x="3372" y="919"/>
                    </a:cubicBezTo>
                    <a:cubicBezTo>
                      <a:pt x="3387" y="852"/>
                      <a:pt x="3434" y="805"/>
                      <a:pt x="3500" y="785"/>
                    </a:cubicBezTo>
                    <a:cubicBezTo>
                      <a:pt x="3534" y="774"/>
                      <a:pt x="3571" y="778"/>
                      <a:pt x="3606" y="770"/>
                    </a:cubicBezTo>
                    <a:cubicBezTo>
                      <a:pt x="3656" y="757"/>
                      <a:pt x="3703" y="730"/>
                      <a:pt x="3750" y="710"/>
                    </a:cubicBezTo>
                    <a:cubicBezTo>
                      <a:pt x="3804" y="687"/>
                      <a:pt x="3848" y="643"/>
                      <a:pt x="3903" y="627"/>
                    </a:cubicBezTo>
                    <a:cubicBezTo>
                      <a:pt x="3932" y="618"/>
                      <a:pt x="3961" y="613"/>
                      <a:pt x="3991" y="613"/>
                    </a:cubicBezTo>
                    <a:cubicBezTo>
                      <a:pt x="4036" y="613"/>
                      <a:pt x="4057" y="628"/>
                      <a:pt x="4094" y="655"/>
                    </a:cubicBezTo>
                    <a:cubicBezTo>
                      <a:pt x="4127" y="678"/>
                      <a:pt x="4158" y="692"/>
                      <a:pt x="4196" y="704"/>
                    </a:cubicBezTo>
                    <a:cubicBezTo>
                      <a:pt x="4215" y="710"/>
                      <a:pt x="4230" y="710"/>
                      <a:pt x="4243" y="722"/>
                    </a:cubicBezTo>
                    <a:cubicBezTo>
                      <a:pt x="4273" y="748"/>
                      <a:pt x="4291" y="778"/>
                      <a:pt x="4333" y="792"/>
                    </a:cubicBezTo>
                    <a:cubicBezTo>
                      <a:pt x="4361" y="801"/>
                      <a:pt x="4389" y="798"/>
                      <a:pt x="4416" y="811"/>
                    </a:cubicBezTo>
                    <a:cubicBezTo>
                      <a:pt x="4436" y="820"/>
                      <a:pt x="4455" y="838"/>
                      <a:pt x="4471" y="853"/>
                    </a:cubicBezTo>
                    <a:cubicBezTo>
                      <a:pt x="4504" y="887"/>
                      <a:pt x="4536" y="936"/>
                      <a:pt x="4578" y="958"/>
                    </a:cubicBezTo>
                    <a:cubicBezTo>
                      <a:pt x="4625" y="982"/>
                      <a:pt x="4664" y="979"/>
                      <a:pt x="4708" y="953"/>
                    </a:cubicBezTo>
                    <a:cubicBezTo>
                      <a:pt x="4779" y="912"/>
                      <a:pt x="4855" y="868"/>
                      <a:pt x="4913" y="809"/>
                    </a:cubicBezTo>
                    <a:cubicBezTo>
                      <a:pt x="4980" y="742"/>
                      <a:pt x="5021" y="660"/>
                      <a:pt x="5108" y="613"/>
                    </a:cubicBezTo>
                    <a:cubicBezTo>
                      <a:pt x="5158" y="586"/>
                      <a:pt x="5217" y="513"/>
                      <a:pt x="5278" y="526"/>
                    </a:cubicBezTo>
                    <a:cubicBezTo>
                      <a:pt x="5308" y="532"/>
                      <a:pt x="5328" y="559"/>
                      <a:pt x="5361" y="560"/>
                    </a:cubicBezTo>
                    <a:cubicBezTo>
                      <a:pt x="5378" y="561"/>
                      <a:pt x="5386" y="556"/>
                      <a:pt x="5401" y="549"/>
                    </a:cubicBezTo>
                    <a:cubicBezTo>
                      <a:pt x="5459" y="522"/>
                      <a:pt x="5511" y="481"/>
                      <a:pt x="5564" y="446"/>
                    </a:cubicBezTo>
                    <a:cubicBezTo>
                      <a:pt x="5608" y="417"/>
                      <a:pt x="5652" y="385"/>
                      <a:pt x="5699" y="360"/>
                    </a:cubicBezTo>
                    <a:cubicBezTo>
                      <a:pt x="5746" y="334"/>
                      <a:pt x="5792" y="312"/>
                      <a:pt x="5834" y="277"/>
                    </a:cubicBezTo>
                    <a:cubicBezTo>
                      <a:pt x="5943" y="187"/>
                      <a:pt x="6063" y="96"/>
                      <a:pt x="6195" y="43"/>
                    </a:cubicBezTo>
                    <a:cubicBezTo>
                      <a:pt x="6262" y="15"/>
                      <a:pt x="6337" y="5"/>
                      <a:pt x="6409" y="3"/>
                    </a:cubicBezTo>
                    <a:cubicBezTo>
                      <a:pt x="6476" y="0"/>
                      <a:pt x="6555" y="-7"/>
                      <a:pt x="6607" y="44"/>
                    </a:cubicBezTo>
                    <a:cubicBezTo>
                      <a:pt x="6666" y="103"/>
                      <a:pt x="6710" y="177"/>
                      <a:pt x="6770" y="235"/>
                    </a:cubicBezTo>
                    <a:cubicBezTo>
                      <a:pt x="6792" y="257"/>
                      <a:pt x="6817" y="261"/>
                      <a:pt x="6848" y="252"/>
                    </a:cubicBezTo>
                    <a:cubicBezTo>
                      <a:pt x="6864" y="248"/>
                      <a:pt x="6879" y="237"/>
                      <a:pt x="6897" y="232"/>
                    </a:cubicBezTo>
                    <a:cubicBezTo>
                      <a:pt x="6913" y="228"/>
                      <a:pt x="6930" y="226"/>
                      <a:pt x="6946" y="222"/>
                    </a:cubicBezTo>
                    <a:cubicBezTo>
                      <a:pt x="6987" y="211"/>
                      <a:pt x="7080" y="174"/>
                      <a:pt x="7117" y="211"/>
                    </a:cubicBezTo>
                    <a:lnTo>
                      <a:pt x="7117" y="3664"/>
                    </a:lnTo>
                    <a:lnTo>
                      <a:pt x="0" y="3664"/>
                    </a:lnTo>
                    <a:lnTo>
                      <a:pt x="0" y="39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28"/>
              <p:cNvSpPr/>
              <p:nvPr/>
            </p:nvSpPr>
            <p:spPr>
              <a:xfrm>
                <a:off x="5497650" y="2132050"/>
                <a:ext cx="2339426" cy="498453"/>
              </a:xfrm>
              <a:custGeom>
                <a:avLst/>
                <a:gdLst/>
                <a:ahLst/>
                <a:cxnLst/>
                <a:rect l="l" t="t" r="r" b="b"/>
                <a:pathLst>
                  <a:path w="7165" h="1556" extrusionOk="0">
                    <a:moveTo>
                      <a:pt x="2330" y="1556"/>
                    </a:moveTo>
                    <a:cubicBezTo>
                      <a:pt x="2324" y="1556"/>
                      <a:pt x="2319" y="1556"/>
                      <a:pt x="2313" y="1555"/>
                    </a:cubicBezTo>
                    <a:cubicBezTo>
                      <a:pt x="2287" y="1553"/>
                      <a:pt x="2261" y="1547"/>
                      <a:pt x="2237" y="1541"/>
                    </a:cubicBezTo>
                    <a:cubicBezTo>
                      <a:pt x="2231" y="1540"/>
                      <a:pt x="2225" y="1539"/>
                      <a:pt x="2219" y="1537"/>
                    </a:cubicBezTo>
                    <a:cubicBezTo>
                      <a:pt x="2171" y="1527"/>
                      <a:pt x="2132" y="1509"/>
                      <a:pt x="2091" y="1491"/>
                    </a:cubicBezTo>
                    <a:lnTo>
                      <a:pt x="2087" y="1489"/>
                    </a:lnTo>
                    <a:cubicBezTo>
                      <a:pt x="2065" y="1479"/>
                      <a:pt x="2039" y="1467"/>
                      <a:pt x="2019" y="1452"/>
                    </a:cubicBezTo>
                    <a:cubicBezTo>
                      <a:pt x="2009" y="1445"/>
                      <a:pt x="2002" y="1437"/>
                      <a:pt x="1997" y="1430"/>
                    </a:cubicBezTo>
                    <a:cubicBezTo>
                      <a:pt x="1991" y="1423"/>
                      <a:pt x="1988" y="1420"/>
                      <a:pt x="1983" y="1417"/>
                    </a:cubicBezTo>
                    <a:cubicBezTo>
                      <a:pt x="1979" y="1415"/>
                      <a:pt x="1973" y="1415"/>
                      <a:pt x="1964" y="1414"/>
                    </a:cubicBezTo>
                    <a:cubicBezTo>
                      <a:pt x="1955" y="1414"/>
                      <a:pt x="1944" y="1413"/>
                      <a:pt x="1932" y="1409"/>
                    </a:cubicBezTo>
                    <a:cubicBezTo>
                      <a:pt x="1914" y="1404"/>
                      <a:pt x="1900" y="1393"/>
                      <a:pt x="1888" y="1385"/>
                    </a:cubicBezTo>
                    <a:cubicBezTo>
                      <a:pt x="1884" y="1382"/>
                      <a:pt x="1881" y="1379"/>
                      <a:pt x="1877" y="1377"/>
                    </a:cubicBezTo>
                    <a:cubicBezTo>
                      <a:pt x="1845" y="1356"/>
                      <a:pt x="1830" y="1326"/>
                      <a:pt x="1816" y="1300"/>
                    </a:cubicBezTo>
                    <a:cubicBezTo>
                      <a:pt x="1811" y="1289"/>
                      <a:pt x="1805" y="1279"/>
                      <a:pt x="1799" y="1269"/>
                    </a:cubicBezTo>
                    <a:cubicBezTo>
                      <a:pt x="1795" y="1264"/>
                      <a:pt x="1792" y="1259"/>
                      <a:pt x="1789" y="1253"/>
                    </a:cubicBezTo>
                    <a:cubicBezTo>
                      <a:pt x="1781" y="1240"/>
                      <a:pt x="1773" y="1227"/>
                      <a:pt x="1765" y="1220"/>
                    </a:cubicBezTo>
                    <a:cubicBezTo>
                      <a:pt x="1758" y="1213"/>
                      <a:pt x="1749" y="1207"/>
                      <a:pt x="1739" y="1201"/>
                    </a:cubicBezTo>
                    <a:cubicBezTo>
                      <a:pt x="1723" y="1191"/>
                      <a:pt x="1704" y="1180"/>
                      <a:pt x="1688" y="1160"/>
                    </a:cubicBezTo>
                    <a:cubicBezTo>
                      <a:pt x="1659" y="1124"/>
                      <a:pt x="1624" y="1082"/>
                      <a:pt x="1584" y="1045"/>
                    </a:cubicBezTo>
                    <a:cubicBezTo>
                      <a:pt x="1564" y="1027"/>
                      <a:pt x="1558" y="1014"/>
                      <a:pt x="1552" y="998"/>
                    </a:cubicBezTo>
                    <a:cubicBezTo>
                      <a:pt x="1550" y="993"/>
                      <a:pt x="1549" y="988"/>
                      <a:pt x="1545" y="982"/>
                    </a:cubicBezTo>
                    <a:cubicBezTo>
                      <a:pt x="1542" y="977"/>
                      <a:pt x="1537" y="971"/>
                      <a:pt x="1532" y="965"/>
                    </a:cubicBezTo>
                    <a:cubicBezTo>
                      <a:pt x="1526" y="958"/>
                      <a:pt x="1518" y="950"/>
                      <a:pt x="1512" y="939"/>
                    </a:cubicBezTo>
                    <a:cubicBezTo>
                      <a:pt x="1498" y="915"/>
                      <a:pt x="1481" y="897"/>
                      <a:pt x="1468" y="888"/>
                    </a:cubicBezTo>
                    <a:cubicBezTo>
                      <a:pt x="1460" y="884"/>
                      <a:pt x="1450" y="880"/>
                      <a:pt x="1440" y="876"/>
                    </a:cubicBezTo>
                    <a:cubicBezTo>
                      <a:pt x="1428" y="871"/>
                      <a:pt x="1415" y="866"/>
                      <a:pt x="1402" y="859"/>
                    </a:cubicBezTo>
                    <a:cubicBezTo>
                      <a:pt x="1396" y="855"/>
                      <a:pt x="1390" y="853"/>
                      <a:pt x="1383" y="850"/>
                    </a:cubicBezTo>
                    <a:cubicBezTo>
                      <a:pt x="1366" y="843"/>
                      <a:pt x="1344" y="834"/>
                      <a:pt x="1328" y="811"/>
                    </a:cubicBezTo>
                    <a:cubicBezTo>
                      <a:pt x="1322" y="803"/>
                      <a:pt x="1320" y="795"/>
                      <a:pt x="1319" y="788"/>
                    </a:cubicBezTo>
                    <a:cubicBezTo>
                      <a:pt x="1318" y="787"/>
                      <a:pt x="1317" y="787"/>
                      <a:pt x="1316" y="786"/>
                    </a:cubicBezTo>
                    <a:cubicBezTo>
                      <a:pt x="1313" y="784"/>
                      <a:pt x="1311" y="781"/>
                      <a:pt x="1309" y="780"/>
                    </a:cubicBezTo>
                    <a:cubicBezTo>
                      <a:pt x="1283" y="756"/>
                      <a:pt x="1277" y="740"/>
                      <a:pt x="1268" y="715"/>
                    </a:cubicBezTo>
                    <a:lnTo>
                      <a:pt x="1267" y="712"/>
                    </a:lnTo>
                    <a:cubicBezTo>
                      <a:pt x="1261" y="696"/>
                      <a:pt x="1252" y="681"/>
                      <a:pt x="1240" y="667"/>
                    </a:cubicBezTo>
                    <a:cubicBezTo>
                      <a:pt x="1234" y="659"/>
                      <a:pt x="1228" y="652"/>
                      <a:pt x="1223" y="645"/>
                    </a:cubicBezTo>
                    <a:cubicBezTo>
                      <a:pt x="1222" y="643"/>
                      <a:pt x="1220" y="640"/>
                      <a:pt x="1218" y="638"/>
                    </a:cubicBezTo>
                    <a:cubicBezTo>
                      <a:pt x="1212" y="630"/>
                      <a:pt x="1207" y="620"/>
                      <a:pt x="1202" y="610"/>
                    </a:cubicBezTo>
                    <a:cubicBezTo>
                      <a:pt x="1199" y="605"/>
                      <a:pt x="1195" y="596"/>
                      <a:pt x="1192" y="592"/>
                    </a:cubicBezTo>
                    <a:cubicBezTo>
                      <a:pt x="1188" y="591"/>
                      <a:pt x="1179" y="590"/>
                      <a:pt x="1174" y="589"/>
                    </a:cubicBezTo>
                    <a:cubicBezTo>
                      <a:pt x="1166" y="588"/>
                      <a:pt x="1157" y="587"/>
                      <a:pt x="1149" y="585"/>
                    </a:cubicBezTo>
                    <a:cubicBezTo>
                      <a:pt x="1123" y="577"/>
                      <a:pt x="1109" y="567"/>
                      <a:pt x="1095" y="558"/>
                    </a:cubicBezTo>
                    <a:cubicBezTo>
                      <a:pt x="1089" y="554"/>
                      <a:pt x="1083" y="550"/>
                      <a:pt x="1076" y="545"/>
                    </a:cubicBezTo>
                    <a:cubicBezTo>
                      <a:pt x="1054" y="533"/>
                      <a:pt x="1030" y="529"/>
                      <a:pt x="997" y="531"/>
                    </a:cubicBezTo>
                    <a:cubicBezTo>
                      <a:pt x="990" y="532"/>
                      <a:pt x="982" y="535"/>
                      <a:pt x="973" y="539"/>
                    </a:cubicBezTo>
                    <a:cubicBezTo>
                      <a:pt x="965" y="543"/>
                      <a:pt x="956" y="547"/>
                      <a:pt x="945" y="550"/>
                    </a:cubicBezTo>
                    <a:cubicBezTo>
                      <a:pt x="927" y="555"/>
                      <a:pt x="909" y="557"/>
                      <a:pt x="892" y="558"/>
                    </a:cubicBezTo>
                    <a:cubicBezTo>
                      <a:pt x="876" y="560"/>
                      <a:pt x="861" y="561"/>
                      <a:pt x="848" y="565"/>
                    </a:cubicBezTo>
                    <a:cubicBezTo>
                      <a:pt x="833" y="570"/>
                      <a:pt x="818" y="575"/>
                      <a:pt x="804" y="579"/>
                    </a:cubicBezTo>
                    <a:cubicBezTo>
                      <a:pt x="762" y="593"/>
                      <a:pt x="720" y="608"/>
                      <a:pt x="669" y="608"/>
                    </a:cubicBezTo>
                    <a:cubicBezTo>
                      <a:pt x="668" y="608"/>
                      <a:pt x="667" y="608"/>
                      <a:pt x="665" y="608"/>
                    </a:cubicBezTo>
                    <a:cubicBezTo>
                      <a:pt x="660" y="608"/>
                      <a:pt x="656" y="608"/>
                      <a:pt x="651" y="608"/>
                    </a:cubicBezTo>
                    <a:cubicBezTo>
                      <a:pt x="608" y="608"/>
                      <a:pt x="568" y="608"/>
                      <a:pt x="522" y="585"/>
                    </a:cubicBezTo>
                    <a:lnTo>
                      <a:pt x="515" y="582"/>
                    </a:lnTo>
                    <a:cubicBezTo>
                      <a:pt x="497" y="573"/>
                      <a:pt x="475" y="562"/>
                      <a:pt x="459" y="547"/>
                    </a:cubicBezTo>
                    <a:cubicBezTo>
                      <a:pt x="447" y="537"/>
                      <a:pt x="440" y="524"/>
                      <a:pt x="435" y="514"/>
                    </a:cubicBezTo>
                    <a:cubicBezTo>
                      <a:pt x="432" y="508"/>
                      <a:pt x="429" y="502"/>
                      <a:pt x="426" y="499"/>
                    </a:cubicBezTo>
                    <a:cubicBezTo>
                      <a:pt x="417" y="491"/>
                      <a:pt x="408" y="483"/>
                      <a:pt x="400" y="476"/>
                    </a:cubicBezTo>
                    <a:cubicBezTo>
                      <a:pt x="386" y="464"/>
                      <a:pt x="371" y="451"/>
                      <a:pt x="357" y="437"/>
                    </a:cubicBezTo>
                    <a:cubicBezTo>
                      <a:pt x="340" y="420"/>
                      <a:pt x="321" y="410"/>
                      <a:pt x="299" y="399"/>
                    </a:cubicBezTo>
                    <a:cubicBezTo>
                      <a:pt x="287" y="393"/>
                      <a:pt x="275" y="387"/>
                      <a:pt x="263" y="379"/>
                    </a:cubicBezTo>
                    <a:cubicBezTo>
                      <a:pt x="240" y="366"/>
                      <a:pt x="220" y="369"/>
                      <a:pt x="183" y="376"/>
                    </a:cubicBezTo>
                    <a:cubicBezTo>
                      <a:pt x="178" y="377"/>
                      <a:pt x="173" y="378"/>
                      <a:pt x="168" y="379"/>
                    </a:cubicBezTo>
                    <a:cubicBezTo>
                      <a:pt x="156" y="382"/>
                      <a:pt x="138" y="393"/>
                      <a:pt x="124" y="402"/>
                    </a:cubicBezTo>
                    <a:lnTo>
                      <a:pt x="118" y="406"/>
                    </a:lnTo>
                    <a:cubicBezTo>
                      <a:pt x="114" y="408"/>
                      <a:pt x="110" y="411"/>
                      <a:pt x="105" y="413"/>
                    </a:cubicBezTo>
                    <a:cubicBezTo>
                      <a:pt x="97" y="418"/>
                      <a:pt x="74" y="431"/>
                      <a:pt x="69" y="437"/>
                    </a:cubicBezTo>
                    <a:cubicBezTo>
                      <a:pt x="70" y="436"/>
                      <a:pt x="72" y="432"/>
                      <a:pt x="71" y="427"/>
                    </a:cubicBezTo>
                    <a:lnTo>
                      <a:pt x="1" y="435"/>
                    </a:lnTo>
                    <a:cubicBezTo>
                      <a:pt x="-4" y="393"/>
                      <a:pt x="41" y="368"/>
                      <a:pt x="71" y="351"/>
                    </a:cubicBezTo>
                    <a:cubicBezTo>
                      <a:pt x="74" y="349"/>
                      <a:pt x="78" y="348"/>
                      <a:pt x="80" y="346"/>
                    </a:cubicBezTo>
                    <a:lnTo>
                      <a:pt x="86" y="342"/>
                    </a:lnTo>
                    <a:cubicBezTo>
                      <a:pt x="105" y="330"/>
                      <a:pt x="129" y="315"/>
                      <a:pt x="155" y="310"/>
                    </a:cubicBezTo>
                    <a:cubicBezTo>
                      <a:pt x="160" y="309"/>
                      <a:pt x="164" y="308"/>
                      <a:pt x="169" y="307"/>
                    </a:cubicBezTo>
                    <a:cubicBezTo>
                      <a:pt x="208" y="299"/>
                      <a:pt x="252" y="290"/>
                      <a:pt x="299" y="318"/>
                    </a:cubicBezTo>
                    <a:cubicBezTo>
                      <a:pt x="310" y="325"/>
                      <a:pt x="321" y="330"/>
                      <a:pt x="331" y="335"/>
                    </a:cubicBezTo>
                    <a:cubicBezTo>
                      <a:pt x="357" y="348"/>
                      <a:pt x="383" y="362"/>
                      <a:pt x="407" y="387"/>
                    </a:cubicBezTo>
                    <a:cubicBezTo>
                      <a:pt x="420" y="400"/>
                      <a:pt x="433" y="411"/>
                      <a:pt x="446" y="422"/>
                    </a:cubicBezTo>
                    <a:cubicBezTo>
                      <a:pt x="455" y="430"/>
                      <a:pt x="465" y="438"/>
                      <a:pt x="474" y="447"/>
                    </a:cubicBezTo>
                    <a:cubicBezTo>
                      <a:pt x="487" y="458"/>
                      <a:pt x="493" y="471"/>
                      <a:pt x="498" y="481"/>
                    </a:cubicBezTo>
                    <a:cubicBezTo>
                      <a:pt x="501" y="487"/>
                      <a:pt x="504" y="493"/>
                      <a:pt x="506" y="495"/>
                    </a:cubicBezTo>
                    <a:cubicBezTo>
                      <a:pt x="515" y="503"/>
                      <a:pt x="534" y="512"/>
                      <a:pt x="547" y="519"/>
                    </a:cubicBezTo>
                    <a:lnTo>
                      <a:pt x="554" y="522"/>
                    </a:lnTo>
                    <a:cubicBezTo>
                      <a:pt x="584" y="537"/>
                      <a:pt x="612" y="537"/>
                      <a:pt x="651" y="537"/>
                    </a:cubicBezTo>
                    <a:cubicBezTo>
                      <a:pt x="657" y="537"/>
                      <a:pt x="663" y="537"/>
                      <a:pt x="669" y="537"/>
                    </a:cubicBezTo>
                    <a:lnTo>
                      <a:pt x="669" y="537"/>
                    </a:lnTo>
                    <a:cubicBezTo>
                      <a:pt x="708" y="537"/>
                      <a:pt x="742" y="525"/>
                      <a:pt x="781" y="512"/>
                    </a:cubicBezTo>
                    <a:cubicBezTo>
                      <a:pt x="796" y="507"/>
                      <a:pt x="812" y="502"/>
                      <a:pt x="828" y="497"/>
                    </a:cubicBezTo>
                    <a:cubicBezTo>
                      <a:pt x="848" y="491"/>
                      <a:pt x="868" y="489"/>
                      <a:pt x="885" y="488"/>
                    </a:cubicBezTo>
                    <a:cubicBezTo>
                      <a:pt x="900" y="486"/>
                      <a:pt x="914" y="485"/>
                      <a:pt x="926" y="482"/>
                    </a:cubicBezTo>
                    <a:cubicBezTo>
                      <a:pt x="932" y="480"/>
                      <a:pt x="938" y="477"/>
                      <a:pt x="944" y="474"/>
                    </a:cubicBezTo>
                    <a:cubicBezTo>
                      <a:pt x="957" y="469"/>
                      <a:pt x="972" y="462"/>
                      <a:pt x="992" y="460"/>
                    </a:cubicBezTo>
                    <a:cubicBezTo>
                      <a:pt x="1039" y="457"/>
                      <a:pt x="1077" y="464"/>
                      <a:pt x="1111" y="484"/>
                    </a:cubicBezTo>
                    <a:cubicBezTo>
                      <a:pt x="1122" y="490"/>
                      <a:pt x="1130" y="495"/>
                      <a:pt x="1136" y="500"/>
                    </a:cubicBezTo>
                    <a:cubicBezTo>
                      <a:pt x="1148" y="508"/>
                      <a:pt x="1154" y="512"/>
                      <a:pt x="1169" y="517"/>
                    </a:cubicBezTo>
                    <a:cubicBezTo>
                      <a:pt x="1172" y="517"/>
                      <a:pt x="1178" y="518"/>
                      <a:pt x="1183" y="519"/>
                    </a:cubicBezTo>
                    <a:cubicBezTo>
                      <a:pt x="1201" y="521"/>
                      <a:pt x="1221" y="524"/>
                      <a:pt x="1236" y="536"/>
                    </a:cubicBezTo>
                    <a:cubicBezTo>
                      <a:pt x="1249" y="546"/>
                      <a:pt x="1257" y="562"/>
                      <a:pt x="1265" y="578"/>
                    </a:cubicBezTo>
                    <a:cubicBezTo>
                      <a:pt x="1268" y="584"/>
                      <a:pt x="1272" y="592"/>
                      <a:pt x="1275" y="595"/>
                    </a:cubicBezTo>
                    <a:cubicBezTo>
                      <a:pt x="1277" y="598"/>
                      <a:pt x="1279" y="601"/>
                      <a:pt x="1281" y="604"/>
                    </a:cubicBezTo>
                    <a:cubicBezTo>
                      <a:pt x="1285" y="610"/>
                      <a:pt x="1289" y="615"/>
                      <a:pt x="1294" y="621"/>
                    </a:cubicBezTo>
                    <a:cubicBezTo>
                      <a:pt x="1312" y="642"/>
                      <a:pt x="1325" y="664"/>
                      <a:pt x="1334" y="688"/>
                    </a:cubicBezTo>
                    <a:lnTo>
                      <a:pt x="1335" y="691"/>
                    </a:lnTo>
                    <a:cubicBezTo>
                      <a:pt x="1342" y="713"/>
                      <a:pt x="1343" y="716"/>
                      <a:pt x="1356" y="727"/>
                    </a:cubicBezTo>
                    <a:cubicBezTo>
                      <a:pt x="1357" y="728"/>
                      <a:pt x="1359" y="729"/>
                      <a:pt x="1361" y="731"/>
                    </a:cubicBezTo>
                    <a:cubicBezTo>
                      <a:pt x="1370" y="738"/>
                      <a:pt x="1377" y="744"/>
                      <a:pt x="1381" y="750"/>
                    </a:cubicBezTo>
                    <a:cubicBezTo>
                      <a:pt x="1387" y="759"/>
                      <a:pt x="1389" y="768"/>
                      <a:pt x="1390" y="774"/>
                    </a:cubicBezTo>
                    <a:cubicBezTo>
                      <a:pt x="1394" y="778"/>
                      <a:pt x="1401" y="780"/>
                      <a:pt x="1410" y="784"/>
                    </a:cubicBezTo>
                    <a:cubicBezTo>
                      <a:pt x="1419" y="788"/>
                      <a:pt x="1428" y="792"/>
                      <a:pt x="1438" y="798"/>
                    </a:cubicBezTo>
                    <a:cubicBezTo>
                      <a:pt x="1446" y="802"/>
                      <a:pt x="1455" y="806"/>
                      <a:pt x="1465" y="810"/>
                    </a:cubicBezTo>
                    <a:cubicBezTo>
                      <a:pt x="1479" y="815"/>
                      <a:pt x="1492" y="820"/>
                      <a:pt x="1505" y="828"/>
                    </a:cubicBezTo>
                    <a:cubicBezTo>
                      <a:pt x="1535" y="847"/>
                      <a:pt x="1558" y="879"/>
                      <a:pt x="1573" y="903"/>
                    </a:cubicBezTo>
                    <a:cubicBezTo>
                      <a:pt x="1576" y="907"/>
                      <a:pt x="1581" y="913"/>
                      <a:pt x="1585" y="918"/>
                    </a:cubicBezTo>
                    <a:cubicBezTo>
                      <a:pt x="1593" y="927"/>
                      <a:pt x="1601" y="936"/>
                      <a:pt x="1607" y="947"/>
                    </a:cubicBezTo>
                    <a:cubicBezTo>
                      <a:pt x="1613" y="959"/>
                      <a:pt x="1617" y="967"/>
                      <a:pt x="1619" y="974"/>
                    </a:cubicBezTo>
                    <a:cubicBezTo>
                      <a:pt x="1622" y="982"/>
                      <a:pt x="1623" y="985"/>
                      <a:pt x="1632" y="993"/>
                    </a:cubicBezTo>
                    <a:cubicBezTo>
                      <a:pt x="1676" y="1033"/>
                      <a:pt x="1713" y="1078"/>
                      <a:pt x="1744" y="1116"/>
                    </a:cubicBezTo>
                    <a:cubicBezTo>
                      <a:pt x="1752" y="1126"/>
                      <a:pt x="1762" y="1133"/>
                      <a:pt x="1776" y="1140"/>
                    </a:cubicBezTo>
                    <a:cubicBezTo>
                      <a:pt x="1788" y="1148"/>
                      <a:pt x="1802" y="1156"/>
                      <a:pt x="1815" y="1169"/>
                    </a:cubicBezTo>
                    <a:cubicBezTo>
                      <a:pt x="1829" y="1183"/>
                      <a:pt x="1840" y="1201"/>
                      <a:pt x="1849" y="1216"/>
                    </a:cubicBezTo>
                    <a:cubicBezTo>
                      <a:pt x="1852" y="1221"/>
                      <a:pt x="1855" y="1226"/>
                      <a:pt x="1858" y="1231"/>
                    </a:cubicBezTo>
                    <a:cubicBezTo>
                      <a:pt x="1867" y="1244"/>
                      <a:pt x="1873" y="1256"/>
                      <a:pt x="1879" y="1269"/>
                    </a:cubicBezTo>
                    <a:cubicBezTo>
                      <a:pt x="1891" y="1290"/>
                      <a:pt x="1900" y="1307"/>
                      <a:pt x="1916" y="1318"/>
                    </a:cubicBezTo>
                    <a:cubicBezTo>
                      <a:pt x="1921" y="1321"/>
                      <a:pt x="1926" y="1324"/>
                      <a:pt x="1930" y="1328"/>
                    </a:cubicBezTo>
                    <a:cubicBezTo>
                      <a:pt x="1938" y="1334"/>
                      <a:pt x="1946" y="1339"/>
                      <a:pt x="1953" y="1342"/>
                    </a:cubicBezTo>
                    <a:cubicBezTo>
                      <a:pt x="1957" y="1343"/>
                      <a:pt x="1963" y="1343"/>
                      <a:pt x="1969" y="1344"/>
                    </a:cubicBezTo>
                    <a:cubicBezTo>
                      <a:pt x="1981" y="1345"/>
                      <a:pt x="1996" y="1346"/>
                      <a:pt x="2013" y="1353"/>
                    </a:cubicBezTo>
                    <a:cubicBezTo>
                      <a:pt x="2032" y="1362"/>
                      <a:pt x="2043" y="1375"/>
                      <a:pt x="2051" y="1385"/>
                    </a:cubicBezTo>
                    <a:cubicBezTo>
                      <a:pt x="2055" y="1389"/>
                      <a:pt x="2058" y="1393"/>
                      <a:pt x="2062" y="1396"/>
                    </a:cubicBezTo>
                    <a:cubicBezTo>
                      <a:pt x="2076" y="1406"/>
                      <a:pt x="2098" y="1417"/>
                      <a:pt x="2116" y="1425"/>
                    </a:cubicBezTo>
                    <a:lnTo>
                      <a:pt x="2120" y="1426"/>
                    </a:lnTo>
                    <a:cubicBezTo>
                      <a:pt x="2159" y="1444"/>
                      <a:pt x="2193" y="1459"/>
                      <a:pt x="2234" y="1468"/>
                    </a:cubicBezTo>
                    <a:cubicBezTo>
                      <a:pt x="2240" y="1470"/>
                      <a:pt x="2247" y="1471"/>
                      <a:pt x="2253" y="1473"/>
                    </a:cubicBezTo>
                    <a:cubicBezTo>
                      <a:pt x="2275" y="1478"/>
                      <a:pt x="2298" y="1483"/>
                      <a:pt x="2318" y="1485"/>
                    </a:cubicBezTo>
                    <a:cubicBezTo>
                      <a:pt x="2341" y="1486"/>
                      <a:pt x="2359" y="1483"/>
                      <a:pt x="2385" y="1477"/>
                    </a:cubicBezTo>
                    <a:cubicBezTo>
                      <a:pt x="2442" y="1465"/>
                      <a:pt x="2493" y="1453"/>
                      <a:pt x="2539" y="1440"/>
                    </a:cubicBezTo>
                    <a:cubicBezTo>
                      <a:pt x="2554" y="1436"/>
                      <a:pt x="2569" y="1432"/>
                      <a:pt x="2585" y="1428"/>
                    </a:cubicBezTo>
                    <a:cubicBezTo>
                      <a:pt x="2631" y="1415"/>
                      <a:pt x="2678" y="1402"/>
                      <a:pt x="2723" y="1387"/>
                    </a:cubicBezTo>
                    <a:cubicBezTo>
                      <a:pt x="2756" y="1376"/>
                      <a:pt x="2765" y="1373"/>
                      <a:pt x="2787" y="1354"/>
                    </a:cubicBezTo>
                    <a:cubicBezTo>
                      <a:pt x="2821" y="1325"/>
                      <a:pt x="2859" y="1302"/>
                      <a:pt x="2896" y="1280"/>
                    </a:cubicBezTo>
                    <a:cubicBezTo>
                      <a:pt x="2937" y="1255"/>
                      <a:pt x="2976" y="1232"/>
                      <a:pt x="3009" y="1201"/>
                    </a:cubicBezTo>
                    <a:cubicBezTo>
                      <a:pt x="3012" y="1197"/>
                      <a:pt x="3015" y="1194"/>
                      <a:pt x="3018" y="1192"/>
                    </a:cubicBezTo>
                    <a:cubicBezTo>
                      <a:pt x="3036" y="1173"/>
                      <a:pt x="3050" y="1161"/>
                      <a:pt x="3087" y="1158"/>
                    </a:cubicBezTo>
                    <a:cubicBezTo>
                      <a:pt x="3122" y="1155"/>
                      <a:pt x="3139" y="1152"/>
                      <a:pt x="3166" y="1133"/>
                    </a:cubicBezTo>
                    <a:cubicBezTo>
                      <a:pt x="3185" y="1119"/>
                      <a:pt x="3206" y="1109"/>
                      <a:pt x="3227" y="1099"/>
                    </a:cubicBezTo>
                    <a:cubicBezTo>
                      <a:pt x="3254" y="1085"/>
                      <a:pt x="3279" y="1073"/>
                      <a:pt x="3297" y="1055"/>
                    </a:cubicBezTo>
                    <a:cubicBezTo>
                      <a:pt x="3328" y="1025"/>
                      <a:pt x="3353" y="982"/>
                      <a:pt x="3360" y="946"/>
                    </a:cubicBezTo>
                    <a:cubicBezTo>
                      <a:pt x="3377" y="869"/>
                      <a:pt x="3432" y="810"/>
                      <a:pt x="3512" y="786"/>
                    </a:cubicBezTo>
                    <a:cubicBezTo>
                      <a:pt x="3534" y="779"/>
                      <a:pt x="3555" y="777"/>
                      <a:pt x="3576" y="776"/>
                    </a:cubicBezTo>
                    <a:cubicBezTo>
                      <a:pt x="3591" y="775"/>
                      <a:pt x="3606" y="773"/>
                      <a:pt x="3620" y="770"/>
                    </a:cubicBezTo>
                    <a:cubicBezTo>
                      <a:pt x="3651" y="762"/>
                      <a:pt x="3681" y="748"/>
                      <a:pt x="3713" y="733"/>
                    </a:cubicBezTo>
                    <a:cubicBezTo>
                      <a:pt x="3728" y="726"/>
                      <a:pt x="3743" y="719"/>
                      <a:pt x="3759" y="712"/>
                    </a:cubicBezTo>
                    <a:cubicBezTo>
                      <a:pt x="3780" y="703"/>
                      <a:pt x="3800" y="690"/>
                      <a:pt x="3821" y="677"/>
                    </a:cubicBezTo>
                    <a:cubicBezTo>
                      <a:pt x="3850" y="658"/>
                      <a:pt x="3880" y="638"/>
                      <a:pt x="3916" y="628"/>
                    </a:cubicBezTo>
                    <a:cubicBezTo>
                      <a:pt x="3949" y="618"/>
                      <a:pt x="3981" y="613"/>
                      <a:pt x="4013" y="613"/>
                    </a:cubicBezTo>
                    <a:cubicBezTo>
                      <a:pt x="4014" y="613"/>
                      <a:pt x="4014" y="613"/>
                      <a:pt x="4014" y="613"/>
                    </a:cubicBezTo>
                    <a:cubicBezTo>
                      <a:pt x="4069" y="613"/>
                      <a:pt x="4097" y="632"/>
                      <a:pt x="4134" y="659"/>
                    </a:cubicBezTo>
                    <a:lnTo>
                      <a:pt x="4137" y="661"/>
                    </a:lnTo>
                    <a:cubicBezTo>
                      <a:pt x="4164" y="680"/>
                      <a:pt x="4192" y="693"/>
                      <a:pt x="4229" y="705"/>
                    </a:cubicBezTo>
                    <a:cubicBezTo>
                      <a:pt x="4234" y="707"/>
                      <a:pt x="4238" y="708"/>
                      <a:pt x="4243" y="709"/>
                    </a:cubicBezTo>
                    <a:cubicBezTo>
                      <a:pt x="4257" y="712"/>
                      <a:pt x="4274" y="716"/>
                      <a:pt x="4289" y="730"/>
                    </a:cubicBezTo>
                    <a:cubicBezTo>
                      <a:pt x="4299" y="738"/>
                      <a:pt x="4306" y="746"/>
                      <a:pt x="4314" y="754"/>
                    </a:cubicBezTo>
                    <a:cubicBezTo>
                      <a:pt x="4331" y="772"/>
                      <a:pt x="4345" y="786"/>
                      <a:pt x="4367" y="793"/>
                    </a:cubicBezTo>
                    <a:cubicBezTo>
                      <a:pt x="4376" y="796"/>
                      <a:pt x="4386" y="798"/>
                      <a:pt x="4397" y="799"/>
                    </a:cubicBezTo>
                    <a:cubicBezTo>
                      <a:pt x="4414" y="802"/>
                      <a:pt x="4434" y="804"/>
                      <a:pt x="4454" y="814"/>
                    </a:cubicBezTo>
                    <a:cubicBezTo>
                      <a:pt x="4478" y="825"/>
                      <a:pt x="4499" y="844"/>
                      <a:pt x="4518" y="863"/>
                    </a:cubicBezTo>
                    <a:cubicBezTo>
                      <a:pt x="4530" y="875"/>
                      <a:pt x="4542" y="888"/>
                      <a:pt x="4553" y="901"/>
                    </a:cubicBezTo>
                    <a:cubicBezTo>
                      <a:pt x="4573" y="925"/>
                      <a:pt x="4594" y="950"/>
                      <a:pt x="4617" y="961"/>
                    </a:cubicBezTo>
                    <a:cubicBezTo>
                      <a:pt x="4652" y="979"/>
                      <a:pt x="4678" y="978"/>
                      <a:pt x="4712" y="958"/>
                    </a:cubicBezTo>
                    <a:lnTo>
                      <a:pt x="4716" y="955"/>
                    </a:lnTo>
                    <a:cubicBezTo>
                      <a:pt x="4785" y="915"/>
                      <a:pt x="4857" y="873"/>
                      <a:pt x="4911" y="819"/>
                    </a:cubicBezTo>
                    <a:cubicBezTo>
                      <a:pt x="4932" y="797"/>
                      <a:pt x="4952" y="773"/>
                      <a:pt x="4970" y="750"/>
                    </a:cubicBezTo>
                    <a:cubicBezTo>
                      <a:pt x="5009" y="701"/>
                      <a:pt x="5050" y="651"/>
                      <a:pt x="5114" y="617"/>
                    </a:cubicBezTo>
                    <a:cubicBezTo>
                      <a:pt x="5126" y="610"/>
                      <a:pt x="5142" y="598"/>
                      <a:pt x="5157" y="586"/>
                    </a:cubicBezTo>
                    <a:cubicBezTo>
                      <a:pt x="5198" y="554"/>
                      <a:pt x="5249" y="514"/>
                      <a:pt x="5308" y="526"/>
                    </a:cubicBezTo>
                    <a:cubicBezTo>
                      <a:pt x="5328" y="530"/>
                      <a:pt x="5343" y="539"/>
                      <a:pt x="5356" y="547"/>
                    </a:cubicBezTo>
                    <a:cubicBezTo>
                      <a:pt x="5369" y="555"/>
                      <a:pt x="5377" y="559"/>
                      <a:pt x="5385" y="560"/>
                    </a:cubicBezTo>
                    <a:cubicBezTo>
                      <a:pt x="5391" y="560"/>
                      <a:pt x="5393" y="560"/>
                      <a:pt x="5404" y="554"/>
                    </a:cubicBezTo>
                    <a:lnTo>
                      <a:pt x="5409" y="552"/>
                    </a:lnTo>
                    <a:cubicBezTo>
                      <a:pt x="5448" y="533"/>
                      <a:pt x="5486" y="507"/>
                      <a:pt x="5523" y="481"/>
                    </a:cubicBezTo>
                    <a:cubicBezTo>
                      <a:pt x="5537" y="471"/>
                      <a:pt x="5552" y="461"/>
                      <a:pt x="5567" y="451"/>
                    </a:cubicBezTo>
                    <a:cubicBezTo>
                      <a:pt x="5579" y="444"/>
                      <a:pt x="5590" y="436"/>
                      <a:pt x="5601" y="428"/>
                    </a:cubicBezTo>
                    <a:cubicBezTo>
                      <a:pt x="5634" y="406"/>
                      <a:pt x="5668" y="383"/>
                      <a:pt x="5705" y="363"/>
                    </a:cubicBezTo>
                    <a:cubicBezTo>
                      <a:pt x="5711" y="360"/>
                      <a:pt x="5717" y="357"/>
                      <a:pt x="5722" y="354"/>
                    </a:cubicBezTo>
                    <a:cubicBezTo>
                      <a:pt x="5762" y="333"/>
                      <a:pt x="5800" y="313"/>
                      <a:pt x="5834" y="284"/>
                    </a:cubicBezTo>
                    <a:cubicBezTo>
                      <a:pt x="5939" y="197"/>
                      <a:pt x="6066" y="101"/>
                      <a:pt x="6204" y="45"/>
                    </a:cubicBezTo>
                    <a:cubicBezTo>
                      <a:pt x="6267" y="19"/>
                      <a:pt x="6341" y="5"/>
                      <a:pt x="6430" y="2"/>
                    </a:cubicBezTo>
                    <a:lnTo>
                      <a:pt x="6443" y="1"/>
                    </a:lnTo>
                    <a:cubicBezTo>
                      <a:pt x="6511" y="-1"/>
                      <a:pt x="6595" y="-5"/>
                      <a:pt x="6654" y="54"/>
                    </a:cubicBezTo>
                    <a:cubicBezTo>
                      <a:pt x="6686" y="84"/>
                      <a:pt x="6712" y="119"/>
                      <a:pt x="6738" y="152"/>
                    </a:cubicBezTo>
                    <a:cubicBezTo>
                      <a:pt x="6764" y="185"/>
                      <a:pt x="6789" y="217"/>
                      <a:pt x="6817" y="245"/>
                    </a:cubicBezTo>
                    <a:cubicBezTo>
                      <a:pt x="6828" y="255"/>
                      <a:pt x="6838" y="259"/>
                      <a:pt x="6861" y="253"/>
                    </a:cubicBezTo>
                    <a:cubicBezTo>
                      <a:pt x="6866" y="252"/>
                      <a:pt x="6873" y="248"/>
                      <a:pt x="6879" y="245"/>
                    </a:cubicBezTo>
                    <a:cubicBezTo>
                      <a:pt x="6888" y="241"/>
                      <a:pt x="6898" y="236"/>
                      <a:pt x="6909" y="233"/>
                    </a:cubicBezTo>
                    <a:cubicBezTo>
                      <a:pt x="6920" y="230"/>
                      <a:pt x="6930" y="228"/>
                      <a:pt x="6939" y="226"/>
                    </a:cubicBezTo>
                    <a:cubicBezTo>
                      <a:pt x="6947" y="225"/>
                      <a:pt x="6953" y="224"/>
                      <a:pt x="6960" y="222"/>
                    </a:cubicBezTo>
                    <a:cubicBezTo>
                      <a:pt x="6965" y="221"/>
                      <a:pt x="6973" y="218"/>
                      <a:pt x="6981" y="216"/>
                    </a:cubicBezTo>
                    <a:cubicBezTo>
                      <a:pt x="7036" y="199"/>
                      <a:pt x="7118" y="174"/>
                      <a:pt x="7165" y="220"/>
                    </a:cubicBezTo>
                    <a:lnTo>
                      <a:pt x="7115" y="271"/>
                    </a:lnTo>
                    <a:cubicBezTo>
                      <a:pt x="7098" y="254"/>
                      <a:pt x="7028" y="276"/>
                      <a:pt x="7001" y="284"/>
                    </a:cubicBezTo>
                    <a:cubicBezTo>
                      <a:pt x="6993" y="286"/>
                      <a:pt x="6985" y="289"/>
                      <a:pt x="6978" y="291"/>
                    </a:cubicBezTo>
                    <a:cubicBezTo>
                      <a:pt x="6969" y="293"/>
                      <a:pt x="6961" y="295"/>
                      <a:pt x="6952" y="296"/>
                    </a:cubicBezTo>
                    <a:cubicBezTo>
                      <a:pt x="6944" y="298"/>
                      <a:pt x="6936" y="299"/>
                      <a:pt x="6929" y="301"/>
                    </a:cubicBezTo>
                    <a:cubicBezTo>
                      <a:pt x="6923" y="303"/>
                      <a:pt x="6917" y="306"/>
                      <a:pt x="6910" y="309"/>
                    </a:cubicBezTo>
                    <a:cubicBezTo>
                      <a:pt x="6901" y="313"/>
                      <a:pt x="6891" y="318"/>
                      <a:pt x="6880" y="321"/>
                    </a:cubicBezTo>
                    <a:cubicBezTo>
                      <a:pt x="6836" y="334"/>
                      <a:pt x="6799" y="325"/>
                      <a:pt x="6768" y="296"/>
                    </a:cubicBezTo>
                    <a:cubicBezTo>
                      <a:pt x="6736" y="265"/>
                      <a:pt x="6709" y="229"/>
                      <a:pt x="6682" y="195"/>
                    </a:cubicBezTo>
                    <a:cubicBezTo>
                      <a:pt x="6657" y="163"/>
                      <a:pt x="6632" y="132"/>
                      <a:pt x="6605" y="105"/>
                    </a:cubicBezTo>
                    <a:cubicBezTo>
                      <a:pt x="6567" y="68"/>
                      <a:pt x="6505" y="70"/>
                      <a:pt x="6446" y="72"/>
                    </a:cubicBezTo>
                    <a:lnTo>
                      <a:pt x="6433" y="73"/>
                    </a:lnTo>
                    <a:cubicBezTo>
                      <a:pt x="6352" y="76"/>
                      <a:pt x="6286" y="88"/>
                      <a:pt x="6231" y="110"/>
                    </a:cubicBezTo>
                    <a:cubicBezTo>
                      <a:pt x="6101" y="163"/>
                      <a:pt x="5980" y="256"/>
                      <a:pt x="5879" y="339"/>
                    </a:cubicBezTo>
                    <a:cubicBezTo>
                      <a:pt x="5839" y="372"/>
                      <a:pt x="5799" y="393"/>
                      <a:pt x="5756" y="416"/>
                    </a:cubicBezTo>
                    <a:cubicBezTo>
                      <a:pt x="5750" y="419"/>
                      <a:pt x="5744" y="423"/>
                      <a:pt x="5738" y="426"/>
                    </a:cubicBezTo>
                    <a:cubicBezTo>
                      <a:pt x="5705" y="444"/>
                      <a:pt x="5673" y="466"/>
                      <a:pt x="5641" y="487"/>
                    </a:cubicBezTo>
                    <a:cubicBezTo>
                      <a:pt x="5629" y="495"/>
                      <a:pt x="5618" y="503"/>
                      <a:pt x="5606" y="510"/>
                    </a:cubicBezTo>
                    <a:cubicBezTo>
                      <a:pt x="5592" y="520"/>
                      <a:pt x="5578" y="529"/>
                      <a:pt x="5563" y="540"/>
                    </a:cubicBezTo>
                    <a:cubicBezTo>
                      <a:pt x="5524" y="567"/>
                      <a:pt x="5483" y="595"/>
                      <a:pt x="5439" y="616"/>
                    </a:cubicBezTo>
                    <a:lnTo>
                      <a:pt x="5435" y="618"/>
                    </a:lnTo>
                    <a:cubicBezTo>
                      <a:pt x="5420" y="625"/>
                      <a:pt x="5406" y="632"/>
                      <a:pt x="5381" y="631"/>
                    </a:cubicBezTo>
                    <a:cubicBezTo>
                      <a:pt x="5354" y="629"/>
                      <a:pt x="5335" y="617"/>
                      <a:pt x="5319" y="607"/>
                    </a:cubicBezTo>
                    <a:cubicBezTo>
                      <a:pt x="5310" y="602"/>
                      <a:pt x="5302" y="597"/>
                      <a:pt x="5294" y="595"/>
                    </a:cubicBezTo>
                    <a:cubicBezTo>
                      <a:pt x="5267" y="590"/>
                      <a:pt x="5234" y="616"/>
                      <a:pt x="5201" y="642"/>
                    </a:cubicBezTo>
                    <a:cubicBezTo>
                      <a:pt x="5183" y="656"/>
                      <a:pt x="5165" y="670"/>
                      <a:pt x="5147" y="679"/>
                    </a:cubicBezTo>
                    <a:cubicBezTo>
                      <a:pt x="5096" y="707"/>
                      <a:pt x="5062" y="750"/>
                      <a:pt x="5025" y="795"/>
                    </a:cubicBezTo>
                    <a:cubicBezTo>
                      <a:pt x="5006" y="819"/>
                      <a:pt x="4985" y="845"/>
                      <a:pt x="4961" y="869"/>
                    </a:cubicBezTo>
                    <a:cubicBezTo>
                      <a:pt x="4900" y="930"/>
                      <a:pt x="4825" y="974"/>
                      <a:pt x="4752" y="1016"/>
                    </a:cubicBezTo>
                    <a:lnTo>
                      <a:pt x="4748" y="1019"/>
                    </a:lnTo>
                    <a:cubicBezTo>
                      <a:pt x="4693" y="1051"/>
                      <a:pt x="4641" y="1053"/>
                      <a:pt x="4585" y="1025"/>
                    </a:cubicBezTo>
                    <a:cubicBezTo>
                      <a:pt x="4550" y="1007"/>
                      <a:pt x="4523" y="975"/>
                      <a:pt x="4499" y="947"/>
                    </a:cubicBezTo>
                    <a:cubicBezTo>
                      <a:pt x="4488" y="935"/>
                      <a:pt x="4478" y="923"/>
                      <a:pt x="4468" y="914"/>
                    </a:cubicBezTo>
                    <a:cubicBezTo>
                      <a:pt x="4457" y="902"/>
                      <a:pt x="4439" y="885"/>
                      <a:pt x="4424" y="878"/>
                    </a:cubicBezTo>
                    <a:cubicBezTo>
                      <a:pt x="4413" y="873"/>
                      <a:pt x="4401" y="872"/>
                      <a:pt x="4388" y="870"/>
                    </a:cubicBezTo>
                    <a:cubicBezTo>
                      <a:pt x="4374" y="868"/>
                      <a:pt x="4360" y="866"/>
                      <a:pt x="4344" y="861"/>
                    </a:cubicBezTo>
                    <a:cubicBezTo>
                      <a:pt x="4306" y="847"/>
                      <a:pt x="4283" y="824"/>
                      <a:pt x="4263" y="804"/>
                    </a:cubicBezTo>
                    <a:cubicBezTo>
                      <a:pt x="4256" y="796"/>
                      <a:pt x="4249" y="790"/>
                      <a:pt x="4242" y="783"/>
                    </a:cubicBezTo>
                    <a:cubicBezTo>
                      <a:pt x="4240" y="781"/>
                      <a:pt x="4236" y="780"/>
                      <a:pt x="4227" y="778"/>
                    </a:cubicBezTo>
                    <a:cubicBezTo>
                      <a:pt x="4221" y="777"/>
                      <a:pt x="4215" y="775"/>
                      <a:pt x="4208" y="773"/>
                    </a:cubicBezTo>
                    <a:cubicBezTo>
                      <a:pt x="4163" y="759"/>
                      <a:pt x="4129" y="742"/>
                      <a:pt x="4096" y="719"/>
                    </a:cubicBezTo>
                    <a:lnTo>
                      <a:pt x="4093" y="717"/>
                    </a:lnTo>
                    <a:cubicBezTo>
                      <a:pt x="4059" y="693"/>
                      <a:pt x="4046" y="684"/>
                      <a:pt x="4013" y="684"/>
                    </a:cubicBezTo>
                    <a:cubicBezTo>
                      <a:pt x="3988" y="684"/>
                      <a:pt x="3963" y="688"/>
                      <a:pt x="3936" y="696"/>
                    </a:cubicBezTo>
                    <a:cubicBezTo>
                      <a:pt x="3910" y="703"/>
                      <a:pt x="3886" y="719"/>
                      <a:pt x="3859" y="736"/>
                    </a:cubicBezTo>
                    <a:cubicBezTo>
                      <a:pt x="3837" y="751"/>
                      <a:pt x="3813" y="766"/>
                      <a:pt x="3787" y="777"/>
                    </a:cubicBezTo>
                    <a:cubicBezTo>
                      <a:pt x="3772" y="783"/>
                      <a:pt x="3758" y="790"/>
                      <a:pt x="3743" y="797"/>
                    </a:cubicBezTo>
                    <a:cubicBezTo>
                      <a:pt x="3709" y="813"/>
                      <a:pt x="3675" y="829"/>
                      <a:pt x="3637" y="839"/>
                    </a:cubicBezTo>
                    <a:cubicBezTo>
                      <a:pt x="3618" y="844"/>
                      <a:pt x="3599" y="845"/>
                      <a:pt x="3581" y="846"/>
                    </a:cubicBezTo>
                    <a:cubicBezTo>
                      <a:pt x="3564" y="848"/>
                      <a:pt x="3547" y="849"/>
                      <a:pt x="3533" y="853"/>
                    </a:cubicBezTo>
                    <a:cubicBezTo>
                      <a:pt x="3478" y="870"/>
                      <a:pt x="3441" y="909"/>
                      <a:pt x="3430" y="961"/>
                    </a:cubicBezTo>
                    <a:cubicBezTo>
                      <a:pt x="3419" y="1011"/>
                      <a:pt x="3388" y="1065"/>
                      <a:pt x="3347" y="1105"/>
                    </a:cubicBezTo>
                    <a:cubicBezTo>
                      <a:pt x="3321" y="1131"/>
                      <a:pt x="3289" y="1147"/>
                      <a:pt x="3258" y="1162"/>
                    </a:cubicBezTo>
                    <a:cubicBezTo>
                      <a:pt x="3239" y="1171"/>
                      <a:pt x="3221" y="1180"/>
                      <a:pt x="3206" y="1191"/>
                    </a:cubicBezTo>
                    <a:cubicBezTo>
                      <a:pt x="3164" y="1220"/>
                      <a:pt x="3133" y="1225"/>
                      <a:pt x="3093" y="1229"/>
                    </a:cubicBezTo>
                    <a:cubicBezTo>
                      <a:pt x="3080" y="1230"/>
                      <a:pt x="3080" y="1230"/>
                      <a:pt x="3068" y="1242"/>
                    </a:cubicBezTo>
                    <a:cubicBezTo>
                      <a:pt x="3065" y="1245"/>
                      <a:pt x="3061" y="1248"/>
                      <a:pt x="3057" y="1252"/>
                    </a:cubicBezTo>
                    <a:cubicBezTo>
                      <a:pt x="3019" y="1287"/>
                      <a:pt x="2975" y="1314"/>
                      <a:pt x="2933" y="1340"/>
                    </a:cubicBezTo>
                    <a:cubicBezTo>
                      <a:pt x="2897" y="1362"/>
                      <a:pt x="2863" y="1382"/>
                      <a:pt x="2834" y="1408"/>
                    </a:cubicBezTo>
                    <a:cubicBezTo>
                      <a:pt x="2801" y="1436"/>
                      <a:pt x="2781" y="1443"/>
                      <a:pt x="2746" y="1455"/>
                    </a:cubicBezTo>
                    <a:cubicBezTo>
                      <a:pt x="2699" y="1470"/>
                      <a:pt x="2650" y="1484"/>
                      <a:pt x="2603" y="1496"/>
                    </a:cubicBezTo>
                    <a:cubicBezTo>
                      <a:pt x="2588" y="1500"/>
                      <a:pt x="2573" y="1505"/>
                      <a:pt x="2558" y="1509"/>
                    </a:cubicBezTo>
                    <a:cubicBezTo>
                      <a:pt x="2511" y="1522"/>
                      <a:pt x="2458" y="1535"/>
                      <a:pt x="2400" y="1547"/>
                    </a:cubicBezTo>
                    <a:cubicBezTo>
                      <a:pt x="2376" y="1552"/>
                      <a:pt x="2354" y="1556"/>
                      <a:pt x="2330" y="1556"/>
                    </a:cubicBezTo>
                    <a:moveTo>
                      <a:pt x="1195" y="593"/>
                    </a:moveTo>
                    <a:lnTo>
                      <a:pt x="1195" y="593"/>
                    </a:lnTo>
                    <a:moveTo>
                      <a:pt x="1191" y="590"/>
                    </a:moveTo>
                    <a:lnTo>
                      <a:pt x="1191" y="59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9" name="Google Shape;1599;p28"/>
              <p:cNvSpPr/>
              <p:nvPr/>
            </p:nvSpPr>
            <p:spPr>
              <a:xfrm>
                <a:off x="5497640" y="1058607"/>
                <a:ext cx="49012" cy="260434"/>
              </a:xfrm>
              <a:custGeom>
                <a:avLst/>
                <a:gdLst/>
                <a:ahLst/>
                <a:cxnLst/>
                <a:rect l="l" t="t" r="r" b="b"/>
                <a:pathLst>
                  <a:path w="153" h="813" extrusionOk="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813"/>
                    </a:lnTo>
                    <a:lnTo>
                      <a:pt x="0" y="8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0" name="Google Shape;1600;p28"/>
              <p:cNvSpPr/>
              <p:nvPr/>
            </p:nvSpPr>
            <p:spPr>
              <a:xfrm>
                <a:off x="5581568" y="1218456"/>
                <a:ext cx="49012" cy="260434"/>
              </a:xfrm>
              <a:custGeom>
                <a:avLst/>
                <a:gdLst/>
                <a:ahLst/>
                <a:cxnLst/>
                <a:rect l="l" t="t" r="r" b="b"/>
                <a:pathLst>
                  <a:path w="153" h="813" extrusionOk="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813"/>
                    </a:lnTo>
                    <a:lnTo>
                      <a:pt x="0" y="8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1" name="Google Shape;1601;p28"/>
              <p:cNvSpPr/>
              <p:nvPr/>
            </p:nvSpPr>
            <p:spPr>
              <a:xfrm>
                <a:off x="5665496" y="1325448"/>
                <a:ext cx="48691" cy="260434"/>
              </a:xfrm>
              <a:custGeom>
                <a:avLst/>
                <a:gdLst/>
                <a:ahLst/>
                <a:cxnLst/>
                <a:rect l="l" t="t" r="r" b="b"/>
                <a:pathLst>
                  <a:path w="152" h="813" extrusionOk="0">
                    <a:moveTo>
                      <a:pt x="0" y="0"/>
                    </a:moveTo>
                    <a:lnTo>
                      <a:pt x="152" y="0"/>
                    </a:lnTo>
                    <a:lnTo>
                      <a:pt x="152" y="813"/>
                    </a:lnTo>
                    <a:lnTo>
                      <a:pt x="0" y="8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28"/>
              <p:cNvSpPr/>
              <p:nvPr/>
            </p:nvSpPr>
            <p:spPr>
              <a:xfrm>
                <a:off x="7128155" y="595400"/>
                <a:ext cx="669505" cy="669185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2089" extrusionOk="0">
                    <a:moveTo>
                      <a:pt x="1784" y="306"/>
                    </a:moveTo>
                    <a:cubicBezTo>
                      <a:pt x="1914" y="436"/>
                      <a:pt x="2007" y="597"/>
                      <a:pt x="2055" y="774"/>
                    </a:cubicBezTo>
                    <a:cubicBezTo>
                      <a:pt x="2102" y="951"/>
                      <a:pt x="2102" y="1138"/>
                      <a:pt x="2055" y="1315"/>
                    </a:cubicBezTo>
                    <a:cubicBezTo>
                      <a:pt x="2007" y="1492"/>
                      <a:pt x="1913" y="1654"/>
                      <a:pt x="1784" y="1784"/>
                    </a:cubicBezTo>
                    <a:cubicBezTo>
                      <a:pt x="1654" y="1913"/>
                      <a:pt x="1493" y="2007"/>
                      <a:pt x="1316" y="2054"/>
                    </a:cubicBezTo>
                    <a:cubicBezTo>
                      <a:pt x="1139" y="2101"/>
                      <a:pt x="952" y="2101"/>
                      <a:pt x="775" y="2054"/>
                    </a:cubicBezTo>
                    <a:cubicBezTo>
                      <a:pt x="598" y="2007"/>
                      <a:pt x="436" y="1913"/>
                      <a:pt x="307" y="1784"/>
                    </a:cubicBezTo>
                    <a:cubicBezTo>
                      <a:pt x="177" y="1654"/>
                      <a:pt x="84" y="1492"/>
                      <a:pt x="36" y="1315"/>
                    </a:cubicBezTo>
                    <a:cubicBezTo>
                      <a:pt x="-11" y="1138"/>
                      <a:pt x="-11" y="951"/>
                      <a:pt x="36" y="774"/>
                    </a:cubicBezTo>
                    <a:cubicBezTo>
                      <a:pt x="84" y="597"/>
                      <a:pt x="177" y="436"/>
                      <a:pt x="307" y="306"/>
                    </a:cubicBezTo>
                    <a:cubicBezTo>
                      <a:pt x="436" y="176"/>
                      <a:pt x="598" y="83"/>
                      <a:pt x="775" y="35"/>
                    </a:cubicBezTo>
                    <a:cubicBezTo>
                      <a:pt x="952" y="-12"/>
                      <a:pt x="1139" y="-12"/>
                      <a:pt x="1316" y="35"/>
                    </a:cubicBezTo>
                    <a:cubicBezTo>
                      <a:pt x="1493" y="83"/>
                      <a:pt x="1655" y="176"/>
                      <a:pt x="1784" y="3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28"/>
              <p:cNvSpPr/>
              <p:nvPr/>
            </p:nvSpPr>
            <p:spPr>
              <a:xfrm>
                <a:off x="7148977" y="616222"/>
                <a:ext cx="628182" cy="627861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1960" extrusionOk="0">
                    <a:moveTo>
                      <a:pt x="981" y="0"/>
                    </a:moveTo>
                    <a:cubicBezTo>
                      <a:pt x="440" y="0"/>
                      <a:pt x="0" y="439"/>
                      <a:pt x="0" y="980"/>
                    </a:cubicBezTo>
                    <a:cubicBezTo>
                      <a:pt x="0" y="1520"/>
                      <a:pt x="440" y="1960"/>
                      <a:pt x="981" y="1960"/>
                    </a:cubicBezTo>
                    <a:cubicBezTo>
                      <a:pt x="1521" y="1960"/>
                      <a:pt x="1961" y="1520"/>
                      <a:pt x="1961" y="980"/>
                    </a:cubicBezTo>
                    <a:cubicBezTo>
                      <a:pt x="1961" y="439"/>
                      <a:pt x="1521" y="0"/>
                      <a:pt x="981" y="0"/>
                    </a:cubicBezTo>
                    <a:moveTo>
                      <a:pt x="1890" y="965"/>
                    </a:moveTo>
                    <a:lnTo>
                      <a:pt x="1438" y="965"/>
                    </a:lnTo>
                    <a:cubicBezTo>
                      <a:pt x="1437" y="786"/>
                      <a:pt x="1414" y="621"/>
                      <a:pt x="1376" y="479"/>
                    </a:cubicBezTo>
                    <a:cubicBezTo>
                      <a:pt x="1462" y="441"/>
                      <a:pt x="1542" y="391"/>
                      <a:pt x="1615" y="329"/>
                    </a:cubicBezTo>
                    <a:cubicBezTo>
                      <a:pt x="1781" y="491"/>
                      <a:pt x="1886" y="716"/>
                      <a:pt x="1890" y="965"/>
                    </a:cubicBezTo>
                    <a:moveTo>
                      <a:pt x="1002" y="72"/>
                    </a:moveTo>
                    <a:cubicBezTo>
                      <a:pt x="1118" y="88"/>
                      <a:pt x="1221" y="229"/>
                      <a:pt x="1288" y="437"/>
                    </a:cubicBezTo>
                    <a:cubicBezTo>
                      <a:pt x="1197" y="470"/>
                      <a:pt x="1101" y="488"/>
                      <a:pt x="1002" y="491"/>
                    </a:cubicBezTo>
                    <a:lnTo>
                      <a:pt x="1002" y="72"/>
                    </a:lnTo>
                    <a:moveTo>
                      <a:pt x="931" y="78"/>
                    </a:moveTo>
                    <a:lnTo>
                      <a:pt x="931" y="490"/>
                    </a:lnTo>
                    <a:cubicBezTo>
                      <a:pt x="842" y="485"/>
                      <a:pt x="755" y="467"/>
                      <a:pt x="673" y="437"/>
                    </a:cubicBezTo>
                    <a:cubicBezTo>
                      <a:pt x="734" y="246"/>
                      <a:pt x="827" y="111"/>
                      <a:pt x="931" y="78"/>
                    </a:cubicBezTo>
                    <a:moveTo>
                      <a:pt x="931" y="561"/>
                    </a:moveTo>
                    <a:lnTo>
                      <a:pt x="931" y="965"/>
                    </a:lnTo>
                    <a:lnTo>
                      <a:pt x="594" y="965"/>
                    </a:lnTo>
                    <a:cubicBezTo>
                      <a:pt x="595" y="798"/>
                      <a:pt x="617" y="641"/>
                      <a:pt x="653" y="506"/>
                    </a:cubicBezTo>
                    <a:cubicBezTo>
                      <a:pt x="742" y="537"/>
                      <a:pt x="835" y="556"/>
                      <a:pt x="931" y="561"/>
                    </a:cubicBezTo>
                    <a:moveTo>
                      <a:pt x="931" y="1036"/>
                    </a:moveTo>
                    <a:lnTo>
                      <a:pt x="931" y="1468"/>
                    </a:lnTo>
                    <a:cubicBezTo>
                      <a:pt x="842" y="1472"/>
                      <a:pt x="755" y="1489"/>
                      <a:pt x="671" y="1517"/>
                    </a:cubicBezTo>
                    <a:cubicBezTo>
                      <a:pt x="627" y="1380"/>
                      <a:pt x="600" y="1214"/>
                      <a:pt x="595" y="1036"/>
                    </a:cubicBezTo>
                    <a:lnTo>
                      <a:pt x="931" y="1036"/>
                    </a:lnTo>
                    <a:moveTo>
                      <a:pt x="931" y="1539"/>
                    </a:moveTo>
                    <a:lnTo>
                      <a:pt x="931" y="1881"/>
                    </a:lnTo>
                    <a:cubicBezTo>
                      <a:pt x="839" y="1852"/>
                      <a:pt x="755" y="1742"/>
                      <a:pt x="694" y="1583"/>
                    </a:cubicBezTo>
                    <a:cubicBezTo>
                      <a:pt x="770" y="1558"/>
                      <a:pt x="850" y="1543"/>
                      <a:pt x="931" y="1539"/>
                    </a:cubicBezTo>
                    <a:moveTo>
                      <a:pt x="1002" y="1887"/>
                    </a:moveTo>
                    <a:lnTo>
                      <a:pt x="1002" y="1538"/>
                    </a:lnTo>
                    <a:cubicBezTo>
                      <a:pt x="1093" y="1540"/>
                      <a:pt x="1182" y="1556"/>
                      <a:pt x="1267" y="1584"/>
                    </a:cubicBezTo>
                    <a:cubicBezTo>
                      <a:pt x="1200" y="1758"/>
                      <a:pt x="1106" y="1873"/>
                      <a:pt x="1002" y="1887"/>
                    </a:cubicBezTo>
                    <a:moveTo>
                      <a:pt x="1002" y="1467"/>
                    </a:moveTo>
                    <a:lnTo>
                      <a:pt x="1002" y="1036"/>
                    </a:lnTo>
                    <a:lnTo>
                      <a:pt x="1366" y="1036"/>
                    </a:lnTo>
                    <a:cubicBezTo>
                      <a:pt x="1362" y="1214"/>
                      <a:pt x="1334" y="1380"/>
                      <a:pt x="1290" y="1517"/>
                    </a:cubicBezTo>
                    <a:cubicBezTo>
                      <a:pt x="1198" y="1486"/>
                      <a:pt x="1101" y="1469"/>
                      <a:pt x="1002" y="1467"/>
                    </a:cubicBezTo>
                    <a:moveTo>
                      <a:pt x="1002" y="965"/>
                    </a:moveTo>
                    <a:lnTo>
                      <a:pt x="1002" y="562"/>
                    </a:lnTo>
                    <a:cubicBezTo>
                      <a:pt x="1108" y="559"/>
                      <a:pt x="1211" y="540"/>
                      <a:pt x="1308" y="505"/>
                    </a:cubicBezTo>
                    <a:cubicBezTo>
                      <a:pt x="1344" y="641"/>
                      <a:pt x="1366" y="798"/>
                      <a:pt x="1367" y="965"/>
                    </a:cubicBezTo>
                    <a:lnTo>
                      <a:pt x="1002" y="965"/>
                    </a:lnTo>
                    <a:moveTo>
                      <a:pt x="1562" y="281"/>
                    </a:moveTo>
                    <a:cubicBezTo>
                      <a:pt x="1498" y="333"/>
                      <a:pt x="1429" y="377"/>
                      <a:pt x="1355" y="410"/>
                    </a:cubicBezTo>
                    <a:cubicBezTo>
                      <a:pt x="1310" y="274"/>
                      <a:pt x="1250" y="164"/>
                      <a:pt x="1178" y="92"/>
                    </a:cubicBezTo>
                    <a:cubicBezTo>
                      <a:pt x="1321" y="124"/>
                      <a:pt x="1452" y="190"/>
                      <a:pt x="1562" y="281"/>
                    </a:cubicBezTo>
                    <a:moveTo>
                      <a:pt x="606" y="410"/>
                    </a:moveTo>
                    <a:cubicBezTo>
                      <a:pt x="532" y="377"/>
                      <a:pt x="463" y="334"/>
                      <a:pt x="399" y="281"/>
                    </a:cubicBezTo>
                    <a:cubicBezTo>
                      <a:pt x="509" y="190"/>
                      <a:pt x="640" y="124"/>
                      <a:pt x="783" y="92"/>
                    </a:cubicBezTo>
                    <a:cubicBezTo>
                      <a:pt x="712" y="164"/>
                      <a:pt x="651" y="274"/>
                      <a:pt x="606" y="410"/>
                    </a:cubicBezTo>
                    <a:moveTo>
                      <a:pt x="346" y="329"/>
                    </a:moveTo>
                    <a:cubicBezTo>
                      <a:pt x="419" y="391"/>
                      <a:pt x="499" y="441"/>
                      <a:pt x="585" y="479"/>
                    </a:cubicBezTo>
                    <a:cubicBezTo>
                      <a:pt x="547" y="621"/>
                      <a:pt x="524" y="786"/>
                      <a:pt x="523" y="965"/>
                    </a:cubicBezTo>
                    <a:lnTo>
                      <a:pt x="72" y="965"/>
                    </a:lnTo>
                    <a:cubicBezTo>
                      <a:pt x="76" y="716"/>
                      <a:pt x="180" y="491"/>
                      <a:pt x="346" y="329"/>
                    </a:cubicBezTo>
                    <a:moveTo>
                      <a:pt x="73" y="1036"/>
                    </a:moveTo>
                    <a:lnTo>
                      <a:pt x="524" y="1036"/>
                    </a:lnTo>
                    <a:cubicBezTo>
                      <a:pt x="528" y="1225"/>
                      <a:pt x="557" y="1398"/>
                      <a:pt x="604" y="1542"/>
                    </a:cubicBezTo>
                    <a:cubicBezTo>
                      <a:pt x="526" y="1574"/>
                      <a:pt x="453" y="1616"/>
                      <a:pt x="386" y="1667"/>
                    </a:cubicBezTo>
                    <a:cubicBezTo>
                      <a:pt x="207" y="1512"/>
                      <a:pt x="89" y="1288"/>
                      <a:pt x="73" y="1036"/>
                    </a:cubicBezTo>
                    <a:moveTo>
                      <a:pt x="444" y="1713"/>
                    </a:moveTo>
                    <a:cubicBezTo>
                      <a:pt x="501" y="1671"/>
                      <a:pt x="563" y="1636"/>
                      <a:pt x="627" y="1608"/>
                    </a:cubicBezTo>
                    <a:cubicBezTo>
                      <a:pt x="669" y="1718"/>
                      <a:pt x="722" y="1806"/>
                      <a:pt x="783" y="1867"/>
                    </a:cubicBezTo>
                    <a:cubicBezTo>
                      <a:pt x="659" y="1839"/>
                      <a:pt x="543" y="1786"/>
                      <a:pt x="444" y="1713"/>
                    </a:cubicBezTo>
                    <a:moveTo>
                      <a:pt x="1334" y="1609"/>
                    </a:moveTo>
                    <a:cubicBezTo>
                      <a:pt x="1399" y="1636"/>
                      <a:pt x="1460" y="1671"/>
                      <a:pt x="1517" y="1713"/>
                    </a:cubicBezTo>
                    <a:cubicBezTo>
                      <a:pt x="1418" y="1786"/>
                      <a:pt x="1303" y="1839"/>
                      <a:pt x="1178" y="1867"/>
                    </a:cubicBezTo>
                    <a:cubicBezTo>
                      <a:pt x="1239" y="1806"/>
                      <a:pt x="1292" y="1718"/>
                      <a:pt x="1334" y="1609"/>
                    </a:cubicBezTo>
                    <a:moveTo>
                      <a:pt x="1575" y="1667"/>
                    </a:moveTo>
                    <a:cubicBezTo>
                      <a:pt x="1508" y="1616"/>
                      <a:pt x="1435" y="1574"/>
                      <a:pt x="1358" y="1542"/>
                    </a:cubicBezTo>
                    <a:cubicBezTo>
                      <a:pt x="1404" y="1398"/>
                      <a:pt x="1433" y="1225"/>
                      <a:pt x="1437" y="1036"/>
                    </a:cubicBezTo>
                    <a:lnTo>
                      <a:pt x="1888" y="1036"/>
                    </a:lnTo>
                    <a:cubicBezTo>
                      <a:pt x="1873" y="1288"/>
                      <a:pt x="1754" y="1512"/>
                      <a:pt x="1575" y="16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4" name="Google Shape;1604;p28"/>
              <p:cNvSpPr/>
              <p:nvPr/>
            </p:nvSpPr>
            <p:spPr>
              <a:xfrm>
                <a:off x="7210201" y="2034677"/>
                <a:ext cx="284780" cy="383124"/>
              </a:xfrm>
              <a:custGeom>
                <a:avLst/>
                <a:gdLst/>
                <a:ahLst/>
                <a:cxnLst/>
                <a:rect l="l" t="t" r="r" b="b"/>
                <a:pathLst>
                  <a:path w="889" h="1196" extrusionOk="0">
                    <a:moveTo>
                      <a:pt x="889" y="445"/>
                    </a:moveTo>
                    <a:lnTo>
                      <a:pt x="444" y="0"/>
                    </a:lnTo>
                    <a:lnTo>
                      <a:pt x="0" y="445"/>
                    </a:lnTo>
                    <a:lnTo>
                      <a:pt x="164" y="445"/>
                    </a:lnTo>
                    <a:lnTo>
                      <a:pt x="164" y="1196"/>
                    </a:lnTo>
                    <a:lnTo>
                      <a:pt x="724" y="1196"/>
                    </a:lnTo>
                    <a:lnTo>
                      <a:pt x="724" y="445"/>
                    </a:lnTo>
                    <a:lnTo>
                      <a:pt x="889" y="44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5" name="Google Shape;1605;p28"/>
              <p:cNvSpPr/>
              <p:nvPr/>
            </p:nvSpPr>
            <p:spPr>
              <a:xfrm>
                <a:off x="6270292" y="1302704"/>
                <a:ext cx="192523" cy="258833"/>
              </a:xfrm>
              <a:custGeom>
                <a:avLst/>
                <a:gdLst/>
                <a:ahLst/>
                <a:cxnLst/>
                <a:rect l="l" t="t" r="r" b="b"/>
                <a:pathLst>
                  <a:path w="601" h="808" extrusionOk="0">
                    <a:moveTo>
                      <a:pt x="601" y="300"/>
                    </a:moveTo>
                    <a:lnTo>
                      <a:pt x="301" y="0"/>
                    </a:lnTo>
                    <a:lnTo>
                      <a:pt x="0" y="300"/>
                    </a:lnTo>
                    <a:lnTo>
                      <a:pt x="112" y="300"/>
                    </a:lnTo>
                    <a:lnTo>
                      <a:pt x="112" y="808"/>
                    </a:lnTo>
                    <a:lnTo>
                      <a:pt x="490" y="808"/>
                    </a:lnTo>
                    <a:lnTo>
                      <a:pt x="490" y="300"/>
                    </a:lnTo>
                    <a:lnTo>
                      <a:pt x="601" y="3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6" name="Google Shape;1606;p28"/>
              <p:cNvSpPr/>
              <p:nvPr/>
            </p:nvSpPr>
            <p:spPr>
              <a:xfrm>
                <a:off x="6477230" y="1555130"/>
                <a:ext cx="135503" cy="182592"/>
              </a:xfrm>
              <a:custGeom>
                <a:avLst/>
                <a:gdLst/>
                <a:ahLst/>
                <a:cxnLst/>
                <a:rect l="l" t="t" r="r" b="b"/>
                <a:pathLst>
                  <a:path w="423" h="570" extrusionOk="0">
                    <a:moveTo>
                      <a:pt x="423" y="212"/>
                    </a:moveTo>
                    <a:lnTo>
                      <a:pt x="211" y="0"/>
                    </a:lnTo>
                    <a:lnTo>
                      <a:pt x="0" y="212"/>
                    </a:lnTo>
                    <a:lnTo>
                      <a:pt x="78" y="212"/>
                    </a:lnTo>
                    <a:lnTo>
                      <a:pt x="78" y="570"/>
                    </a:lnTo>
                    <a:lnTo>
                      <a:pt x="345" y="570"/>
                    </a:lnTo>
                    <a:lnTo>
                      <a:pt x="345" y="212"/>
                    </a:lnTo>
                    <a:lnTo>
                      <a:pt x="423" y="21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p28"/>
              <p:cNvSpPr/>
              <p:nvPr/>
            </p:nvSpPr>
            <p:spPr>
              <a:xfrm>
                <a:off x="6424054" y="602127"/>
                <a:ext cx="655731" cy="655731"/>
              </a:xfrm>
              <a:custGeom>
                <a:avLst/>
                <a:gdLst/>
                <a:ahLst/>
                <a:cxnLst/>
                <a:rect l="l" t="t" r="r" b="b"/>
                <a:pathLst>
                  <a:path w="2047" h="2047" extrusionOk="0">
                    <a:moveTo>
                      <a:pt x="2047" y="1024"/>
                    </a:moveTo>
                    <a:cubicBezTo>
                      <a:pt x="2047" y="1203"/>
                      <a:pt x="2000" y="1379"/>
                      <a:pt x="1910" y="1535"/>
                    </a:cubicBezTo>
                    <a:cubicBezTo>
                      <a:pt x="1820" y="1690"/>
                      <a:pt x="1690" y="1820"/>
                      <a:pt x="1535" y="1910"/>
                    </a:cubicBezTo>
                    <a:cubicBezTo>
                      <a:pt x="1379" y="2000"/>
                      <a:pt x="1203" y="2047"/>
                      <a:pt x="1024" y="2047"/>
                    </a:cubicBezTo>
                    <a:cubicBezTo>
                      <a:pt x="844" y="2047"/>
                      <a:pt x="668" y="2000"/>
                      <a:pt x="512" y="1910"/>
                    </a:cubicBezTo>
                    <a:cubicBezTo>
                      <a:pt x="356" y="1820"/>
                      <a:pt x="226" y="1690"/>
                      <a:pt x="137" y="1535"/>
                    </a:cubicBezTo>
                    <a:cubicBezTo>
                      <a:pt x="47" y="1379"/>
                      <a:pt x="0" y="1203"/>
                      <a:pt x="0" y="1024"/>
                    </a:cubicBezTo>
                    <a:cubicBezTo>
                      <a:pt x="0" y="844"/>
                      <a:pt x="48" y="668"/>
                      <a:pt x="137" y="512"/>
                    </a:cubicBezTo>
                    <a:cubicBezTo>
                      <a:pt x="227" y="356"/>
                      <a:pt x="356" y="226"/>
                      <a:pt x="512" y="137"/>
                    </a:cubicBezTo>
                    <a:cubicBezTo>
                      <a:pt x="668" y="47"/>
                      <a:pt x="844" y="0"/>
                      <a:pt x="1024" y="0"/>
                    </a:cubicBezTo>
                    <a:cubicBezTo>
                      <a:pt x="1203" y="0"/>
                      <a:pt x="1379" y="47"/>
                      <a:pt x="1535" y="137"/>
                    </a:cubicBezTo>
                    <a:cubicBezTo>
                      <a:pt x="1690" y="226"/>
                      <a:pt x="1820" y="356"/>
                      <a:pt x="1910" y="512"/>
                    </a:cubicBezTo>
                    <a:cubicBezTo>
                      <a:pt x="2000" y="668"/>
                      <a:pt x="2047" y="844"/>
                      <a:pt x="2047" y="102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8" name="Google Shape;1608;p28"/>
              <p:cNvSpPr/>
              <p:nvPr/>
            </p:nvSpPr>
            <p:spPr>
              <a:xfrm>
                <a:off x="6752079" y="930152"/>
                <a:ext cx="327705" cy="318095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993" extrusionOk="0">
                    <a:moveTo>
                      <a:pt x="0" y="0"/>
                    </a:moveTo>
                    <a:lnTo>
                      <a:pt x="1023" y="0"/>
                    </a:lnTo>
                    <a:cubicBezTo>
                      <a:pt x="1023" y="228"/>
                      <a:pt x="946" y="451"/>
                      <a:pt x="805" y="631"/>
                    </a:cubicBezTo>
                    <a:cubicBezTo>
                      <a:pt x="664" y="811"/>
                      <a:pt x="467" y="938"/>
                      <a:pt x="245" y="99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9" name="Google Shape;1609;p28"/>
            <p:cNvGrpSpPr/>
            <p:nvPr/>
          </p:nvGrpSpPr>
          <p:grpSpPr>
            <a:xfrm>
              <a:off x="591012" y="2447110"/>
              <a:ext cx="802893" cy="1193184"/>
              <a:chOff x="5563690" y="3218280"/>
              <a:chExt cx="919800" cy="1366920"/>
            </a:xfrm>
          </p:grpSpPr>
          <p:sp>
            <p:nvSpPr>
              <p:cNvPr id="1610" name="Google Shape;1610;p28"/>
              <p:cNvSpPr/>
              <p:nvPr/>
            </p:nvSpPr>
            <p:spPr>
              <a:xfrm>
                <a:off x="5766370" y="3218280"/>
                <a:ext cx="320040" cy="754920"/>
              </a:xfrm>
              <a:custGeom>
                <a:avLst/>
                <a:gdLst/>
                <a:ahLst/>
                <a:cxnLst/>
                <a:rect l="l" t="t" r="r" b="b"/>
                <a:pathLst>
                  <a:path w="889" h="2097" extrusionOk="0">
                    <a:moveTo>
                      <a:pt x="889" y="444"/>
                    </a:moveTo>
                    <a:lnTo>
                      <a:pt x="444" y="0"/>
                    </a:lnTo>
                    <a:lnTo>
                      <a:pt x="0" y="444"/>
                    </a:lnTo>
                    <a:lnTo>
                      <a:pt x="164" y="444"/>
                    </a:lnTo>
                    <a:lnTo>
                      <a:pt x="164" y="2097"/>
                    </a:lnTo>
                    <a:lnTo>
                      <a:pt x="724" y="2097"/>
                    </a:lnTo>
                    <a:lnTo>
                      <a:pt x="724" y="444"/>
                    </a:lnTo>
                    <a:lnTo>
                      <a:pt x="889" y="44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1" name="Google Shape;1611;p28"/>
              <p:cNvSpPr/>
              <p:nvPr/>
            </p:nvSpPr>
            <p:spPr>
              <a:xfrm>
                <a:off x="5563690" y="4078320"/>
                <a:ext cx="919800" cy="8604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9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9"/>
                    </a:lnTo>
                    <a:lnTo>
                      <a:pt x="0" y="2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1025" rIns="90000" bIns="41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2" name="Google Shape;1612;p28"/>
              <p:cNvSpPr/>
              <p:nvPr/>
            </p:nvSpPr>
            <p:spPr>
              <a:xfrm>
                <a:off x="5563690" y="4218720"/>
                <a:ext cx="91980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8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3" name="Google Shape;1613;p28"/>
              <p:cNvSpPr/>
              <p:nvPr/>
            </p:nvSpPr>
            <p:spPr>
              <a:xfrm>
                <a:off x="5563690" y="4359120"/>
                <a:ext cx="91980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8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4" name="Google Shape;1614;p28"/>
              <p:cNvSpPr/>
              <p:nvPr/>
            </p:nvSpPr>
            <p:spPr>
              <a:xfrm>
                <a:off x="5563690" y="4499520"/>
                <a:ext cx="46764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38" extrusionOk="0">
                    <a:moveTo>
                      <a:pt x="0" y="0"/>
                    </a:moveTo>
                    <a:lnTo>
                      <a:pt x="1299" y="0"/>
                    </a:lnTo>
                    <a:lnTo>
                      <a:pt x="1299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15" name="Google Shape;1615;p28"/>
            <p:cNvSpPr/>
            <p:nvPr/>
          </p:nvSpPr>
          <p:spPr>
            <a:xfrm flipH="1">
              <a:off x="1101733" y="4546510"/>
              <a:ext cx="1842574" cy="77904"/>
            </a:xfrm>
            <a:custGeom>
              <a:avLst/>
              <a:gdLst/>
              <a:ahLst/>
              <a:cxnLst/>
              <a:rect l="l" t="t" r="r" b="b"/>
              <a:pathLst>
                <a:path w="5369" h="227" extrusionOk="0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28"/>
            <p:cNvSpPr/>
            <p:nvPr/>
          </p:nvSpPr>
          <p:spPr>
            <a:xfrm flipH="1">
              <a:off x="1101390" y="2725554"/>
              <a:ext cx="1850810" cy="1850467"/>
            </a:xfrm>
            <a:custGeom>
              <a:avLst/>
              <a:gdLst/>
              <a:ahLst/>
              <a:cxnLst/>
              <a:rect l="l" t="t" r="r" b="b"/>
              <a:pathLst>
                <a:path w="5393" h="5392" extrusionOk="0">
                  <a:moveTo>
                    <a:pt x="4603" y="789"/>
                  </a:moveTo>
                  <a:cubicBezTo>
                    <a:pt x="4938" y="1124"/>
                    <a:pt x="5178" y="1541"/>
                    <a:pt x="5301" y="1998"/>
                  </a:cubicBezTo>
                  <a:cubicBezTo>
                    <a:pt x="5423" y="2455"/>
                    <a:pt x="5423" y="2936"/>
                    <a:pt x="5301" y="3393"/>
                  </a:cubicBezTo>
                  <a:cubicBezTo>
                    <a:pt x="5178" y="3850"/>
                    <a:pt x="4938" y="4267"/>
                    <a:pt x="4603" y="4602"/>
                  </a:cubicBezTo>
                  <a:cubicBezTo>
                    <a:pt x="4268" y="4937"/>
                    <a:pt x="3851" y="5178"/>
                    <a:pt x="3394" y="5300"/>
                  </a:cubicBezTo>
                  <a:cubicBezTo>
                    <a:pt x="2937" y="5423"/>
                    <a:pt x="2456" y="5423"/>
                    <a:pt x="1999" y="5300"/>
                  </a:cubicBezTo>
                  <a:cubicBezTo>
                    <a:pt x="1541" y="5178"/>
                    <a:pt x="1125" y="4937"/>
                    <a:pt x="790" y="4602"/>
                  </a:cubicBezTo>
                  <a:cubicBezTo>
                    <a:pt x="455" y="4267"/>
                    <a:pt x="215" y="3850"/>
                    <a:pt x="92" y="3393"/>
                  </a:cubicBezTo>
                  <a:cubicBezTo>
                    <a:pt x="-30" y="2936"/>
                    <a:pt x="-30" y="2455"/>
                    <a:pt x="92" y="1998"/>
                  </a:cubicBezTo>
                  <a:cubicBezTo>
                    <a:pt x="215" y="1541"/>
                    <a:pt x="455" y="1124"/>
                    <a:pt x="790" y="789"/>
                  </a:cubicBezTo>
                  <a:cubicBezTo>
                    <a:pt x="1125" y="454"/>
                    <a:pt x="1541" y="214"/>
                    <a:pt x="1999" y="91"/>
                  </a:cubicBezTo>
                  <a:cubicBezTo>
                    <a:pt x="2456" y="-31"/>
                    <a:pt x="2937" y="-31"/>
                    <a:pt x="3394" y="91"/>
                  </a:cubicBezTo>
                  <a:cubicBezTo>
                    <a:pt x="3851" y="214"/>
                    <a:pt x="4268" y="454"/>
                    <a:pt x="4603" y="7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28"/>
            <p:cNvSpPr/>
            <p:nvPr/>
          </p:nvSpPr>
          <p:spPr>
            <a:xfrm flipH="1">
              <a:off x="1197139" y="2821304"/>
              <a:ext cx="1659655" cy="1658968"/>
            </a:xfrm>
            <a:custGeom>
              <a:avLst/>
              <a:gdLst/>
              <a:ahLst/>
              <a:cxnLst/>
              <a:rect l="l" t="t" r="r" b="b"/>
              <a:pathLst>
                <a:path w="4836" h="4834" extrusionOk="0">
                  <a:moveTo>
                    <a:pt x="4128" y="707"/>
                  </a:moveTo>
                  <a:cubicBezTo>
                    <a:pt x="4428" y="1007"/>
                    <a:pt x="4644" y="1381"/>
                    <a:pt x="4754" y="1791"/>
                  </a:cubicBezTo>
                  <a:cubicBezTo>
                    <a:pt x="4864" y="2201"/>
                    <a:pt x="4864" y="2632"/>
                    <a:pt x="4754" y="3042"/>
                  </a:cubicBezTo>
                  <a:cubicBezTo>
                    <a:pt x="4644" y="3452"/>
                    <a:pt x="4428" y="3826"/>
                    <a:pt x="4128" y="4126"/>
                  </a:cubicBezTo>
                  <a:cubicBezTo>
                    <a:pt x="3828" y="4426"/>
                    <a:pt x="3454" y="4643"/>
                    <a:pt x="3044" y="4752"/>
                  </a:cubicBezTo>
                  <a:cubicBezTo>
                    <a:pt x="2634" y="4862"/>
                    <a:pt x="2203" y="4862"/>
                    <a:pt x="1793" y="4752"/>
                  </a:cubicBezTo>
                  <a:cubicBezTo>
                    <a:pt x="1383" y="4643"/>
                    <a:pt x="1009" y="4426"/>
                    <a:pt x="709" y="4126"/>
                  </a:cubicBezTo>
                  <a:cubicBezTo>
                    <a:pt x="409" y="3826"/>
                    <a:pt x="193" y="3452"/>
                    <a:pt x="83" y="3042"/>
                  </a:cubicBezTo>
                  <a:cubicBezTo>
                    <a:pt x="-27" y="2632"/>
                    <a:pt x="-27" y="2201"/>
                    <a:pt x="83" y="1791"/>
                  </a:cubicBezTo>
                  <a:cubicBezTo>
                    <a:pt x="193" y="1381"/>
                    <a:pt x="409" y="1007"/>
                    <a:pt x="709" y="707"/>
                  </a:cubicBezTo>
                  <a:cubicBezTo>
                    <a:pt x="1009" y="407"/>
                    <a:pt x="1383" y="191"/>
                    <a:pt x="1793" y="81"/>
                  </a:cubicBezTo>
                  <a:cubicBezTo>
                    <a:pt x="2203" y="-28"/>
                    <a:pt x="2634" y="-28"/>
                    <a:pt x="3044" y="81"/>
                  </a:cubicBezTo>
                  <a:cubicBezTo>
                    <a:pt x="3454" y="191"/>
                    <a:pt x="3828" y="407"/>
                    <a:pt x="4128" y="7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28"/>
            <p:cNvSpPr/>
            <p:nvPr/>
          </p:nvSpPr>
          <p:spPr>
            <a:xfrm flipH="1">
              <a:off x="2148111" y="4119584"/>
              <a:ext cx="72413" cy="28141"/>
            </a:xfrm>
            <a:custGeom>
              <a:avLst/>
              <a:gdLst/>
              <a:ahLst/>
              <a:cxnLst/>
              <a:rect l="l" t="t" r="r" b="b"/>
              <a:pathLst>
                <a:path w="211" h="82" extrusionOk="0">
                  <a:moveTo>
                    <a:pt x="206" y="82"/>
                  </a:moveTo>
                  <a:lnTo>
                    <a:pt x="0" y="15"/>
                  </a:lnTo>
                  <a:lnTo>
                    <a:pt x="5" y="0"/>
                  </a:lnTo>
                  <a:lnTo>
                    <a:pt x="211" y="66"/>
                  </a:lnTo>
                  <a:lnTo>
                    <a:pt x="206" y="82"/>
                  </a:lnTo>
                  <a:close/>
                </a:path>
              </a:pathLst>
            </a:custGeom>
            <a:solidFill>
              <a:srgbClr val="FDD56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28"/>
            <p:cNvSpPr/>
            <p:nvPr/>
          </p:nvSpPr>
          <p:spPr>
            <a:xfrm flipH="1">
              <a:off x="2146052" y="4113064"/>
              <a:ext cx="74472" cy="34662"/>
            </a:xfrm>
            <a:custGeom>
              <a:avLst/>
              <a:gdLst/>
              <a:ahLst/>
              <a:cxnLst/>
              <a:rect l="l" t="t" r="r" b="b"/>
              <a:pathLst>
                <a:path w="217" h="101" extrusionOk="0">
                  <a:moveTo>
                    <a:pt x="206" y="101"/>
                  </a:moveTo>
                  <a:lnTo>
                    <a:pt x="0" y="34"/>
                  </a:lnTo>
                  <a:lnTo>
                    <a:pt x="11" y="0"/>
                  </a:lnTo>
                  <a:lnTo>
                    <a:pt x="217" y="67"/>
                  </a:lnTo>
                  <a:lnTo>
                    <a:pt x="206" y="101"/>
                  </a:lnTo>
                  <a:close/>
                </a:path>
              </a:pathLst>
            </a:custGeom>
            <a:solidFill>
              <a:srgbClr val="FDD467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28"/>
            <p:cNvSpPr/>
            <p:nvPr/>
          </p:nvSpPr>
          <p:spPr>
            <a:xfrm flipH="1">
              <a:off x="2143993" y="4106886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6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D36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28"/>
            <p:cNvSpPr/>
            <p:nvPr/>
          </p:nvSpPr>
          <p:spPr>
            <a:xfrm flipH="1">
              <a:off x="2141934" y="4100366"/>
              <a:ext cx="76188" cy="39810"/>
            </a:xfrm>
            <a:custGeom>
              <a:avLst/>
              <a:gdLst/>
              <a:ahLst/>
              <a:cxnLst/>
              <a:rect l="l" t="t" r="r" b="b"/>
              <a:pathLst>
                <a:path w="222" h="116" extrusionOk="0">
                  <a:moveTo>
                    <a:pt x="206" y="116"/>
                  </a:moveTo>
                  <a:lnTo>
                    <a:pt x="0" y="49"/>
                  </a:lnTo>
                  <a:lnTo>
                    <a:pt x="16" y="0"/>
                  </a:lnTo>
                  <a:lnTo>
                    <a:pt x="222" y="66"/>
                  </a:lnTo>
                  <a:lnTo>
                    <a:pt x="206" y="116"/>
                  </a:lnTo>
                  <a:close/>
                </a:path>
              </a:pathLst>
            </a:custGeom>
            <a:solidFill>
              <a:srgbClr val="FDD36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28"/>
            <p:cNvSpPr/>
            <p:nvPr/>
          </p:nvSpPr>
          <p:spPr>
            <a:xfrm flipH="1">
              <a:off x="2139874" y="4094188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D26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28"/>
            <p:cNvSpPr/>
            <p:nvPr/>
          </p:nvSpPr>
          <p:spPr>
            <a:xfrm flipH="1">
              <a:off x="2137815" y="4087668"/>
              <a:ext cx="76188" cy="39810"/>
            </a:xfrm>
            <a:custGeom>
              <a:avLst/>
              <a:gdLst/>
              <a:ahLst/>
              <a:cxnLst/>
              <a:rect l="l" t="t" r="r" b="b"/>
              <a:pathLst>
                <a:path w="222" h="116" extrusionOk="0">
                  <a:moveTo>
                    <a:pt x="206" y="116"/>
                  </a:moveTo>
                  <a:lnTo>
                    <a:pt x="0" y="49"/>
                  </a:lnTo>
                  <a:lnTo>
                    <a:pt x="16" y="0"/>
                  </a:lnTo>
                  <a:lnTo>
                    <a:pt x="222" y="66"/>
                  </a:lnTo>
                  <a:lnTo>
                    <a:pt x="206" y="116"/>
                  </a:lnTo>
                  <a:close/>
                </a:path>
              </a:pathLst>
            </a:custGeom>
            <a:solidFill>
              <a:srgbClr val="FDD1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28"/>
            <p:cNvSpPr/>
            <p:nvPr/>
          </p:nvSpPr>
          <p:spPr>
            <a:xfrm flipH="1">
              <a:off x="2135756" y="4081490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D16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28"/>
            <p:cNvSpPr/>
            <p:nvPr/>
          </p:nvSpPr>
          <p:spPr>
            <a:xfrm flipH="1">
              <a:off x="2133697" y="4074970"/>
              <a:ext cx="76188" cy="39810"/>
            </a:xfrm>
            <a:custGeom>
              <a:avLst/>
              <a:gdLst/>
              <a:ahLst/>
              <a:cxnLst/>
              <a:rect l="l" t="t" r="r" b="b"/>
              <a:pathLst>
                <a:path w="222" h="116" extrusionOk="0">
                  <a:moveTo>
                    <a:pt x="206" y="116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6"/>
                  </a:lnTo>
                  <a:close/>
                </a:path>
              </a:pathLst>
            </a:custGeom>
            <a:solidFill>
              <a:srgbClr val="FDD06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28"/>
            <p:cNvSpPr/>
            <p:nvPr/>
          </p:nvSpPr>
          <p:spPr>
            <a:xfrm flipH="1">
              <a:off x="2131638" y="4068449"/>
              <a:ext cx="76188" cy="39810"/>
            </a:xfrm>
            <a:custGeom>
              <a:avLst/>
              <a:gdLst/>
              <a:ahLst/>
              <a:cxnLst/>
              <a:rect l="l" t="t" r="r" b="b"/>
              <a:pathLst>
                <a:path w="222" h="116" extrusionOk="0">
                  <a:moveTo>
                    <a:pt x="206" y="116"/>
                  </a:moveTo>
                  <a:lnTo>
                    <a:pt x="0" y="50"/>
                  </a:lnTo>
                  <a:lnTo>
                    <a:pt x="15" y="0"/>
                  </a:lnTo>
                  <a:lnTo>
                    <a:pt x="222" y="67"/>
                  </a:lnTo>
                  <a:lnTo>
                    <a:pt x="206" y="116"/>
                  </a:lnTo>
                  <a:close/>
                </a:path>
              </a:pathLst>
            </a:custGeom>
            <a:solidFill>
              <a:srgbClr val="FDCF6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28"/>
            <p:cNvSpPr/>
            <p:nvPr/>
          </p:nvSpPr>
          <p:spPr>
            <a:xfrm flipH="1">
              <a:off x="2129579" y="4062272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CF6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28"/>
            <p:cNvSpPr/>
            <p:nvPr/>
          </p:nvSpPr>
          <p:spPr>
            <a:xfrm flipH="1">
              <a:off x="2127520" y="4055751"/>
              <a:ext cx="76531" cy="39810"/>
            </a:xfrm>
            <a:custGeom>
              <a:avLst/>
              <a:gdLst/>
              <a:ahLst/>
              <a:cxnLst/>
              <a:rect l="l" t="t" r="r" b="b"/>
              <a:pathLst>
                <a:path w="223" h="116" extrusionOk="0">
                  <a:moveTo>
                    <a:pt x="207" y="116"/>
                  </a:moveTo>
                  <a:lnTo>
                    <a:pt x="0" y="50"/>
                  </a:lnTo>
                  <a:lnTo>
                    <a:pt x="16" y="0"/>
                  </a:lnTo>
                  <a:lnTo>
                    <a:pt x="223" y="67"/>
                  </a:lnTo>
                  <a:lnTo>
                    <a:pt x="207" y="116"/>
                  </a:lnTo>
                  <a:close/>
                </a:path>
              </a:pathLst>
            </a:custGeom>
            <a:solidFill>
              <a:srgbClr val="FDCE6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28"/>
            <p:cNvSpPr/>
            <p:nvPr/>
          </p:nvSpPr>
          <p:spPr>
            <a:xfrm flipH="1">
              <a:off x="2125461" y="4049574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CD5F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28"/>
            <p:cNvSpPr/>
            <p:nvPr/>
          </p:nvSpPr>
          <p:spPr>
            <a:xfrm flipH="1">
              <a:off x="2123401" y="4043053"/>
              <a:ext cx="76531" cy="39810"/>
            </a:xfrm>
            <a:custGeom>
              <a:avLst/>
              <a:gdLst/>
              <a:ahLst/>
              <a:cxnLst/>
              <a:rect l="l" t="t" r="r" b="b"/>
              <a:pathLst>
                <a:path w="223" h="116" extrusionOk="0">
                  <a:moveTo>
                    <a:pt x="207" y="116"/>
                  </a:moveTo>
                  <a:lnTo>
                    <a:pt x="0" y="49"/>
                  </a:lnTo>
                  <a:lnTo>
                    <a:pt x="16" y="0"/>
                  </a:lnTo>
                  <a:lnTo>
                    <a:pt x="223" y="67"/>
                  </a:lnTo>
                  <a:lnTo>
                    <a:pt x="207" y="116"/>
                  </a:lnTo>
                  <a:close/>
                </a:path>
              </a:pathLst>
            </a:custGeom>
            <a:solidFill>
              <a:srgbClr val="FDCD5E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28"/>
            <p:cNvSpPr/>
            <p:nvPr/>
          </p:nvSpPr>
          <p:spPr>
            <a:xfrm flipH="1">
              <a:off x="2070894" y="4020060"/>
              <a:ext cx="150659" cy="50105"/>
            </a:xfrm>
            <a:custGeom>
              <a:avLst/>
              <a:gdLst/>
              <a:ahLst/>
              <a:cxnLst/>
              <a:rect l="l" t="t" r="r" b="b"/>
              <a:pathLst>
                <a:path w="439" h="146" extrusionOk="0">
                  <a:moveTo>
                    <a:pt x="88" y="41"/>
                  </a:moveTo>
                  <a:cubicBezTo>
                    <a:pt x="57" y="28"/>
                    <a:pt x="28" y="15"/>
                    <a:pt x="0" y="0"/>
                  </a:cubicBezTo>
                  <a:lnTo>
                    <a:pt x="439" y="142"/>
                  </a:lnTo>
                  <a:cubicBezTo>
                    <a:pt x="392" y="135"/>
                    <a:pt x="343" y="125"/>
                    <a:pt x="293" y="111"/>
                  </a:cubicBezTo>
                  <a:lnTo>
                    <a:pt x="282" y="146"/>
                  </a:lnTo>
                  <a:lnTo>
                    <a:pt x="75" y="79"/>
                  </a:lnTo>
                  <a:lnTo>
                    <a:pt x="88" y="41"/>
                  </a:lnTo>
                  <a:close/>
                </a:path>
              </a:pathLst>
            </a:custGeom>
            <a:solidFill>
              <a:srgbClr val="FDCB5D"/>
            </a:solidFill>
            <a:ln>
              <a:noFill/>
            </a:ln>
          </p:spPr>
          <p:txBody>
            <a:bodyPr spcFirstLastPara="1" wrap="square" lIns="90000" tIns="7550" rIns="90000" bIns="7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28"/>
            <p:cNvSpPr/>
            <p:nvPr/>
          </p:nvSpPr>
          <p:spPr>
            <a:xfrm flipH="1">
              <a:off x="2038634" y="4003587"/>
              <a:ext cx="212776" cy="68638"/>
            </a:xfrm>
            <a:custGeom>
              <a:avLst/>
              <a:gdLst/>
              <a:ahLst/>
              <a:cxnLst/>
              <a:rect l="l" t="t" r="r" b="b"/>
              <a:pathLst>
                <a:path w="620" h="200" extrusionOk="0">
                  <a:moveTo>
                    <a:pt x="175" y="89"/>
                  </a:moveTo>
                  <a:cubicBezTo>
                    <a:pt x="112" y="63"/>
                    <a:pt x="54" y="33"/>
                    <a:pt x="0" y="0"/>
                  </a:cubicBezTo>
                  <a:lnTo>
                    <a:pt x="620" y="200"/>
                  </a:lnTo>
                  <a:cubicBezTo>
                    <a:pt x="544" y="195"/>
                    <a:pt x="464" y="182"/>
                    <a:pt x="380" y="159"/>
                  </a:cubicBezTo>
                  <a:lnTo>
                    <a:pt x="375" y="175"/>
                  </a:lnTo>
                  <a:lnTo>
                    <a:pt x="168" y="109"/>
                  </a:lnTo>
                  <a:lnTo>
                    <a:pt x="175" y="89"/>
                  </a:lnTo>
                  <a:close/>
                </a:path>
              </a:pathLst>
            </a:custGeom>
            <a:solidFill>
              <a:srgbClr val="FDCB5C"/>
            </a:solidFill>
            <a:ln>
              <a:noFill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28"/>
            <p:cNvSpPr/>
            <p:nvPr/>
          </p:nvSpPr>
          <p:spPr>
            <a:xfrm flipH="1">
              <a:off x="2013925" y="3989516"/>
              <a:ext cx="259450" cy="83738"/>
            </a:xfrm>
            <a:custGeom>
              <a:avLst/>
              <a:gdLst/>
              <a:ahLst/>
              <a:cxnLst/>
              <a:rect l="l" t="t" r="r" b="b"/>
              <a:pathLst>
                <a:path w="756" h="244" extrusionOk="0">
                  <a:moveTo>
                    <a:pt x="239" y="130"/>
                  </a:moveTo>
                  <a:cubicBezTo>
                    <a:pt x="151" y="93"/>
                    <a:pt x="71" y="49"/>
                    <a:pt x="0" y="0"/>
                  </a:cubicBezTo>
                  <a:lnTo>
                    <a:pt x="756" y="244"/>
                  </a:lnTo>
                  <a:cubicBezTo>
                    <a:pt x="670" y="244"/>
                    <a:pt x="578" y="233"/>
                    <a:pt x="480" y="209"/>
                  </a:cubicBezTo>
                  <a:lnTo>
                    <a:pt x="238" y="131"/>
                  </a:lnTo>
                  <a:lnTo>
                    <a:pt x="239" y="130"/>
                  </a:lnTo>
                  <a:close/>
                </a:path>
              </a:pathLst>
            </a:custGeom>
            <a:solidFill>
              <a:srgbClr val="FDCA5B"/>
            </a:solidFill>
            <a:ln>
              <a:noFill/>
            </a:ln>
          </p:spPr>
          <p:txBody>
            <a:bodyPr spcFirstLastPara="1" wrap="square" lIns="90000" tIns="42825" rIns="90000" bIns="42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28"/>
            <p:cNvSpPr/>
            <p:nvPr/>
          </p:nvSpPr>
          <p:spPr>
            <a:xfrm flipH="1">
              <a:off x="1994020" y="3977161"/>
              <a:ext cx="296171" cy="96093"/>
            </a:xfrm>
            <a:custGeom>
              <a:avLst/>
              <a:gdLst/>
              <a:ahLst/>
              <a:cxnLst/>
              <a:rect l="l" t="t" r="r" b="b"/>
              <a:pathLst>
                <a:path w="863" h="280" extrusionOk="0">
                  <a:moveTo>
                    <a:pt x="0" y="0"/>
                  </a:moveTo>
                  <a:lnTo>
                    <a:pt x="863" y="278"/>
                  </a:lnTo>
                  <a:cubicBezTo>
                    <a:pt x="803" y="282"/>
                    <a:pt x="740" y="280"/>
                    <a:pt x="675" y="272"/>
                  </a:cubicBezTo>
                  <a:lnTo>
                    <a:pt x="166" y="108"/>
                  </a:lnTo>
                  <a:cubicBezTo>
                    <a:pt x="106" y="75"/>
                    <a:pt x="50" y="39"/>
                    <a:pt x="0" y="0"/>
                  </a:cubicBezTo>
                  <a:close/>
                </a:path>
              </a:pathLst>
            </a:custGeom>
            <a:solidFill>
              <a:srgbClr val="FDC95A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28"/>
            <p:cNvSpPr/>
            <p:nvPr/>
          </p:nvSpPr>
          <p:spPr>
            <a:xfrm flipH="1">
              <a:off x="1977547" y="3965493"/>
              <a:ext cx="326371" cy="107761"/>
            </a:xfrm>
            <a:custGeom>
              <a:avLst/>
              <a:gdLst/>
              <a:ahLst/>
              <a:cxnLst/>
              <a:rect l="l" t="t" r="r" b="b"/>
              <a:pathLst>
                <a:path w="951" h="314" extrusionOk="0">
                  <a:moveTo>
                    <a:pt x="0" y="0"/>
                  </a:moveTo>
                  <a:lnTo>
                    <a:pt x="951" y="307"/>
                  </a:lnTo>
                  <a:cubicBezTo>
                    <a:pt x="903" y="313"/>
                    <a:pt x="853" y="315"/>
                    <a:pt x="801" y="313"/>
                  </a:cubicBezTo>
                  <a:lnTo>
                    <a:pt x="127" y="95"/>
                  </a:lnTo>
                  <a:cubicBezTo>
                    <a:pt x="81" y="66"/>
                    <a:pt x="39" y="34"/>
                    <a:pt x="0" y="0"/>
                  </a:cubicBezTo>
                  <a:close/>
                </a:path>
              </a:pathLst>
            </a:custGeom>
            <a:solidFill>
              <a:srgbClr val="FDC959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28"/>
            <p:cNvSpPr/>
            <p:nvPr/>
          </p:nvSpPr>
          <p:spPr>
            <a:xfrm flipH="1">
              <a:off x="1962103" y="3954854"/>
              <a:ext cx="353483" cy="118057"/>
            </a:xfrm>
            <a:custGeom>
              <a:avLst/>
              <a:gdLst/>
              <a:ahLst/>
              <a:cxnLst/>
              <a:rect l="l" t="t" r="r" b="b"/>
              <a:pathLst>
                <a:path w="1030" h="344" extrusionOk="0">
                  <a:moveTo>
                    <a:pt x="0" y="0"/>
                  </a:moveTo>
                  <a:lnTo>
                    <a:pt x="1030" y="332"/>
                  </a:lnTo>
                  <a:cubicBezTo>
                    <a:pt x="988" y="339"/>
                    <a:pt x="944" y="343"/>
                    <a:pt x="898" y="344"/>
                  </a:cubicBezTo>
                  <a:lnTo>
                    <a:pt x="106" y="89"/>
                  </a:lnTo>
                  <a:cubicBezTo>
                    <a:pt x="68" y="61"/>
                    <a:pt x="32" y="32"/>
                    <a:pt x="0" y="0"/>
                  </a:cubicBezTo>
                  <a:close/>
                </a:path>
              </a:pathLst>
            </a:custGeom>
            <a:solidFill>
              <a:srgbClr val="FDC859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28"/>
            <p:cNvSpPr/>
            <p:nvPr/>
          </p:nvSpPr>
          <p:spPr>
            <a:xfrm flipH="1">
              <a:off x="1949062" y="3944558"/>
              <a:ext cx="376477" cy="127323"/>
            </a:xfrm>
            <a:custGeom>
              <a:avLst/>
              <a:gdLst/>
              <a:ahLst/>
              <a:cxnLst/>
              <a:rect l="l" t="t" r="r" b="b"/>
              <a:pathLst>
                <a:path w="1097" h="371" extrusionOk="0">
                  <a:moveTo>
                    <a:pt x="0" y="0"/>
                  </a:moveTo>
                  <a:lnTo>
                    <a:pt x="1097" y="354"/>
                  </a:lnTo>
                  <a:cubicBezTo>
                    <a:pt x="1061" y="362"/>
                    <a:pt x="1023" y="368"/>
                    <a:pt x="983" y="371"/>
                  </a:cubicBezTo>
                  <a:lnTo>
                    <a:pt x="88" y="83"/>
                  </a:lnTo>
                  <a:cubicBezTo>
                    <a:pt x="56" y="56"/>
                    <a:pt x="27" y="29"/>
                    <a:pt x="0" y="0"/>
                  </a:cubicBezTo>
                  <a:close/>
                </a:path>
              </a:pathLst>
            </a:custGeom>
            <a:solidFill>
              <a:srgbClr val="FDC75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28"/>
            <p:cNvSpPr/>
            <p:nvPr/>
          </p:nvSpPr>
          <p:spPr>
            <a:xfrm flipH="1">
              <a:off x="1936364" y="3934949"/>
              <a:ext cx="398097" cy="135216"/>
            </a:xfrm>
            <a:custGeom>
              <a:avLst/>
              <a:gdLst/>
              <a:ahLst/>
              <a:cxnLst/>
              <a:rect l="l" t="t" r="r" b="b"/>
              <a:pathLst>
                <a:path w="1160" h="394" extrusionOk="0">
                  <a:moveTo>
                    <a:pt x="0" y="0"/>
                  </a:moveTo>
                  <a:lnTo>
                    <a:pt x="1160" y="373"/>
                  </a:lnTo>
                  <a:cubicBezTo>
                    <a:pt x="1126" y="382"/>
                    <a:pt x="1091" y="389"/>
                    <a:pt x="1055" y="394"/>
                  </a:cubicBezTo>
                  <a:lnTo>
                    <a:pt x="77" y="79"/>
                  </a:lnTo>
                  <a:cubicBezTo>
                    <a:pt x="49" y="54"/>
                    <a:pt x="24" y="27"/>
                    <a:pt x="0" y="0"/>
                  </a:cubicBezTo>
                  <a:close/>
                </a:path>
              </a:pathLst>
            </a:custGeom>
            <a:solidFill>
              <a:srgbClr val="FDC757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28"/>
            <p:cNvSpPr/>
            <p:nvPr/>
          </p:nvSpPr>
          <p:spPr>
            <a:xfrm flipH="1">
              <a:off x="1925382" y="3925340"/>
              <a:ext cx="416973" cy="142423"/>
            </a:xfrm>
            <a:custGeom>
              <a:avLst/>
              <a:gdLst/>
              <a:ahLst/>
              <a:cxnLst/>
              <a:rect l="l" t="t" r="r" b="b"/>
              <a:pathLst>
                <a:path w="1215" h="415" extrusionOk="0">
                  <a:moveTo>
                    <a:pt x="0" y="0"/>
                  </a:moveTo>
                  <a:lnTo>
                    <a:pt x="1215" y="391"/>
                  </a:lnTo>
                  <a:cubicBezTo>
                    <a:pt x="1185" y="401"/>
                    <a:pt x="1154" y="409"/>
                    <a:pt x="1121" y="415"/>
                  </a:cubicBezTo>
                  <a:lnTo>
                    <a:pt x="67" y="75"/>
                  </a:lnTo>
                  <a:cubicBezTo>
                    <a:pt x="43" y="51"/>
                    <a:pt x="21" y="26"/>
                    <a:pt x="0" y="0"/>
                  </a:cubicBezTo>
                  <a:close/>
                </a:path>
              </a:pathLst>
            </a:custGeom>
            <a:solidFill>
              <a:srgbClr val="FDC65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28"/>
            <p:cNvSpPr/>
            <p:nvPr/>
          </p:nvSpPr>
          <p:spPr>
            <a:xfrm flipH="1">
              <a:off x="1914744" y="3915730"/>
              <a:ext cx="434475" cy="149287"/>
            </a:xfrm>
            <a:custGeom>
              <a:avLst/>
              <a:gdLst/>
              <a:ahLst/>
              <a:cxnLst/>
              <a:rect l="l" t="t" r="r" b="b"/>
              <a:pathLst>
                <a:path w="1266" h="435" extrusionOk="0">
                  <a:moveTo>
                    <a:pt x="0" y="0"/>
                  </a:moveTo>
                  <a:lnTo>
                    <a:pt x="1266" y="409"/>
                  </a:lnTo>
                  <a:cubicBezTo>
                    <a:pt x="1239" y="419"/>
                    <a:pt x="1210" y="428"/>
                    <a:pt x="1180" y="435"/>
                  </a:cubicBezTo>
                  <a:lnTo>
                    <a:pt x="59" y="74"/>
                  </a:lnTo>
                  <a:cubicBezTo>
                    <a:pt x="38" y="50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FDC55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28"/>
            <p:cNvSpPr/>
            <p:nvPr/>
          </p:nvSpPr>
          <p:spPr>
            <a:xfrm flipH="1">
              <a:off x="1905134" y="3907151"/>
              <a:ext cx="449919" cy="154778"/>
            </a:xfrm>
            <a:custGeom>
              <a:avLst/>
              <a:gdLst/>
              <a:ahLst/>
              <a:cxnLst/>
              <a:rect l="l" t="t" r="r" b="b"/>
              <a:pathLst>
                <a:path w="1311" h="451" extrusionOk="0">
                  <a:moveTo>
                    <a:pt x="0" y="0"/>
                  </a:moveTo>
                  <a:lnTo>
                    <a:pt x="1311" y="423"/>
                  </a:lnTo>
                  <a:cubicBezTo>
                    <a:pt x="1286" y="434"/>
                    <a:pt x="1259" y="443"/>
                    <a:pt x="1231" y="451"/>
                  </a:cubicBezTo>
                  <a:lnTo>
                    <a:pt x="51" y="70"/>
                  </a:lnTo>
                  <a:cubicBezTo>
                    <a:pt x="33" y="47"/>
                    <a:pt x="15" y="24"/>
                    <a:pt x="0" y="0"/>
                  </a:cubicBezTo>
                  <a:close/>
                </a:path>
              </a:pathLst>
            </a:custGeom>
            <a:solidFill>
              <a:srgbClr val="FDC55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28"/>
            <p:cNvSpPr/>
            <p:nvPr/>
          </p:nvSpPr>
          <p:spPr>
            <a:xfrm flipH="1">
              <a:off x="1895525" y="3898228"/>
              <a:ext cx="465019" cy="160269"/>
            </a:xfrm>
            <a:custGeom>
              <a:avLst/>
              <a:gdLst/>
              <a:ahLst/>
              <a:cxnLst/>
              <a:rect l="l" t="t" r="r" b="b"/>
              <a:pathLst>
                <a:path w="1355" h="467" extrusionOk="0">
                  <a:moveTo>
                    <a:pt x="0" y="0"/>
                  </a:moveTo>
                  <a:lnTo>
                    <a:pt x="1355" y="437"/>
                  </a:lnTo>
                  <a:cubicBezTo>
                    <a:pt x="1331" y="448"/>
                    <a:pt x="1306" y="458"/>
                    <a:pt x="1280" y="467"/>
                  </a:cubicBezTo>
                  <a:lnTo>
                    <a:pt x="47" y="70"/>
                  </a:lnTo>
                  <a:cubicBezTo>
                    <a:pt x="29" y="47"/>
                    <a:pt x="14" y="24"/>
                    <a:pt x="0" y="0"/>
                  </a:cubicBezTo>
                  <a:close/>
                </a:path>
              </a:pathLst>
            </a:custGeom>
            <a:solidFill>
              <a:srgbClr val="FDC45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28"/>
            <p:cNvSpPr/>
            <p:nvPr/>
          </p:nvSpPr>
          <p:spPr>
            <a:xfrm flipH="1">
              <a:off x="1887289" y="3889648"/>
              <a:ext cx="478060" cy="165073"/>
            </a:xfrm>
            <a:custGeom>
              <a:avLst/>
              <a:gdLst/>
              <a:ahLst/>
              <a:cxnLst/>
              <a:rect l="l" t="t" r="r" b="b"/>
              <a:pathLst>
                <a:path w="1393" h="481" extrusionOk="0">
                  <a:moveTo>
                    <a:pt x="0" y="0"/>
                  </a:moveTo>
                  <a:lnTo>
                    <a:pt x="1393" y="450"/>
                  </a:lnTo>
                  <a:cubicBezTo>
                    <a:pt x="1371" y="461"/>
                    <a:pt x="1347" y="472"/>
                    <a:pt x="1323" y="481"/>
                  </a:cubicBezTo>
                  <a:lnTo>
                    <a:pt x="41" y="68"/>
                  </a:lnTo>
                  <a:cubicBezTo>
                    <a:pt x="26" y="46"/>
                    <a:pt x="12" y="23"/>
                    <a:pt x="0" y="0"/>
                  </a:cubicBezTo>
                  <a:close/>
                </a:path>
              </a:pathLst>
            </a:custGeom>
            <a:solidFill>
              <a:srgbClr val="FDC35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28"/>
            <p:cNvSpPr/>
            <p:nvPr/>
          </p:nvSpPr>
          <p:spPr>
            <a:xfrm flipH="1">
              <a:off x="1879052" y="3881068"/>
              <a:ext cx="490415" cy="169535"/>
            </a:xfrm>
            <a:custGeom>
              <a:avLst/>
              <a:gdLst/>
              <a:ahLst/>
              <a:cxnLst/>
              <a:rect l="l" t="t" r="r" b="b"/>
              <a:pathLst>
                <a:path w="1429" h="494" extrusionOk="0">
                  <a:moveTo>
                    <a:pt x="0" y="0"/>
                  </a:moveTo>
                  <a:lnTo>
                    <a:pt x="1429" y="461"/>
                  </a:lnTo>
                  <a:cubicBezTo>
                    <a:pt x="1408" y="473"/>
                    <a:pt x="1386" y="484"/>
                    <a:pt x="1363" y="494"/>
                  </a:cubicBezTo>
                  <a:lnTo>
                    <a:pt x="36" y="67"/>
                  </a:lnTo>
                  <a:cubicBezTo>
                    <a:pt x="23" y="45"/>
                    <a:pt x="10" y="23"/>
                    <a:pt x="0" y="0"/>
                  </a:cubicBezTo>
                  <a:close/>
                </a:path>
              </a:pathLst>
            </a:custGeom>
            <a:solidFill>
              <a:srgbClr val="FDC35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28"/>
            <p:cNvSpPr/>
            <p:nvPr/>
          </p:nvSpPr>
          <p:spPr>
            <a:xfrm flipH="1">
              <a:off x="1871159" y="3873175"/>
              <a:ext cx="502083" cy="173653"/>
            </a:xfrm>
            <a:custGeom>
              <a:avLst/>
              <a:gdLst/>
              <a:ahLst/>
              <a:cxnLst/>
              <a:rect l="l" t="t" r="r" b="b"/>
              <a:pathLst>
                <a:path w="1463" h="506" extrusionOk="0">
                  <a:moveTo>
                    <a:pt x="0" y="0"/>
                  </a:moveTo>
                  <a:lnTo>
                    <a:pt x="1463" y="471"/>
                  </a:lnTo>
                  <a:cubicBezTo>
                    <a:pt x="1443" y="483"/>
                    <a:pt x="1422" y="495"/>
                    <a:pt x="1400" y="506"/>
                  </a:cubicBezTo>
                  <a:lnTo>
                    <a:pt x="32" y="64"/>
                  </a:lnTo>
                  <a:cubicBezTo>
                    <a:pt x="20" y="43"/>
                    <a:pt x="9" y="22"/>
                    <a:pt x="0" y="0"/>
                  </a:cubicBezTo>
                  <a:close/>
                </a:path>
              </a:pathLst>
            </a:custGeom>
            <a:solidFill>
              <a:srgbClr val="FDC25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28"/>
            <p:cNvSpPr/>
            <p:nvPr/>
          </p:nvSpPr>
          <p:spPr>
            <a:xfrm flipH="1">
              <a:off x="1863952" y="3864939"/>
              <a:ext cx="512722" cy="177428"/>
            </a:xfrm>
            <a:custGeom>
              <a:avLst/>
              <a:gdLst/>
              <a:ahLst/>
              <a:cxnLst/>
              <a:rect l="l" t="t" r="r" b="b"/>
              <a:pathLst>
                <a:path w="1494" h="517" extrusionOk="0">
                  <a:moveTo>
                    <a:pt x="0" y="0"/>
                  </a:moveTo>
                  <a:lnTo>
                    <a:pt x="1494" y="482"/>
                  </a:lnTo>
                  <a:cubicBezTo>
                    <a:pt x="1475" y="494"/>
                    <a:pt x="1455" y="506"/>
                    <a:pt x="1435" y="517"/>
                  </a:cubicBezTo>
                  <a:lnTo>
                    <a:pt x="28" y="63"/>
                  </a:lnTo>
                  <a:cubicBezTo>
                    <a:pt x="18" y="42"/>
                    <a:pt x="8" y="21"/>
                    <a:pt x="0" y="0"/>
                  </a:cubicBezTo>
                  <a:close/>
                </a:path>
              </a:pathLst>
            </a:custGeom>
            <a:solidFill>
              <a:srgbClr val="FDC15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28"/>
            <p:cNvSpPr/>
            <p:nvPr/>
          </p:nvSpPr>
          <p:spPr>
            <a:xfrm flipH="1">
              <a:off x="1857088" y="3857045"/>
              <a:ext cx="522331" cy="180860"/>
            </a:xfrm>
            <a:custGeom>
              <a:avLst/>
              <a:gdLst/>
              <a:ahLst/>
              <a:cxnLst/>
              <a:rect l="l" t="t" r="r" b="b"/>
              <a:pathLst>
                <a:path w="1522" h="527" extrusionOk="0">
                  <a:moveTo>
                    <a:pt x="0" y="0"/>
                  </a:moveTo>
                  <a:lnTo>
                    <a:pt x="1522" y="490"/>
                  </a:lnTo>
                  <a:cubicBezTo>
                    <a:pt x="1504" y="503"/>
                    <a:pt x="1485" y="516"/>
                    <a:pt x="1466" y="527"/>
                  </a:cubicBezTo>
                  <a:lnTo>
                    <a:pt x="25" y="62"/>
                  </a:lnTo>
                  <a:cubicBezTo>
                    <a:pt x="15" y="42"/>
                    <a:pt x="7" y="21"/>
                    <a:pt x="0" y="0"/>
                  </a:cubicBezTo>
                  <a:close/>
                </a:path>
              </a:pathLst>
            </a:custGeom>
            <a:solidFill>
              <a:srgbClr val="FDC15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28"/>
            <p:cNvSpPr/>
            <p:nvPr/>
          </p:nvSpPr>
          <p:spPr>
            <a:xfrm flipH="1">
              <a:off x="1850911" y="3849152"/>
              <a:ext cx="531254" cy="183949"/>
            </a:xfrm>
            <a:custGeom>
              <a:avLst/>
              <a:gdLst/>
              <a:ahLst/>
              <a:cxnLst/>
              <a:rect l="l" t="t" r="r" b="b"/>
              <a:pathLst>
                <a:path w="1548" h="536" extrusionOk="0">
                  <a:moveTo>
                    <a:pt x="0" y="0"/>
                  </a:moveTo>
                  <a:lnTo>
                    <a:pt x="1548" y="499"/>
                  </a:lnTo>
                  <a:cubicBezTo>
                    <a:pt x="1532" y="512"/>
                    <a:pt x="1514" y="525"/>
                    <a:pt x="1496" y="536"/>
                  </a:cubicBezTo>
                  <a:lnTo>
                    <a:pt x="22" y="61"/>
                  </a:lnTo>
                  <a:cubicBezTo>
                    <a:pt x="14" y="41"/>
                    <a:pt x="7" y="21"/>
                    <a:pt x="0" y="0"/>
                  </a:cubicBezTo>
                  <a:close/>
                </a:path>
              </a:pathLst>
            </a:custGeom>
            <a:solidFill>
              <a:srgbClr val="FDC04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28"/>
            <p:cNvSpPr/>
            <p:nvPr/>
          </p:nvSpPr>
          <p:spPr>
            <a:xfrm flipH="1">
              <a:off x="1844390" y="3841602"/>
              <a:ext cx="539834" cy="186694"/>
            </a:xfrm>
            <a:custGeom>
              <a:avLst/>
              <a:gdLst/>
              <a:ahLst/>
              <a:cxnLst/>
              <a:rect l="l" t="t" r="r" b="b"/>
              <a:pathLst>
                <a:path w="1573" h="544" extrusionOk="0">
                  <a:moveTo>
                    <a:pt x="0" y="0"/>
                  </a:moveTo>
                  <a:lnTo>
                    <a:pt x="1573" y="506"/>
                  </a:lnTo>
                  <a:cubicBezTo>
                    <a:pt x="1557" y="520"/>
                    <a:pt x="1540" y="532"/>
                    <a:pt x="1523" y="544"/>
                  </a:cubicBezTo>
                  <a:lnTo>
                    <a:pt x="19" y="60"/>
                  </a:lnTo>
                  <a:cubicBezTo>
                    <a:pt x="12" y="40"/>
                    <a:pt x="5" y="20"/>
                    <a:pt x="0" y="0"/>
                  </a:cubicBezTo>
                  <a:close/>
                </a:path>
              </a:pathLst>
            </a:custGeom>
            <a:solidFill>
              <a:srgbClr val="FDBF4E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28"/>
            <p:cNvSpPr/>
            <p:nvPr/>
          </p:nvSpPr>
          <p:spPr>
            <a:xfrm flipH="1">
              <a:off x="1838899" y="3833709"/>
              <a:ext cx="547041" cy="190126"/>
            </a:xfrm>
            <a:custGeom>
              <a:avLst/>
              <a:gdLst/>
              <a:ahLst/>
              <a:cxnLst/>
              <a:rect l="l" t="t" r="r" b="b"/>
              <a:pathLst>
                <a:path w="1594" h="554" extrusionOk="0">
                  <a:moveTo>
                    <a:pt x="0" y="0"/>
                  </a:moveTo>
                  <a:lnTo>
                    <a:pt x="1594" y="515"/>
                  </a:lnTo>
                  <a:cubicBezTo>
                    <a:pt x="1579" y="528"/>
                    <a:pt x="1564" y="541"/>
                    <a:pt x="1547" y="554"/>
                  </a:cubicBezTo>
                  <a:lnTo>
                    <a:pt x="16" y="60"/>
                  </a:lnTo>
                  <a:cubicBezTo>
                    <a:pt x="10" y="40"/>
                    <a:pt x="4" y="20"/>
                    <a:pt x="0" y="0"/>
                  </a:cubicBezTo>
                  <a:close/>
                </a:path>
              </a:pathLst>
            </a:custGeom>
            <a:solidFill>
              <a:srgbClr val="FDBF4D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28"/>
            <p:cNvSpPr/>
            <p:nvPr/>
          </p:nvSpPr>
          <p:spPr>
            <a:xfrm flipH="1">
              <a:off x="1833065" y="3826158"/>
              <a:ext cx="554591" cy="192528"/>
            </a:xfrm>
            <a:custGeom>
              <a:avLst/>
              <a:gdLst/>
              <a:ahLst/>
              <a:cxnLst/>
              <a:rect l="l" t="t" r="r" b="b"/>
              <a:pathLst>
                <a:path w="1616" h="561" extrusionOk="0">
                  <a:moveTo>
                    <a:pt x="0" y="0"/>
                  </a:moveTo>
                  <a:lnTo>
                    <a:pt x="1616" y="521"/>
                  </a:lnTo>
                  <a:cubicBezTo>
                    <a:pt x="1602" y="535"/>
                    <a:pt x="1587" y="548"/>
                    <a:pt x="1571" y="561"/>
                  </a:cubicBezTo>
                  <a:lnTo>
                    <a:pt x="14" y="59"/>
                  </a:lnTo>
                  <a:cubicBezTo>
                    <a:pt x="8" y="40"/>
                    <a:pt x="4" y="20"/>
                    <a:pt x="0" y="0"/>
                  </a:cubicBezTo>
                  <a:close/>
                </a:path>
              </a:pathLst>
            </a:custGeom>
            <a:solidFill>
              <a:srgbClr val="FDBE4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28"/>
            <p:cNvSpPr/>
            <p:nvPr/>
          </p:nvSpPr>
          <p:spPr>
            <a:xfrm flipH="1">
              <a:off x="1827917" y="3818951"/>
              <a:ext cx="561112" cy="194587"/>
            </a:xfrm>
            <a:custGeom>
              <a:avLst/>
              <a:gdLst/>
              <a:ahLst/>
              <a:cxnLst/>
              <a:rect l="l" t="t" r="r" b="b"/>
              <a:pathLst>
                <a:path w="1635" h="567" extrusionOk="0">
                  <a:moveTo>
                    <a:pt x="0" y="0"/>
                  </a:moveTo>
                  <a:lnTo>
                    <a:pt x="1635" y="527"/>
                  </a:lnTo>
                  <a:cubicBezTo>
                    <a:pt x="1622" y="541"/>
                    <a:pt x="1607" y="555"/>
                    <a:pt x="1592" y="567"/>
                  </a:cubicBezTo>
                  <a:lnTo>
                    <a:pt x="12" y="58"/>
                  </a:lnTo>
                  <a:cubicBezTo>
                    <a:pt x="7" y="39"/>
                    <a:pt x="3" y="19"/>
                    <a:pt x="0" y="0"/>
                  </a:cubicBezTo>
                  <a:close/>
                </a:path>
              </a:pathLst>
            </a:custGeom>
            <a:solidFill>
              <a:srgbClr val="FDBD4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28"/>
            <p:cNvSpPr/>
            <p:nvPr/>
          </p:nvSpPr>
          <p:spPr>
            <a:xfrm flipH="1">
              <a:off x="1822769" y="3811401"/>
              <a:ext cx="567289" cy="196990"/>
            </a:xfrm>
            <a:custGeom>
              <a:avLst/>
              <a:gdLst/>
              <a:ahLst/>
              <a:cxnLst/>
              <a:rect l="l" t="t" r="r" b="b"/>
              <a:pathLst>
                <a:path w="1653" h="574" extrusionOk="0">
                  <a:moveTo>
                    <a:pt x="0" y="0"/>
                  </a:moveTo>
                  <a:lnTo>
                    <a:pt x="1653" y="533"/>
                  </a:lnTo>
                  <a:cubicBezTo>
                    <a:pt x="1640" y="547"/>
                    <a:pt x="1627" y="561"/>
                    <a:pt x="1613" y="574"/>
                  </a:cubicBezTo>
                  <a:lnTo>
                    <a:pt x="10" y="58"/>
                  </a:lnTo>
                  <a:cubicBezTo>
                    <a:pt x="6" y="39"/>
                    <a:pt x="3" y="19"/>
                    <a:pt x="0" y="0"/>
                  </a:cubicBezTo>
                  <a:close/>
                </a:path>
              </a:pathLst>
            </a:custGeom>
            <a:solidFill>
              <a:srgbClr val="FDBD4B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28"/>
            <p:cNvSpPr/>
            <p:nvPr/>
          </p:nvSpPr>
          <p:spPr>
            <a:xfrm flipH="1">
              <a:off x="1812817" y="3795958"/>
              <a:ext cx="578271" cy="207285"/>
            </a:xfrm>
            <a:custGeom>
              <a:avLst/>
              <a:gdLst/>
              <a:ahLst/>
              <a:cxnLst/>
              <a:rect l="l" t="t" r="r" b="b"/>
              <a:pathLst>
                <a:path w="1685" h="604" extrusionOk="0">
                  <a:moveTo>
                    <a:pt x="0" y="0"/>
                  </a:moveTo>
                  <a:lnTo>
                    <a:pt x="675" y="218"/>
                  </a:lnTo>
                  <a:cubicBezTo>
                    <a:pt x="689" y="233"/>
                    <a:pt x="705" y="246"/>
                    <a:pt x="722" y="259"/>
                  </a:cubicBezTo>
                  <a:lnTo>
                    <a:pt x="730" y="236"/>
                  </a:lnTo>
                  <a:lnTo>
                    <a:pt x="936" y="302"/>
                  </a:lnTo>
                  <a:lnTo>
                    <a:pt x="925" y="335"/>
                  </a:lnTo>
                  <a:cubicBezTo>
                    <a:pt x="963" y="340"/>
                    <a:pt x="998" y="340"/>
                    <a:pt x="1031" y="333"/>
                  </a:cubicBezTo>
                  <a:lnTo>
                    <a:pt x="1685" y="544"/>
                  </a:lnTo>
                  <a:cubicBezTo>
                    <a:pt x="1668" y="565"/>
                    <a:pt x="1650" y="585"/>
                    <a:pt x="1631" y="604"/>
                  </a:cubicBezTo>
                  <a:lnTo>
                    <a:pt x="9" y="81"/>
                  </a:lnTo>
                  <a:cubicBezTo>
                    <a:pt x="4" y="54"/>
                    <a:pt x="1" y="28"/>
                    <a:pt x="0" y="0"/>
                  </a:cubicBezTo>
                  <a:close/>
                </a:path>
              </a:pathLst>
            </a:custGeom>
            <a:solidFill>
              <a:srgbClr val="FDBC4A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28"/>
            <p:cNvSpPr/>
            <p:nvPr/>
          </p:nvSpPr>
          <p:spPr>
            <a:xfrm flipH="1">
              <a:off x="1804237" y="3781544"/>
              <a:ext cx="587194" cy="210374"/>
            </a:xfrm>
            <a:custGeom>
              <a:avLst/>
              <a:gdLst/>
              <a:ahLst/>
              <a:cxnLst/>
              <a:rect l="l" t="t" r="r" b="b"/>
              <a:pathLst>
                <a:path w="1711" h="613" extrusionOk="0">
                  <a:moveTo>
                    <a:pt x="0" y="0"/>
                  </a:moveTo>
                  <a:lnTo>
                    <a:pt x="637" y="205"/>
                  </a:lnTo>
                  <a:cubicBezTo>
                    <a:pt x="656" y="242"/>
                    <a:pt x="685" y="274"/>
                    <a:pt x="723" y="301"/>
                  </a:cubicBezTo>
                  <a:lnTo>
                    <a:pt x="743" y="239"/>
                  </a:lnTo>
                  <a:lnTo>
                    <a:pt x="949" y="306"/>
                  </a:lnTo>
                  <a:lnTo>
                    <a:pt x="927" y="375"/>
                  </a:lnTo>
                  <a:lnTo>
                    <a:pt x="4" y="77"/>
                  </a:lnTo>
                  <a:cubicBezTo>
                    <a:pt x="1" y="52"/>
                    <a:pt x="0" y="26"/>
                    <a:pt x="0" y="0"/>
                  </a:cubicBezTo>
                  <a:moveTo>
                    <a:pt x="1663" y="613"/>
                  </a:moveTo>
                  <a:lnTo>
                    <a:pt x="936" y="378"/>
                  </a:lnTo>
                  <a:cubicBezTo>
                    <a:pt x="996" y="385"/>
                    <a:pt x="1051" y="376"/>
                    <a:pt x="1096" y="353"/>
                  </a:cubicBezTo>
                  <a:lnTo>
                    <a:pt x="1711" y="551"/>
                  </a:lnTo>
                  <a:cubicBezTo>
                    <a:pt x="1696" y="573"/>
                    <a:pt x="1680" y="593"/>
                    <a:pt x="1663" y="613"/>
                  </a:cubicBezTo>
                  <a:close/>
                </a:path>
              </a:pathLst>
            </a:custGeom>
            <a:solidFill>
              <a:srgbClr val="FDBD4B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28"/>
            <p:cNvSpPr/>
            <p:nvPr/>
          </p:nvSpPr>
          <p:spPr>
            <a:xfrm flipH="1">
              <a:off x="1796687" y="3767130"/>
              <a:ext cx="594744" cy="213119"/>
            </a:xfrm>
            <a:custGeom>
              <a:avLst/>
              <a:gdLst/>
              <a:ahLst/>
              <a:cxnLst/>
              <a:rect l="l" t="t" r="r" b="b"/>
              <a:pathLst>
                <a:path w="1733" h="621" extrusionOk="0">
                  <a:moveTo>
                    <a:pt x="2" y="0"/>
                  </a:moveTo>
                  <a:lnTo>
                    <a:pt x="617" y="198"/>
                  </a:lnTo>
                  <a:cubicBezTo>
                    <a:pt x="626" y="232"/>
                    <a:pt x="643" y="263"/>
                    <a:pt x="666" y="290"/>
                  </a:cubicBezTo>
                  <a:lnTo>
                    <a:pt x="0" y="76"/>
                  </a:lnTo>
                  <a:cubicBezTo>
                    <a:pt x="0" y="51"/>
                    <a:pt x="0" y="25"/>
                    <a:pt x="2" y="0"/>
                  </a:cubicBezTo>
                  <a:moveTo>
                    <a:pt x="756" y="242"/>
                  </a:moveTo>
                  <a:lnTo>
                    <a:pt x="962" y="309"/>
                  </a:lnTo>
                  <a:lnTo>
                    <a:pt x="939" y="378"/>
                  </a:lnTo>
                  <a:lnTo>
                    <a:pt x="733" y="312"/>
                  </a:lnTo>
                  <a:lnTo>
                    <a:pt x="756" y="242"/>
                  </a:lnTo>
                  <a:moveTo>
                    <a:pt x="1691" y="621"/>
                  </a:moveTo>
                  <a:lnTo>
                    <a:pt x="1048" y="413"/>
                  </a:lnTo>
                  <a:cubicBezTo>
                    <a:pt x="1082" y="404"/>
                    <a:pt x="1113" y="388"/>
                    <a:pt x="1139" y="366"/>
                  </a:cubicBezTo>
                  <a:lnTo>
                    <a:pt x="1733" y="557"/>
                  </a:lnTo>
                  <a:cubicBezTo>
                    <a:pt x="1721" y="579"/>
                    <a:pt x="1706" y="601"/>
                    <a:pt x="1691" y="621"/>
                  </a:cubicBezTo>
                  <a:close/>
                </a:path>
              </a:pathLst>
            </a:custGeom>
            <a:solidFill>
              <a:srgbClr val="FDBD4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28"/>
            <p:cNvSpPr/>
            <p:nvPr/>
          </p:nvSpPr>
          <p:spPr>
            <a:xfrm flipH="1">
              <a:off x="1789823" y="3752716"/>
              <a:ext cx="601608" cy="215522"/>
            </a:xfrm>
            <a:custGeom>
              <a:avLst/>
              <a:gdLst/>
              <a:ahLst/>
              <a:cxnLst/>
              <a:rect l="l" t="t" r="r" b="b"/>
              <a:pathLst>
                <a:path w="1753" h="628" extrusionOk="0">
                  <a:moveTo>
                    <a:pt x="6" y="0"/>
                  </a:moveTo>
                  <a:lnTo>
                    <a:pt x="608" y="194"/>
                  </a:lnTo>
                  <a:cubicBezTo>
                    <a:pt x="611" y="224"/>
                    <a:pt x="619" y="252"/>
                    <a:pt x="631" y="278"/>
                  </a:cubicBezTo>
                  <a:lnTo>
                    <a:pt x="0" y="74"/>
                  </a:lnTo>
                  <a:cubicBezTo>
                    <a:pt x="1" y="50"/>
                    <a:pt x="3" y="25"/>
                    <a:pt x="6" y="0"/>
                  </a:cubicBezTo>
                  <a:moveTo>
                    <a:pt x="768" y="246"/>
                  </a:moveTo>
                  <a:lnTo>
                    <a:pt x="974" y="312"/>
                  </a:lnTo>
                  <a:lnTo>
                    <a:pt x="952" y="381"/>
                  </a:lnTo>
                  <a:lnTo>
                    <a:pt x="746" y="315"/>
                  </a:lnTo>
                  <a:lnTo>
                    <a:pt x="768" y="246"/>
                  </a:lnTo>
                  <a:moveTo>
                    <a:pt x="1716" y="628"/>
                  </a:moveTo>
                  <a:lnTo>
                    <a:pt x="1106" y="431"/>
                  </a:lnTo>
                  <a:cubicBezTo>
                    <a:pt x="1131" y="417"/>
                    <a:pt x="1152" y="398"/>
                    <a:pt x="1170" y="376"/>
                  </a:cubicBezTo>
                  <a:lnTo>
                    <a:pt x="1753" y="564"/>
                  </a:lnTo>
                  <a:cubicBezTo>
                    <a:pt x="1742" y="586"/>
                    <a:pt x="1729" y="607"/>
                    <a:pt x="1716" y="628"/>
                  </a:cubicBezTo>
                  <a:close/>
                </a:path>
              </a:pathLst>
            </a:custGeom>
            <a:solidFill>
              <a:srgbClr val="FDBE4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28"/>
            <p:cNvSpPr/>
            <p:nvPr/>
          </p:nvSpPr>
          <p:spPr>
            <a:xfrm flipH="1">
              <a:off x="1783989" y="3738645"/>
              <a:ext cx="606412" cy="217238"/>
            </a:xfrm>
            <a:custGeom>
              <a:avLst/>
              <a:gdLst/>
              <a:ahLst/>
              <a:cxnLst/>
              <a:rect l="l" t="t" r="r" b="b"/>
              <a:pathLst>
                <a:path w="1767" h="633" extrusionOk="0">
                  <a:moveTo>
                    <a:pt x="10" y="0"/>
                  </a:moveTo>
                  <a:lnTo>
                    <a:pt x="604" y="192"/>
                  </a:lnTo>
                  <a:cubicBezTo>
                    <a:pt x="603" y="220"/>
                    <a:pt x="605" y="246"/>
                    <a:pt x="611" y="271"/>
                  </a:cubicBezTo>
                  <a:lnTo>
                    <a:pt x="0" y="74"/>
                  </a:lnTo>
                  <a:cubicBezTo>
                    <a:pt x="2" y="50"/>
                    <a:pt x="5" y="25"/>
                    <a:pt x="10" y="0"/>
                  </a:cubicBezTo>
                  <a:moveTo>
                    <a:pt x="778" y="248"/>
                  </a:moveTo>
                  <a:lnTo>
                    <a:pt x="984" y="314"/>
                  </a:lnTo>
                  <a:lnTo>
                    <a:pt x="961" y="384"/>
                  </a:lnTo>
                  <a:lnTo>
                    <a:pt x="755" y="318"/>
                  </a:lnTo>
                  <a:lnTo>
                    <a:pt x="778" y="248"/>
                  </a:lnTo>
                  <a:moveTo>
                    <a:pt x="1735" y="633"/>
                  </a:moveTo>
                  <a:lnTo>
                    <a:pt x="1143" y="443"/>
                  </a:lnTo>
                  <a:cubicBezTo>
                    <a:pt x="1162" y="425"/>
                    <a:pt x="1178" y="405"/>
                    <a:pt x="1190" y="381"/>
                  </a:cubicBezTo>
                  <a:lnTo>
                    <a:pt x="1767" y="567"/>
                  </a:lnTo>
                  <a:cubicBezTo>
                    <a:pt x="1758" y="590"/>
                    <a:pt x="1747" y="612"/>
                    <a:pt x="1735" y="633"/>
                  </a:cubicBezTo>
                  <a:close/>
                </a:path>
              </a:pathLst>
            </a:custGeom>
            <a:solidFill>
              <a:srgbClr val="FDBF4D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28"/>
            <p:cNvSpPr/>
            <p:nvPr/>
          </p:nvSpPr>
          <p:spPr>
            <a:xfrm flipH="1">
              <a:off x="1778841" y="3724918"/>
              <a:ext cx="610187" cy="218267"/>
            </a:xfrm>
            <a:custGeom>
              <a:avLst/>
              <a:gdLst/>
              <a:ahLst/>
              <a:cxnLst/>
              <a:rect l="l" t="t" r="r" b="b"/>
              <a:pathLst>
                <a:path w="1778" h="636" extrusionOk="0">
                  <a:moveTo>
                    <a:pt x="14" y="0"/>
                  </a:moveTo>
                  <a:lnTo>
                    <a:pt x="603" y="190"/>
                  </a:lnTo>
                  <a:cubicBezTo>
                    <a:pt x="599" y="217"/>
                    <a:pt x="598" y="242"/>
                    <a:pt x="600" y="266"/>
                  </a:cubicBezTo>
                  <a:lnTo>
                    <a:pt x="0" y="73"/>
                  </a:lnTo>
                  <a:cubicBezTo>
                    <a:pt x="4" y="49"/>
                    <a:pt x="8" y="25"/>
                    <a:pt x="14" y="0"/>
                  </a:cubicBezTo>
                  <a:moveTo>
                    <a:pt x="786" y="249"/>
                  </a:moveTo>
                  <a:lnTo>
                    <a:pt x="992" y="316"/>
                  </a:lnTo>
                  <a:lnTo>
                    <a:pt x="970" y="385"/>
                  </a:lnTo>
                  <a:lnTo>
                    <a:pt x="764" y="318"/>
                  </a:lnTo>
                  <a:lnTo>
                    <a:pt x="786" y="249"/>
                  </a:lnTo>
                  <a:moveTo>
                    <a:pt x="1750" y="636"/>
                  </a:moveTo>
                  <a:lnTo>
                    <a:pt x="1169" y="449"/>
                  </a:lnTo>
                  <a:cubicBezTo>
                    <a:pt x="1183" y="430"/>
                    <a:pt x="1194" y="408"/>
                    <a:pt x="1202" y="383"/>
                  </a:cubicBezTo>
                  <a:lnTo>
                    <a:pt x="1778" y="569"/>
                  </a:lnTo>
                  <a:cubicBezTo>
                    <a:pt x="1770" y="592"/>
                    <a:pt x="1761" y="614"/>
                    <a:pt x="1750" y="636"/>
                  </a:cubicBezTo>
                  <a:close/>
                </a:path>
              </a:pathLst>
            </a:custGeom>
            <a:solidFill>
              <a:srgbClr val="FDBF4E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28"/>
            <p:cNvSpPr/>
            <p:nvPr/>
          </p:nvSpPr>
          <p:spPr>
            <a:xfrm flipH="1">
              <a:off x="1770605" y="3713936"/>
              <a:ext cx="612933" cy="203510"/>
            </a:xfrm>
            <a:custGeom>
              <a:avLst/>
              <a:gdLst/>
              <a:ahLst/>
              <a:cxnLst/>
              <a:rect l="l" t="t" r="r" b="b"/>
              <a:pathLst>
                <a:path w="1786" h="593" extrusionOk="0">
                  <a:moveTo>
                    <a:pt x="7" y="0"/>
                  </a:moveTo>
                  <a:lnTo>
                    <a:pt x="593" y="190"/>
                  </a:lnTo>
                  <a:cubicBezTo>
                    <a:pt x="591" y="198"/>
                    <a:pt x="590" y="206"/>
                    <a:pt x="589" y="213"/>
                  </a:cubicBezTo>
                  <a:lnTo>
                    <a:pt x="0" y="24"/>
                  </a:lnTo>
                  <a:cubicBezTo>
                    <a:pt x="2" y="16"/>
                    <a:pt x="4" y="8"/>
                    <a:pt x="7" y="0"/>
                  </a:cubicBezTo>
                  <a:moveTo>
                    <a:pt x="795" y="204"/>
                  </a:moveTo>
                  <a:lnTo>
                    <a:pt x="1001" y="270"/>
                  </a:lnTo>
                  <a:lnTo>
                    <a:pt x="979" y="339"/>
                  </a:lnTo>
                  <a:lnTo>
                    <a:pt x="773" y="273"/>
                  </a:lnTo>
                  <a:lnTo>
                    <a:pt x="795" y="204"/>
                  </a:lnTo>
                  <a:moveTo>
                    <a:pt x="1770" y="580"/>
                  </a:moveTo>
                  <a:cubicBezTo>
                    <a:pt x="1768" y="584"/>
                    <a:pt x="1767" y="589"/>
                    <a:pt x="1765" y="593"/>
                  </a:cubicBezTo>
                  <a:lnTo>
                    <a:pt x="1188" y="407"/>
                  </a:lnTo>
                  <a:cubicBezTo>
                    <a:pt x="1196" y="381"/>
                    <a:pt x="1199" y="357"/>
                    <a:pt x="1197" y="333"/>
                  </a:cubicBezTo>
                  <a:lnTo>
                    <a:pt x="1786" y="523"/>
                  </a:lnTo>
                  <a:cubicBezTo>
                    <a:pt x="1781" y="541"/>
                    <a:pt x="1776" y="560"/>
                    <a:pt x="1770" y="580"/>
                  </a:cubicBezTo>
                  <a:close/>
                </a:path>
              </a:pathLst>
            </a:custGeom>
            <a:solidFill>
              <a:srgbClr val="FDC04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28"/>
            <p:cNvSpPr/>
            <p:nvPr/>
          </p:nvSpPr>
          <p:spPr>
            <a:xfrm flipH="1">
              <a:off x="1767516" y="3770219"/>
              <a:ext cx="346619" cy="133843"/>
            </a:xfrm>
            <a:custGeom>
              <a:avLst/>
              <a:gdLst/>
              <a:ahLst/>
              <a:cxnLst/>
              <a:rect l="l" t="t" r="r" b="b"/>
              <a:pathLst>
                <a:path w="1010" h="390" extrusionOk="0">
                  <a:moveTo>
                    <a:pt x="23" y="0"/>
                  </a:moveTo>
                  <a:lnTo>
                    <a:pt x="229" y="67"/>
                  </a:lnTo>
                  <a:lnTo>
                    <a:pt x="207" y="136"/>
                  </a:lnTo>
                  <a:lnTo>
                    <a:pt x="0" y="70"/>
                  </a:lnTo>
                  <a:lnTo>
                    <a:pt x="23" y="0"/>
                  </a:lnTo>
                  <a:moveTo>
                    <a:pt x="992" y="390"/>
                  </a:moveTo>
                  <a:lnTo>
                    <a:pt x="411" y="203"/>
                  </a:lnTo>
                  <a:cubicBezTo>
                    <a:pt x="414" y="175"/>
                    <a:pt x="411" y="148"/>
                    <a:pt x="403" y="123"/>
                  </a:cubicBezTo>
                  <a:lnTo>
                    <a:pt x="1010" y="318"/>
                  </a:lnTo>
                  <a:cubicBezTo>
                    <a:pt x="1005" y="341"/>
                    <a:pt x="1000" y="365"/>
                    <a:pt x="992" y="390"/>
                  </a:cubicBezTo>
                  <a:close/>
                </a:path>
              </a:pathLst>
            </a:custGeom>
            <a:solidFill>
              <a:srgbClr val="FDC15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28"/>
            <p:cNvSpPr/>
            <p:nvPr/>
          </p:nvSpPr>
          <p:spPr>
            <a:xfrm flipH="1">
              <a:off x="1765457" y="3757178"/>
              <a:ext cx="344217" cy="133157"/>
            </a:xfrm>
            <a:custGeom>
              <a:avLst/>
              <a:gdLst/>
              <a:ahLst/>
              <a:cxnLst/>
              <a:rect l="l" t="t" r="r" b="b"/>
              <a:pathLst>
                <a:path w="1003" h="388" extrusionOk="0">
                  <a:moveTo>
                    <a:pt x="22" y="0"/>
                  </a:moveTo>
                  <a:lnTo>
                    <a:pt x="228" y="67"/>
                  </a:lnTo>
                  <a:lnTo>
                    <a:pt x="206" y="135"/>
                  </a:lnTo>
                  <a:lnTo>
                    <a:pt x="0" y="69"/>
                  </a:lnTo>
                  <a:lnTo>
                    <a:pt x="22" y="0"/>
                  </a:lnTo>
                  <a:moveTo>
                    <a:pt x="990" y="388"/>
                  </a:moveTo>
                  <a:lnTo>
                    <a:pt x="398" y="197"/>
                  </a:lnTo>
                  <a:cubicBezTo>
                    <a:pt x="394" y="167"/>
                    <a:pt x="383" y="139"/>
                    <a:pt x="366" y="111"/>
                  </a:cubicBezTo>
                  <a:lnTo>
                    <a:pt x="1003" y="316"/>
                  </a:lnTo>
                  <a:cubicBezTo>
                    <a:pt x="1000" y="340"/>
                    <a:pt x="996" y="364"/>
                    <a:pt x="990" y="388"/>
                  </a:cubicBezTo>
                  <a:close/>
                </a:path>
              </a:pathLst>
            </a:custGeom>
            <a:solidFill>
              <a:srgbClr val="FDC25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28"/>
            <p:cNvSpPr/>
            <p:nvPr/>
          </p:nvSpPr>
          <p:spPr>
            <a:xfrm flipH="1">
              <a:off x="1763741" y="3730409"/>
              <a:ext cx="337353" cy="132127"/>
            </a:xfrm>
            <a:custGeom>
              <a:avLst/>
              <a:gdLst/>
              <a:ahLst/>
              <a:cxnLst/>
              <a:rect l="l" t="t" r="r" b="b"/>
              <a:pathLst>
                <a:path w="983" h="385" extrusionOk="0">
                  <a:moveTo>
                    <a:pt x="22" y="0"/>
                  </a:moveTo>
                  <a:lnTo>
                    <a:pt x="983" y="310"/>
                  </a:lnTo>
                  <a:cubicBezTo>
                    <a:pt x="983" y="334"/>
                    <a:pt x="982" y="359"/>
                    <a:pt x="979" y="385"/>
                  </a:cubicBezTo>
                  <a:lnTo>
                    <a:pt x="333" y="177"/>
                  </a:lnTo>
                  <a:cubicBezTo>
                    <a:pt x="308" y="139"/>
                    <a:pt x="271" y="104"/>
                    <a:pt x="228" y="69"/>
                  </a:cubicBezTo>
                  <a:lnTo>
                    <a:pt x="206" y="136"/>
                  </a:lnTo>
                  <a:lnTo>
                    <a:pt x="0" y="6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DC35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28"/>
            <p:cNvSpPr/>
            <p:nvPr/>
          </p:nvSpPr>
          <p:spPr>
            <a:xfrm flipH="1">
              <a:off x="1763741" y="3717025"/>
              <a:ext cx="333235" cy="131441"/>
            </a:xfrm>
            <a:custGeom>
              <a:avLst/>
              <a:gdLst/>
              <a:ahLst/>
              <a:cxnLst/>
              <a:rect l="l" t="t" r="r" b="b"/>
              <a:pathLst>
                <a:path w="971" h="383" extrusionOk="0">
                  <a:moveTo>
                    <a:pt x="23" y="0"/>
                  </a:moveTo>
                  <a:lnTo>
                    <a:pt x="968" y="305"/>
                  </a:lnTo>
                  <a:cubicBezTo>
                    <a:pt x="971" y="330"/>
                    <a:pt x="971" y="356"/>
                    <a:pt x="970" y="383"/>
                  </a:cubicBezTo>
                  <a:lnTo>
                    <a:pt x="272" y="158"/>
                  </a:lnTo>
                  <a:cubicBezTo>
                    <a:pt x="255" y="141"/>
                    <a:pt x="236" y="124"/>
                    <a:pt x="216" y="108"/>
                  </a:cubicBezTo>
                  <a:lnTo>
                    <a:pt x="206" y="136"/>
                  </a:lnTo>
                  <a:lnTo>
                    <a:pt x="0" y="7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DC45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28"/>
            <p:cNvSpPr/>
            <p:nvPr/>
          </p:nvSpPr>
          <p:spPr>
            <a:xfrm flipH="1">
              <a:off x="1764084" y="3695747"/>
              <a:ext cx="345590" cy="137961"/>
            </a:xfrm>
            <a:custGeom>
              <a:avLst/>
              <a:gdLst/>
              <a:ahLst/>
              <a:cxnLst/>
              <a:rect l="l" t="t" r="r" b="b"/>
              <a:pathLst>
                <a:path w="1007" h="402" extrusionOk="0">
                  <a:moveTo>
                    <a:pt x="66" y="42"/>
                  </a:moveTo>
                  <a:cubicBezTo>
                    <a:pt x="45" y="28"/>
                    <a:pt x="22" y="14"/>
                    <a:pt x="0" y="0"/>
                  </a:cubicBezTo>
                  <a:lnTo>
                    <a:pt x="999" y="322"/>
                  </a:lnTo>
                  <a:cubicBezTo>
                    <a:pt x="1004" y="348"/>
                    <a:pt x="1007" y="374"/>
                    <a:pt x="1007" y="402"/>
                  </a:cubicBezTo>
                  <a:lnTo>
                    <a:pt x="50" y="93"/>
                  </a:lnTo>
                  <a:lnTo>
                    <a:pt x="66" y="42"/>
                  </a:lnTo>
                  <a:close/>
                </a:path>
              </a:pathLst>
            </a:custGeom>
            <a:solidFill>
              <a:srgbClr val="FDC45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28"/>
            <p:cNvSpPr/>
            <p:nvPr/>
          </p:nvSpPr>
          <p:spPr>
            <a:xfrm flipH="1">
              <a:off x="1765114" y="3667262"/>
              <a:ext cx="387459" cy="151346"/>
            </a:xfrm>
            <a:custGeom>
              <a:avLst/>
              <a:gdLst/>
              <a:ahLst/>
              <a:cxnLst/>
              <a:rect l="l" t="t" r="r" b="b"/>
              <a:pathLst>
                <a:path w="1129" h="441" extrusionOk="0">
                  <a:moveTo>
                    <a:pt x="191" y="125"/>
                  </a:moveTo>
                  <a:cubicBezTo>
                    <a:pt x="129" y="85"/>
                    <a:pt x="63" y="44"/>
                    <a:pt x="0" y="0"/>
                  </a:cubicBezTo>
                  <a:lnTo>
                    <a:pt x="1114" y="359"/>
                  </a:lnTo>
                  <a:cubicBezTo>
                    <a:pt x="1121" y="385"/>
                    <a:pt x="1126" y="412"/>
                    <a:pt x="1129" y="441"/>
                  </a:cubicBezTo>
                  <a:lnTo>
                    <a:pt x="187" y="137"/>
                  </a:lnTo>
                  <a:lnTo>
                    <a:pt x="191" y="125"/>
                  </a:lnTo>
                  <a:close/>
                </a:path>
              </a:pathLst>
            </a:custGeom>
            <a:solidFill>
              <a:srgbClr val="FDC55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28"/>
            <p:cNvSpPr/>
            <p:nvPr/>
          </p:nvSpPr>
          <p:spPr>
            <a:xfrm flipH="1">
              <a:off x="1767516" y="3640837"/>
              <a:ext cx="420748" cy="162328"/>
            </a:xfrm>
            <a:custGeom>
              <a:avLst/>
              <a:gdLst/>
              <a:ahLst/>
              <a:cxnLst/>
              <a:rect l="l" t="t" r="r" b="b"/>
              <a:pathLst>
                <a:path w="1226" h="473" extrusionOk="0">
                  <a:moveTo>
                    <a:pt x="0" y="0"/>
                  </a:moveTo>
                  <a:lnTo>
                    <a:pt x="1202" y="387"/>
                  </a:lnTo>
                  <a:cubicBezTo>
                    <a:pt x="1212" y="414"/>
                    <a:pt x="1221" y="443"/>
                    <a:pt x="1226" y="473"/>
                  </a:cubicBezTo>
                  <a:lnTo>
                    <a:pt x="201" y="142"/>
                  </a:lnTo>
                  <a:cubicBezTo>
                    <a:pt x="133" y="98"/>
                    <a:pt x="64" y="51"/>
                    <a:pt x="0" y="0"/>
                  </a:cubicBezTo>
                  <a:close/>
                </a:path>
              </a:pathLst>
            </a:custGeom>
            <a:solidFill>
              <a:srgbClr val="FDC65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28"/>
            <p:cNvSpPr/>
            <p:nvPr/>
          </p:nvSpPr>
          <p:spPr>
            <a:xfrm flipH="1">
              <a:off x="1771291" y="3617500"/>
              <a:ext cx="444085" cy="169535"/>
            </a:xfrm>
            <a:custGeom>
              <a:avLst/>
              <a:gdLst/>
              <a:ahLst/>
              <a:cxnLst/>
              <a:rect l="l" t="t" r="r" b="b"/>
              <a:pathLst>
                <a:path w="1294" h="494" extrusionOk="0">
                  <a:moveTo>
                    <a:pt x="0" y="0"/>
                  </a:moveTo>
                  <a:lnTo>
                    <a:pt x="1259" y="406"/>
                  </a:lnTo>
                  <a:cubicBezTo>
                    <a:pt x="1273" y="434"/>
                    <a:pt x="1285" y="463"/>
                    <a:pt x="1294" y="494"/>
                  </a:cubicBezTo>
                  <a:lnTo>
                    <a:pt x="157" y="127"/>
                  </a:lnTo>
                  <a:cubicBezTo>
                    <a:pt x="102" y="88"/>
                    <a:pt x="48" y="46"/>
                    <a:pt x="0" y="0"/>
                  </a:cubicBezTo>
                  <a:close/>
                </a:path>
              </a:pathLst>
            </a:custGeom>
            <a:solidFill>
              <a:srgbClr val="FDC65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28"/>
            <p:cNvSpPr/>
            <p:nvPr/>
          </p:nvSpPr>
          <p:spPr>
            <a:xfrm flipH="1">
              <a:off x="1777125" y="3595879"/>
              <a:ext cx="459185" cy="174339"/>
            </a:xfrm>
            <a:custGeom>
              <a:avLst/>
              <a:gdLst/>
              <a:ahLst/>
              <a:cxnLst/>
              <a:rect l="l" t="t" r="r" b="b"/>
              <a:pathLst>
                <a:path w="1338" h="508" extrusionOk="0">
                  <a:moveTo>
                    <a:pt x="0" y="0"/>
                  </a:moveTo>
                  <a:lnTo>
                    <a:pt x="1290" y="417"/>
                  </a:lnTo>
                  <a:cubicBezTo>
                    <a:pt x="1309" y="446"/>
                    <a:pt x="1325" y="476"/>
                    <a:pt x="1338" y="508"/>
                  </a:cubicBezTo>
                  <a:lnTo>
                    <a:pt x="122" y="117"/>
                  </a:lnTo>
                  <a:cubicBezTo>
                    <a:pt x="78" y="81"/>
                    <a:pt x="37" y="42"/>
                    <a:pt x="0" y="0"/>
                  </a:cubicBezTo>
                  <a:close/>
                </a:path>
              </a:pathLst>
            </a:custGeom>
            <a:solidFill>
              <a:srgbClr val="FDC757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28"/>
            <p:cNvSpPr/>
            <p:nvPr/>
          </p:nvSpPr>
          <p:spPr>
            <a:xfrm flipH="1">
              <a:off x="1785362" y="3576318"/>
              <a:ext cx="466735" cy="176742"/>
            </a:xfrm>
            <a:custGeom>
              <a:avLst/>
              <a:gdLst/>
              <a:ahLst/>
              <a:cxnLst/>
              <a:rect l="l" t="t" r="r" b="b"/>
              <a:pathLst>
                <a:path w="1360" h="515" extrusionOk="0">
                  <a:moveTo>
                    <a:pt x="0" y="0"/>
                  </a:moveTo>
                  <a:lnTo>
                    <a:pt x="1297" y="418"/>
                  </a:lnTo>
                  <a:cubicBezTo>
                    <a:pt x="1321" y="449"/>
                    <a:pt x="1342" y="481"/>
                    <a:pt x="1360" y="515"/>
                  </a:cubicBezTo>
                  <a:lnTo>
                    <a:pt x="93" y="106"/>
                  </a:lnTo>
                  <a:cubicBezTo>
                    <a:pt x="59" y="73"/>
                    <a:pt x="27" y="38"/>
                    <a:pt x="0" y="0"/>
                  </a:cubicBezTo>
                  <a:close/>
                </a:path>
              </a:pathLst>
            </a:custGeom>
            <a:solidFill>
              <a:srgbClr val="FDC85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28"/>
            <p:cNvSpPr/>
            <p:nvPr/>
          </p:nvSpPr>
          <p:spPr>
            <a:xfrm flipH="1">
              <a:off x="1289800" y="2913622"/>
              <a:ext cx="1474334" cy="1473990"/>
            </a:xfrm>
            <a:custGeom>
              <a:avLst/>
              <a:gdLst/>
              <a:ahLst/>
              <a:cxnLst/>
              <a:rect l="l" t="t" r="r" b="b"/>
              <a:pathLst>
                <a:path w="4296" h="4295" extrusionOk="0">
                  <a:moveTo>
                    <a:pt x="3667" y="629"/>
                  </a:moveTo>
                  <a:cubicBezTo>
                    <a:pt x="3934" y="895"/>
                    <a:pt x="4125" y="1228"/>
                    <a:pt x="4223" y="1592"/>
                  </a:cubicBezTo>
                  <a:cubicBezTo>
                    <a:pt x="4320" y="1957"/>
                    <a:pt x="4320" y="2339"/>
                    <a:pt x="4223" y="2703"/>
                  </a:cubicBezTo>
                  <a:cubicBezTo>
                    <a:pt x="4125" y="3068"/>
                    <a:pt x="3933" y="3400"/>
                    <a:pt x="3667" y="3666"/>
                  </a:cubicBezTo>
                  <a:cubicBezTo>
                    <a:pt x="3400" y="3933"/>
                    <a:pt x="3068" y="4125"/>
                    <a:pt x="2704" y="4222"/>
                  </a:cubicBezTo>
                  <a:cubicBezTo>
                    <a:pt x="2339" y="4320"/>
                    <a:pt x="1956" y="4320"/>
                    <a:pt x="1592" y="4222"/>
                  </a:cubicBezTo>
                  <a:cubicBezTo>
                    <a:pt x="1227" y="4125"/>
                    <a:pt x="895" y="3933"/>
                    <a:pt x="629" y="3666"/>
                  </a:cubicBezTo>
                  <a:cubicBezTo>
                    <a:pt x="362" y="3400"/>
                    <a:pt x="171" y="3068"/>
                    <a:pt x="74" y="2703"/>
                  </a:cubicBezTo>
                  <a:cubicBezTo>
                    <a:pt x="-24" y="2339"/>
                    <a:pt x="-24" y="1956"/>
                    <a:pt x="74" y="1592"/>
                  </a:cubicBezTo>
                  <a:cubicBezTo>
                    <a:pt x="171" y="1227"/>
                    <a:pt x="362" y="896"/>
                    <a:pt x="629" y="629"/>
                  </a:cubicBezTo>
                  <a:cubicBezTo>
                    <a:pt x="895" y="363"/>
                    <a:pt x="1228" y="170"/>
                    <a:pt x="1592" y="73"/>
                  </a:cubicBezTo>
                  <a:cubicBezTo>
                    <a:pt x="1957" y="-25"/>
                    <a:pt x="2340" y="-25"/>
                    <a:pt x="2704" y="73"/>
                  </a:cubicBezTo>
                  <a:cubicBezTo>
                    <a:pt x="3069" y="170"/>
                    <a:pt x="3401" y="362"/>
                    <a:pt x="3667" y="6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72" name="Google Shape;1672;p28"/>
            <p:cNvGrpSpPr/>
            <p:nvPr/>
          </p:nvGrpSpPr>
          <p:grpSpPr>
            <a:xfrm>
              <a:off x="2867090" y="3001478"/>
              <a:ext cx="1364859" cy="1565280"/>
              <a:chOff x="7426940" y="3153878"/>
              <a:chExt cx="1364859" cy="1565280"/>
            </a:xfrm>
          </p:grpSpPr>
          <p:sp>
            <p:nvSpPr>
              <p:cNvPr id="1673" name="Google Shape;1673;p28"/>
              <p:cNvSpPr/>
              <p:nvPr/>
            </p:nvSpPr>
            <p:spPr>
              <a:xfrm flipH="1">
                <a:off x="7576570" y="4641254"/>
                <a:ext cx="1215229" cy="77904"/>
              </a:xfrm>
              <a:custGeom>
                <a:avLst/>
                <a:gdLst/>
                <a:ahLst/>
                <a:cxnLst/>
                <a:rect l="l" t="t" r="r" b="b"/>
                <a:pathLst>
                  <a:path w="3541" h="227" extrusionOk="0">
                    <a:moveTo>
                      <a:pt x="3541" y="114"/>
                    </a:moveTo>
                    <a:cubicBezTo>
                      <a:pt x="3541" y="134"/>
                      <a:pt x="3459" y="153"/>
                      <a:pt x="3304" y="170"/>
                    </a:cubicBezTo>
                    <a:cubicBezTo>
                      <a:pt x="3149" y="188"/>
                      <a:pt x="2925" y="202"/>
                      <a:pt x="2656" y="212"/>
                    </a:cubicBezTo>
                    <a:cubicBezTo>
                      <a:pt x="2387" y="222"/>
                      <a:pt x="2082" y="227"/>
                      <a:pt x="1771" y="227"/>
                    </a:cubicBezTo>
                    <a:cubicBezTo>
                      <a:pt x="1460" y="227"/>
                      <a:pt x="1155" y="222"/>
                      <a:pt x="886" y="212"/>
                    </a:cubicBezTo>
                    <a:cubicBezTo>
                      <a:pt x="616" y="202"/>
                      <a:pt x="393" y="188"/>
                      <a:pt x="238" y="170"/>
                    </a:cubicBezTo>
                    <a:cubicBezTo>
                      <a:pt x="82" y="153"/>
                      <a:pt x="0" y="134"/>
                      <a:pt x="0" y="114"/>
                    </a:cubicBezTo>
                    <a:cubicBezTo>
                      <a:pt x="0" y="94"/>
                      <a:pt x="82" y="74"/>
                      <a:pt x="238" y="57"/>
                    </a:cubicBezTo>
                    <a:cubicBezTo>
                      <a:pt x="393" y="39"/>
                      <a:pt x="616" y="25"/>
                      <a:pt x="886" y="15"/>
                    </a:cubicBezTo>
                    <a:cubicBezTo>
                      <a:pt x="1155" y="5"/>
                      <a:pt x="1460" y="0"/>
                      <a:pt x="1771" y="0"/>
                    </a:cubicBezTo>
                    <a:cubicBezTo>
                      <a:pt x="2082" y="0"/>
                      <a:pt x="2387" y="5"/>
                      <a:pt x="2656" y="15"/>
                    </a:cubicBezTo>
                    <a:cubicBezTo>
                      <a:pt x="2925" y="25"/>
                      <a:pt x="3149" y="39"/>
                      <a:pt x="3304" y="57"/>
                    </a:cubicBezTo>
                    <a:cubicBezTo>
                      <a:pt x="3459" y="74"/>
                      <a:pt x="3541" y="94"/>
                      <a:pt x="3541" y="114"/>
                    </a:cubicBezTo>
                    <a:close/>
                  </a:path>
                </a:pathLst>
              </a:custGeom>
              <a:solidFill>
                <a:srgbClr val="61795F">
                  <a:alpha val="27219"/>
                </a:srgbClr>
              </a:solidFill>
              <a:ln>
                <a:noFill/>
              </a:ln>
            </p:spPr>
            <p:txBody>
              <a:bodyPr spcFirstLastPara="1" wrap="square" lIns="90000" tIns="36700" rIns="90000" bIns="36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4" name="Google Shape;1674;p28"/>
              <p:cNvSpPr/>
              <p:nvPr/>
            </p:nvSpPr>
            <p:spPr>
              <a:xfrm flipH="1">
                <a:off x="8530632" y="4527659"/>
                <a:ext cx="75845" cy="78933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30" extrusionOk="0">
                    <a:moveTo>
                      <a:pt x="154" y="230"/>
                    </a:moveTo>
                    <a:cubicBezTo>
                      <a:pt x="145" y="205"/>
                      <a:pt x="138" y="182"/>
                      <a:pt x="138" y="182"/>
                    </a:cubicBezTo>
                    <a:lnTo>
                      <a:pt x="221" y="101"/>
                    </a:lnTo>
                    <a:lnTo>
                      <a:pt x="84" y="0"/>
                    </a:lnTo>
                    <a:lnTo>
                      <a:pt x="3" y="92"/>
                    </a:lnTo>
                    <a:cubicBezTo>
                      <a:pt x="3" y="92"/>
                      <a:pt x="2" y="92"/>
                      <a:pt x="0" y="92"/>
                    </a:cubicBezTo>
                    <a:cubicBezTo>
                      <a:pt x="0" y="105"/>
                      <a:pt x="0" y="117"/>
                      <a:pt x="0" y="129"/>
                    </a:cubicBezTo>
                    <a:cubicBezTo>
                      <a:pt x="42" y="171"/>
                      <a:pt x="95" y="213"/>
                      <a:pt x="154" y="23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800" rIns="90000" bIns="37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5" name="Google Shape;1675;p28"/>
              <p:cNvSpPr/>
              <p:nvPr/>
            </p:nvSpPr>
            <p:spPr>
              <a:xfrm flipH="1">
                <a:off x="8484645" y="4559576"/>
                <a:ext cx="146198" cy="103643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02" extrusionOk="0">
                    <a:moveTo>
                      <a:pt x="400" y="232"/>
                    </a:moveTo>
                    <a:cubicBezTo>
                      <a:pt x="373" y="221"/>
                      <a:pt x="275" y="201"/>
                      <a:pt x="256" y="193"/>
                    </a:cubicBezTo>
                    <a:cubicBezTo>
                      <a:pt x="247" y="188"/>
                      <a:pt x="235" y="162"/>
                      <a:pt x="225" y="137"/>
                    </a:cubicBezTo>
                    <a:cubicBezTo>
                      <a:pt x="166" y="120"/>
                      <a:pt x="113" y="78"/>
                      <a:pt x="71" y="36"/>
                    </a:cubicBezTo>
                    <a:cubicBezTo>
                      <a:pt x="71" y="24"/>
                      <a:pt x="71" y="12"/>
                      <a:pt x="71" y="0"/>
                    </a:cubicBezTo>
                    <a:cubicBezTo>
                      <a:pt x="59" y="3"/>
                      <a:pt x="19" y="17"/>
                      <a:pt x="2" y="76"/>
                    </a:cubicBezTo>
                    <a:cubicBezTo>
                      <a:pt x="-19" y="146"/>
                      <a:pt x="132" y="266"/>
                      <a:pt x="132" y="266"/>
                    </a:cubicBezTo>
                    <a:cubicBezTo>
                      <a:pt x="132" y="266"/>
                      <a:pt x="155" y="297"/>
                      <a:pt x="188" y="300"/>
                    </a:cubicBezTo>
                    <a:cubicBezTo>
                      <a:pt x="221" y="304"/>
                      <a:pt x="426" y="300"/>
                      <a:pt x="426" y="300"/>
                    </a:cubicBezTo>
                    <a:cubicBezTo>
                      <a:pt x="426" y="300"/>
                      <a:pt x="427" y="243"/>
                      <a:pt x="400" y="2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6" name="Google Shape;1676;p28"/>
              <p:cNvSpPr/>
              <p:nvPr/>
            </p:nvSpPr>
            <p:spPr>
              <a:xfrm flipH="1">
                <a:off x="7780080" y="4595267"/>
                <a:ext cx="76874" cy="5628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64" extrusionOk="0">
                    <a:moveTo>
                      <a:pt x="224" y="69"/>
                    </a:moveTo>
                    <a:cubicBezTo>
                      <a:pt x="223" y="69"/>
                      <a:pt x="222" y="69"/>
                      <a:pt x="221" y="68"/>
                    </a:cubicBezTo>
                    <a:cubicBezTo>
                      <a:pt x="190" y="61"/>
                      <a:pt x="163" y="0"/>
                      <a:pt x="163" y="0"/>
                    </a:cubicBezTo>
                    <a:lnTo>
                      <a:pt x="0" y="57"/>
                    </a:lnTo>
                    <a:lnTo>
                      <a:pt x="18" y="125"/>
                    </a:lnTo>
                    <a:cubicBezTo>
                      <a:pt x="18" y="125"/>
                      <a:pt x="17" y="139"/>
                      <a:pt x="17" y="156"/>
                    </a:cubicBezTo>
                    <a:cubicBezTo>
                      <a:pt x="90" y="180"/>
                      <a:pt x="185" y="146"/>
                      <a:pt x="224" y="6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4025" rIns="90000" bIns="14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7" name="Google Shape;1677;p28"/>
              <p:cNvSpPr/>
              <p:nvPr/>
            </p:nvSpPr>
            <p:spPr>
              <a:xfrm flipH="1">
                <a:off x="7697715" y="4615172"/>
                <a:ext cx="153405" cy="57999"/>
              </a:xfrm>
              <a:custGeom>
                <a:avLst/>
                <a:gdLst/>
                <a:ahLst/>
                <a:cxnLst/>
                <a:rect l="l" t="t" r="r" b="b"/>
                <a:pathLst>
                  <a:path w="447" h="169" extrusionOk="0">
                    <a:moveTo>
                      <a:pt x="425" y="0"/>
                    </a:moveTo>
                    <a:cubicBezTo>
                      <a:pt x="405" y="0"/>
                      <a:pt x="243" y="17"/>
                      <a:pt x="207" y="11"/>
                    </a:cubicBezTo>
                    <a:cubicBezTo>
                      <a:pt x="168" y="88"/>
                      <a:pt x="73" y="122"/>
                      <a:pt x="0" y="98"/>
                    </a:cubicBezTo>
                    <a:cubicBezTo>
                      <a:pt x="0" y="117"/>
                      <a:pt x="2" y="140"/>
                      <a:pt x="10" y="154"/>
                    </a:cubicBezTo>
                    <a:cubicBezTo>
                      <a:pt x="25" y="179"/>
                      <a:pt x="165" y="167"/>
                      <a:pt x="212" y="154"/>
                    </a:cubicBezTo>
                    <a:cubicBezTo>
                      <a:pt x="259" y="141"/>
                      <a:pt x="384" y="83"/>
                      <a:pt x="423" y="69"/>
                    </a:cubicBezTo>
                    <a:cubicBezTo>
                      <a:pt x="463" y="54"/>
                      <a:pt x="445" y="0"/>
                      <a:pt x="4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8" name="Google Shape;1678;p28"/>
              <p:cNvSpPr/>
              <p:nvPr/>
            </p:nvSpPr>
            <p:spPr>
              <a:xfrm flipH="1">
                <a:off x="7818174" y="3199865"/>
                <a:ext cx="135216" cy="161298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70" extrusionOk="0">
                    <a:moveTo>
                      <a:pt x="53" y="340"/>
                    </a:moveTo>
                    <a:lnTo>
                      <a:pt x="0" y="329"/>
                    </a:lnTo>
                    <a:cubicBezTo>
                      <a:pt x="0" y="329"/>
                      <a:pt x="77" y="253"/>
                      <a:pt x="84" y="216"/>
                    </a:cubicBezTo>
                    <a:cubicBezTo>
                      <a:pt x="91" y="178"/>
                      <a:pt x="135" y="12"/>
                      <a:pt x="135" y="12"/>
                    </a:cubicBezTo>
                    <a:cubicBezTo>
                      <a:pt x="135" y="12"/>
                      <a:pt x="305" y="-18"/>
                      <a:pt x="358" y="16"/>
                    </a:cubicBezTo>
                    <a:cubicBezTo>
                      <a:pt x="411" y="49"/>
                      <a:pt x="395" y="239"/>
                      <a:pt x="378" y="313"/>
                    </a:cubicBezTo>
                    <a:cubicBezTo>
                      <a:pt x="360" y="388"/>
                      <a:pt x="255" y="370"/>
                      <a:pt x="255" y="370"/>
                    </a:cubicBezTo>
                    <a:cubicBezTo>
                      <a:pt x="255" y="370"/>
                      <a:pt x="220" y="400"/>
                      <a:pt x="224" y="458"/>
                    </a:cubicBezTo>
                    <a:cubicBezTo>
                      <a:pt x="227" y="517"/>
                      <a:pt x="53" y="340"/>
                      <a:pt x="53" y="340"/>
                    </a:cubicBezTo>
                    <a:close/>
                  </a:path>
                </a:pathLst>
              </a:custGeom>
              <a:solidFill>
                <a:srgbClr val="886E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9" name="Google Shape;1679;p28"/>
              <p:cNvSpPr/>
              <p:nvPr/>
            </p:nvSpPr>
            <p:spPr>
              <a:xfrm flipH="1">
                <a:off x="7857984" y="3304194"/>
                <a:ext cx="117713" cy="97465"/>
              </a:xfrm>
              <a:custGeom>
                <a:avLst/>
                <a:gdLst/>
                <a:ahLst/>
                <a:cxnLst/>
                <a:rect l="l" t="t" r="r" b="b"/>
                <a:pathLst>
                  <a:path w="343" h="284" extrusionOk="0">
                    <a:moveTo>
                      <a:pt x="0" y="41"/>
                    </a:moveTo>
                    <a:cubicBezTo>
                      <a:pt x="0" y="41"/>
                      <a:pt x="44" y="-1"/>
                      <a:pt x="79" y="0"/>
                    </a:cubicBezTo>
                    <a:cubicBezTo>
                      <a:pt x="114" y="1"/>
                      <a:pt x="287" y="110"/>
                      <a:pt x="305" y="139"/>
                    </a:cubicBezTo>
                    <a:cubicBezTo>
                      <a:pt x="323" y="168"/>
                      <a:pt x="343" y="284"/>
                      <a:pt x="343" y="284"/>
                    </a:cubicBezTo>
                    <a:cubicBezTo>
                      <a:pt x="343" y="284"/>
                      <a:pt x="193" y="106"/>
                      <a:pt x="0" y="4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p28"/>
              <p:cNvSpPr/>
              <p:nvPr/>
            </p:nvSpPr>
            <p:spPr>
              <a:xfrm flipH="1">
                <a:off x="8058062" y="3884182"/>
                <a:ext cx="525421" cy="692897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2019" extrusionOk="0">
                    <a:moveTo>
                      <a:pt x="994" y="0"/>
                    </a:moveTo>
                    <a:lnTo>
                      <a:pt x="606" y="1071"/>
                    </a:lnTo>
                    <a:lnTo>
                      <a:pt x="1" y="1856"/>
                    </a:lnTo>
                    <a:cubicBezTo>
                      <a:pt x="-10" y="1936"/>
                      <a:pt x="59" y="1983"/>
                      <a:pt x="154" y="2019"/>
                    </a:cubicBezTo>
                    <a:lnTo>
                      <a:pt x="1003" y="1247"/>
                    </a:lnTo>
                    <a:lnTo>
                      <a:pt x="1531" y="136"/>
                    </a:lnTo>
                    <a:lnTo>
                      <a:pt x="9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28"/>
              <p:cNvSpPr/>
              <p:nvPr/>
            </p:nvSpPr>
            <p:spPr>
              <a:xfrm flipH="1">
                <a:off x="7791405" y="3771959"/>
                <a:ext cx="460215" cy="848361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2472" extrusionOk="0">
                    <a:moveTo>
                      <a:pt x="81" y="0"/>
                    </a:moveTo>
                    <a:cubicBezTo>
                      <a:pt x="81" y="0"/>
                      <a:pt x="16" y="142"/>
                      <a:pt x="2" y="266"/>
                    </a:cubicBezTo>
                    <a:cubicBezTo>
                      <a:pt x="-2" y="297"/>
                      <a:pt x="2" y="330"/>
                      <a:pt x="8" y="363"/>
                    </a:cubicBezTo>
                    <a:cubicBezTo>
                      <a:pt x="30" y="466"/>
                      <a:pt x="86" y="559"/>
                      <a:pt x="164" y="630"/>
                    </a:cubicBezTo>
                    <a:lnTo>
                      <a:pt x="221" y="683"/>
                    </a:lnTo>
                    <a:lnTo>
                      <a:pt x="752" y="1493"/>
                    </a:lnTo>
                    <a:lnTo>
                      <a:pt x="1096" y="2457"/>
                    </a:lnTo>
                    <a:cubicBezTo>
                      <a:pt x="1107" y="2501"/>
                      <a:pt x="1352" y="2439"/>
                      <a:pt x="1341" y="2395"/>
                    </a:cubicBezTo>
                    <a:cubicBezTo>
                      <a:pt x="1341" y="2395"/>
                      <a:pt x="1149" y="1543"/>
                      <a:pt x="1085" y="1335"/>
                    </a:cubicBezTo>
                    <a:cubicBezTo>
                      <a:pt x="1020" y="1128"/>
                      <a:pt x="709" y="432"/>
                      <a:pt x="709" y="432"/>
                    </a:cubicBezTo>
                    <a:lnTo>
                      <a:pt x="689" y="292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2" name="Google Shape;1682;p28"/>
              <p:cNvSpPr/>
              <p:nvPr/>
            </p:nvSpPr>
            <p:spPr>
              <a:xfrm flipH="1">
                <a:off x="8012418" y="3825840"/>
                <a:ext cx="231995" cy="9643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81" extrusionOk="0">
                    <a:moveTo>
                      <a:pt x="0" y="0"/>
                    </a:moveTo>
                    <a:cubicBezTo>
                      <a:pt x="0" y="0"/>
                      <a:pt x="89" y="154"/>
                      <a:pt x="294" y="220"/>
                    </a:cubicBezTo>
                    <a:cubicBezTo>
                      <a:pt x="499" y="286"/>
                      <a:pt x="676" y="281"/>
                      <a:pt x="676" y="281"/>
                    </a:cubicBezTo>
                    <a:lnTo>
                      <a:pt x="665" y="1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3" name="Google Shape;1683;p28"/>
              <p:cNvSpPr/>
              <p:nvPr/>
            </p:nvSpPr>
            <p:spPr>
              <a:xfrm flipH="1">
                <a:off x="7843227" y="3315176"/>
                <a:ext cx="423837" cy="594058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731" extrusionOk="0">
                    <a:moveTo>
                      <a:pt x="842" y="0"/>
                    </a:moveTo>
                    <a:cubicBezTo>
                      <a:pt x="840" y="1"/>
                      <a:pt x="839" y="1"/>
                      <a:pt x="838" y="2"/>
                    </a:cubicBezTo>
                    <a:cubicBezTo>
                      <a:pt x="667" y="71"/>
                      <a:pt x="539" y="216"/>
                      <a:pt x="485" y="392"/>
                    </a:cubicBezTo>
                    <a:cubicBezTo>
                      <a:pt x="426" y="583"/>
                      <a:pt x="358" y="825"/>
                      <a:pt x="358" y="825"/>
                    </a:cubicBezTo>
                    <a:lnTo>
                      <a:pt x="0" y="1441"/>
                    </a:lnTo>
                    <a:cubicBezTo>
                      <a:pt x="0" y="1441"/>
                      <a:pt x="430" y="1786"/>
                      <a:pt x="793" y="1723"/>
                    </a:cubicBezTo>
                    <a:cubicBezTo>
                      <a:pt x="857" y="1552"/>
                      <a:pt x="1027" y="1010"/>
                      <a:pt x="1027" y="1010"/>
                    </a:cubicBezTo>
                    <a:cubicBezTo>
                      <a:pt x="1027" y="1010"/>
                      <a:pt x="1273" y="722"/>
                      <a:pt x="1230" y="344"/>
                    </a:cubicBezTo>
                    <a:cubicBezTo>
                      <a:pt x="1220" y="259"/>
                      <a:pt x="1153" y="181"/>
                      <a:pt x="1098" y="122"/>
                    </a:cubicBezTo>
                    <a:cubicBezTo>
                      <a:pt x="991" y="8"/>
                      <a:pt x="842" y="0"/>
                      <a:pt x="8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4" name="Google Shape;1684;p28"/>
              <p:cNvSpPr/>
              <p:nvPr/>
            </p:nvSpPr>
            <p:spPr>
              <a:xfrm flipH="1">
                <a:off x="7987709" y="3523148"/>
                <a:ext cx="146198" cy="32946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960" extrusionOk="0">
                    <a:moveTo>
                      <a:pt x="4" y="960"/>
                    </a:moveTo>
                    <a:cubicBezTo>
                      <a:pt x="3" y="960"/>
                      <a:pt x="3" y="960"/>
                      <a:pt x="2" y="960"/>
                    </a:cubicBezTo>
                    <a:cubicBezTo>
                      <a:pt x="0" y="959"/>
                      <a:pt x="-1" y="956"/>
                      <a:pt x="0" y="954"/>
                    </a:cubicBezTo>
                    <a:lnTo>
                      <a:pt x="321" y="316"/>
                    </a:lnTo>
                    <a:lnTo>
                      <a:pt x="417" y="3"/>
                    </a:lnTo>
                    <a:cubicBezTo>
                      <a:pt x="418" y="0"/>
                      <a:pt x="421" y="-1"/>
                      <a:pt x="423" y="0"/>
                    </a:cubicBezTo>
                    <a:cubicBezTo>
                      <a:pt x="425" y="0"/>
                      <a:pt x="427" y="3"/>
                      <a:pt x="426" y="5"/>
                    </a:cubicBezTo>
                    <a:lnTo>
                      <a:pt x="329" y="320"/>
                    </a:lnTo>
                    <a:lnTo>
                      <a:pt x="8" y="958"/>
                    </a:lnTo>
                    <a:cubicBezTo>
                      <a:pt x="7" y="959"/>
                      <a:pt x="6" y="960"/>
                      <a:pt x="4" y="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5" name="Google Shape;1685;p28"/>
              <p:cNvSpPr/>
              <p:nvPr/>
            </p:nvSpPr>
            <p:spPr>
              <a:xfrm flipH="1">
                <a:off x="7989082" y="3620957"/>
                <a:ext cx="52851" cy="19219"/>
              </a:xfrm>
              <a:custGeom>
                <a:avLst/>
                <a:gdLst/>
                <a:ahLst/>
                <a:cxnLst/>
                <a:rect l="l" t="t" r="r" b="b"/>
                <a:pathLst>
                  <a:path w="154" h="56" extrusionOk="0">
                    <a:moveTo>
                      <a:pt x="149" y="56"/>
                    </a:moveTo>
                    <a:lnTo>
                      <a:pt x="149" y="56"/>
                    </a:lnTo>
                    <a:cubicBezTo>
                      <a:pt x="67" y="49"/>
                      <a:pt x="5" y="10"/>
                      <a:pt x="2" y="8"/>
                    </a:cubicBezTo>
                    <a:cubicBezTo>
                      <a:pt x="0" y="7"/>
                      <a:pt x="-1" y="4"/>
                      <a:pt x="1" y="2"/>
                    </a:cubicBezTo>
                    <a:cubicBezTo>
                      <a:pt x="2" y="0"/>
                      <a:pt x="5" y="-1"/>
                      <a:pt x="7" y="1"/>
                    </a:cubicBezTo>
                    <a:cubicBezTo>
                      <a:pt x="8" y="1"/>
                      <a:pt x="70" y="40"/>
                      <a:pt x="150" y="47"/>
                    </a:cubicBezTo>
                    <a:cubicBezTo>
                      <a:pt x="152" y="47"/>
                      <a:pt x="154" y="49"/>
                      <a:pt x="154" y="52"/>
                    </a:cubicBezTo>
                    <a:cubicBezTo>
                      <a:pt x="154" y="54"/>
                      <a:pt x="152" y="56"/>
                      <a:pt x="149" y="5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6" name="Google Shape;1686;p28"/>
              <p:cNvSpPr/>
              <p:nvPr/>
            </p:nvSpPr>
            <p:spPr>
              <a:xfrm flipH="1">
                <a:off x="7800328" y="3153878"/>
                <a:ext cx="147228" cy="127323"/>
              </a:xfrm>
              <a:custGeom>
                <a:avLst/>
                <a:gdLst/>
                <a:ahLst/>
                <a:cxnLst/>
                <a:rect l="l" t="t" r="r" b="b"/>
                <a:pathLst>
                  <a:path w="429" h="371" extrusionOk="0">
                    <a:moveTo>
                      <a:pt x="6" y="133"/>
                    </a:moveTo>
                    <a:cubicBezTo>
                      <a:pt x="6" y="133"/>
                      <a:pt x="-6" y="214"/>
                      <a:pt x="4" y="257"/>
                    </a:cubicBezTo>
                    <a:cubicBezTo>
                      <a:pt x="14" y="301"/>
                      <a:pt x="62" y="366"/>
                      <a:pt x="62" y="366"/>
                    </a:cubicBezTo>
                    <a:lnTo>
                      <a:pt x="103" y="371"/>
                    </a:lnTo>
                    <a:cubicBezTo>
                      <a:pt x="103" y="371"/>
                      <a:pt x="158" y="229"/>
                      <a:pt x="197" y="233"/>
                    </a:cubicBezTo>
                    <a:cubicBezTo>
                      <a:pt x="236" y="237"/>
                      <a:pt x="236" y="303"/>
                      <a:pt x="236" y="303"/>
                    </a:cubicBezTo>
                    <a:lnTo>
                      <a:pt x="234" y="320"/>
                    </a:lnTo>
                    <a:lnTo>
                      <a:pt x="261" y="320"/>
                    </a:lnTo>
                    <a:cubicBezTo>
                      <a:pt x="261" y="320"/>
                      <a:pt x="261" y="262"/>
                      <a:pt x="286" y="240"/>
                    </a:cubicBezTo>
                    <a:cubicBezTo>
                      <a:pt x="311" y="218"/>
                      <a:pt x="352" y="205"/>
                      <a:pt x="367" y="199"/>
                    </a:cubicBezTo>
                    <a:cubicBezTo>
                      <a:pt x="419" y="179"/>
                      <a:pt x="423" y="148"/>
                      <a:pt x="423" y="148"/>
                    </a:cubicBezTo>
                    <a:cubicBezTo>
                      <a:pt x="423" y="148"/>
                      <a:pt x="435" y="95"/>
                      <a:pt x="425" y="48"/>
                    </a:cubicBezTo>
                    <a:cubicBezTo>
                      <a:pt x="415" y="0"/>
                      <a:pt x="348" y="-17"/>
                      <a:pt x="280" y="19"/>
                    </a:cubicBezTo>
                    <a:cubicBezTo>
                      <a:pt x="248" y="36"/>
                      <a:pt x="190" y="41"/>
                      <a:pt x="157" y="49"/>
                    </a:cubicBezTo>
                    <a:cubicBezTo>
                      <a:pt x="124" y="58"/>
                      <a:pt x="32" y="29"/>
                      <a:pt x="6" y="1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7" name="Google Shape;1687;p28"/>
              <p:cNvSpPr/>
              <p:nvPr/>
            </p:nvSpPr>
            <p:spPr>
              <a:xfrm flipH="1">
                <a:off x="7426940" y="3471327"/>
                <a:ext cx="118743" cy="99868"/>
              </a:xfrm>
              <a:custGeom>
                <a:avLst/>
                <a:gdLst/>
                <a:ahLst/>
                <a:cxnLst/>
                <a:rect l="l" t="t" r="r" b="b"/>
                <a:pathLst>
                  <a:path w="346" h="291" extrusionOk="0">
                    <a:moveTo>
                      <a:pt x="4" y="169"/>
                    </a:moveTo>
                    <a:lnTo>
                      <a:pt x="88" y="152"/>
                    </a:lnTo>
                    <a:cubicBezTo>
                      <a:pt x="88" y="152"/>
                      <a:pt x="141" y="71"/>
                      <a:pt x="164" y="49"/>
                    </a:cubicBezTo>
                    <a:cubicBezTo>
                      <a:pt x="187" y="27"/>
                      <a:pt x="242" y="27"/>
                      <a:pt x="281" y="17"/>
                    </a:cubicBezTo>
                    <a:cubicBezTo>
                      <a:pt x="320" y="7"/>
                      <a:pt x="337" y="-8"/>
                      <a:pt x="346" y="6"/>
                    </a:cubicBezTo>
                    <a:cubicBezTo>
                      <a:pt x="354" y="21"/>
                      <a:pt x="274" y="67"/>
                      <a:pt x="266" y="77"/>
                    </a:cubicBezTo>
                    <a:cubicBezTo>
                      <a:pt x="258" y="87"/>
                      <a:pt x="215" y="176"/>
                      <a:pt x="176" y="211"/>
                    </a:cubicBezTo>
                    <a:cubicBezTo>
                      <a:pt x="137" y="246"/>
                      <a:pt x="0" y="291"/>
                      <a:pt x="0" y="291"/>
                    </a:cubicBezTo>
                    <a:lnTo>
                      <a:pt x="4" y="169"/>
                    </a:lnTo>
                    <a:close/>
                  </a:path>
                </a:pathLst>
              </a:custGeom>
              <a:solidFill>
                <a:srgbClr val="886E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8" name="Google Shape;1688;p28"/>
              <p:cNvSpPr/>
              <p:nvPr/>
            </p:nvSpPr>
            <p:spPr>
              <a:xfrm flipH="1">
                <a:off x="7532298" y="3396168"/>
                <a:ext cx="460215" cy="193215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563" extrusionOk="0">
                    <a:moveTo>
                      <a:pt x="116" y="404"/>
                    </a:moveTo>
                    <a:cubicBezTo>
                      <a:pt x="116" y="404"/>
                      <a:pt x="562" y="524"/>
                      <a:pt x="685" y="554"/>
                    </a:cubicBezTo>
                    <a:cubicBezTo>
                      <a:pt x="808" y="585"/>
                      <a:pt x="1337" y="525"/>
                      <a:pt x="1337" y="525"/>
                    </a:cubicBezTo>
                    <a:cubicBezTo>
                      <a:pt x="1346" y="458"/>
                      <a:pt x="1340" y="399"/>
                      <a:pt x="1302" y="354"/>
                    </a:cubicBezTo>
                    <a:cubicBezTo>
                      <a:pt x="1302" y="354"/>
                      <a:pt x="873" y="297"/>
                      <a:pt x="801" y="290"/>
                    </a:cubicBezTo>
                    <a:cubicBezTo>
                      <a:pt x="729" y="284"/>
                      <a:pt x="297" y="12"/>
                      <a:pt x="297" y="12"/>
                    </a:cubicBezTo>
                    <a:cubicBezTo>
                      <a:pt x="297" y="12"/>
                      <a:pt x="127" y="-50"/>
                      <a:pt x="29" y="105"/>
                    </a:cubicBezTo>
                    <a:cubicBezTo>
                      <a:pt x="-69" y="260"/>
                      <a:pt x="116" y="404"/>
                      <a:pt x="116" y="4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9" name="Google Shape;1689;p28"/>
              <p:cNvSpPr/>
              <p:nvPr/>
            </p:nvSpPr>
            <p:spPr>
              <a:xfrm flipH="1">
                <a:off x="7431744" y="3421907"/>
                <a:ext cx="111879" cy="110163"/>
              </a:xfrm>
              <a:custGeom>
                <a:avLst/>
                <a:gdLst/>
                <a:ahLst/>
                <a:cxnLst/>
                <a:rect l="l" t="t" r="r" b="b"/>
                <a:pathLst>
                  <a:path w="326" h="321" extrusionOk="0">
                    <a:moveTo>
                      <a:pt x="0" y="199"/>
                    </a:moveTo>
                    <a:lnTo>
                      <a:pt x="82" y="174"/>
                    </a:lnTo>
                    <a:cubicBezTo>
                      <a:pt x="82" y="174"/>
                      <a:pt x="128" y="89"/>
                      <a:pt x="149" y="64"/>
                    </a:cubicBezTo>
                    <a:cubicBezTo>
                      <a:pt x="169" y="40"/>
                      <a:pt x="224" y="36"/>
                      <a:pt x="262" y="22"/>
                    </a:cubicBezTo>
                    <a:cubicBezTo>
                      <a:pt x="299" y="8"/>
                      <a:pt x="315" y="-8"/>
                      <a:pt x="325" y="5"/>
                    </a:cubicBezTo>
                    <a:cubicBezTo>
                      <a:pt x="335" y="19"/>
                      <a:pt x="259" y="73"/>
                      <a:pt x="252" y="83"/>
                    </a:cubicBezTo>
                    <a:cubicBezTo>
                      <a:pt x="244" y="94"/>
                      <a:pt x="210" y="187"/>
                      <a:pt x="175" y="225"/>
                    </a:cubicBezTo>
                    <a:cubicBezTo>
                      <a:pt x="139" y="263"/>
                      <a:pt x="7" y="321"/>
                      <a:pt x="7" y="321"/>
                    </a:cubicBezTo>
                    <a:lnTo>
                      <a:pt x="0" y="199"/>
                    </a:lnTo>
                    <a:close/>
                  </a:path>
                </a:pathLst>
              </a:custGeom>
              <a:solidFill>
                <a:srgbClr val="886E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0" name="Google Shape;1690;p28"/>
              <p:cNvSpPr/>
              <p:nvPr/>
            </p:nvSpPr>
            <p:spPr>
              <a:xfrm flipH="1">
                <a:off x="7500725" y="3392393"/>
                <a:ext cx="491102" cy="18463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538" extrusionOk="0">
                    <a:moveTo>
                      <a:pt x="143" y="433"/>
                    </a:moveTo>
                    <a:cubicBezTo>
                      <a:pt x="143" y="433"/>
                      <a:pt x="622" y="516"/>
                      <a:pt x="754" y="536"/>
                    </a:cubicBezTo>
                    <a:cubicBezTo>
                      <a:pt x="886" y="556"/>
                      <a:pt x="1430" y="420"/>
                      <a:pt x="1430" y="420"/>
                    </a:cubicBezTo>
                    <a:cubicBezTo>
                      <a:pt x="1434" y="348"/>
                      <a:pt x="1421" y="286"/>
                      <a:pt x="1377" y="243"/>
                    </a:cubicBezTo>
                    <a:cubicBezTo>
                      <a:pt x="1377" y="243"/>
                      <a:pt x="926" y="249"/>
                      <a:pt x="850" y="249"/>
                    </a:cubicBezTo>
                    <a:cubicBezTo>
                      <a:pt x="774" y="249"/>
                      <a:pt x="295" y="6"/>
                      <a:pt x="295" y="6"/>
                    </a:cubicBezTo>
                    <a:cubicBezTo>
                      <a:pt x="295" y="6"/>
                      <a:pt x="110" y="-43"/>
                      <a:pt x="22" y="129"/>
                    </a:cubicBezTo>
                    <a:cubicBezTo>
                      <a:pt x="-66" y="301"/>
                      <a:pt x="143" y="433"/>
                      <a:pt x="143" y="4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1" name="Google Shape;1691;p28"/>
              <p:cNvSpPr/>
              <p:nvPr/>
            </p:nvSpPr>
            <p:spPr>
              <a:xfrm flipH="1">
                <a:off x="7892646" y="3365281"/>
                <a:ext cx="107075" cy="14963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436" extrusionOk="0">
                    <a:moveTo>
                      <a:pt x="129" y="436"/>
                    </a:moveTo>
                    <a:cubicBezTo>
                      <a:pt x="128" y="436"/>
                      <a:pt x="127" y="435"/>
                      <a:pt x="127" y="435"/>
                    </a:cubicBezTo>
                    <a:cubicBezTo>
                      <a:pt x="59" y="397"/>
                      <a:pt x="9" y="319"/>
                      <a:pt x="1" y="236"/>
                    </a:cubicBezTo>
                    <a:cubicBezTo>
                      <a:pt x="-6" y="164"/>
                      <a:pt x="19" y="100"/>
                      <a:pt x="70" y="56"/>
                    </a:cubicBezTo>
                    <a:cubicBezTo>
                      <a:pt x="195" y="-52"/>
                      <a:pt x="309" y="28"/>
                      <a:pt x="310" y="28"/>
                    </a:cubicBezTo>
                    <a:cubicBezTo>
                      <a:pt x="312" y="30"/>
                      <a:pt x="312" y="33"/>
                      <a:pt x="311" y="34"/>
                    </a:cubicBezTo>
                    <a:cubicBezTo>
                      <a:pt x="309" y="36"/>
                      <a:pt x="307" y="37"/>
                      <a:pt x="305" y="36"/>
                    </a:cubicBezTo>
                    <a:cubicBezTo>
                      <a:pt x="301" y="32"/>
                      <a:pt x="196" y="-41"/>
                      <a:pt x="76" y="62"/>
                    </a:cubicBezTo>
                    <a:cubicBezTo>
                      <a:pt x="27" y="105"/>
                      <a:pt x="3" y="166"/>
                      <a:pt x="10" y="236"/>
                    </a:cubicBezTo>
                    <a:cubicBezTo>
                      <a:pt x="18" y="315"/>
                      <a:pt x="65" y="390"/>
                      <a:pt x="131" y="427"/>
                    </a:cubicBezTo>
                    <a:cubicBezTo>
                      <a:pt x="133" y="429"/>
                      <a:pt x="134" y="431"/>
                      <a:pt x="133" y="433"/>
                    </a:cubicBezTo>
                    <a:cubicBezTo>
                      <a:pt x="132" y="435"/>
                      <a:pt x="130" y="436"/>
                      <a:pt x="129" y="4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92" name="Google Shape;1692;p28"/>
            <p:cNvSpPr txBox="1"/>
            <p:nvPr/>
          </p:nvSpPr>
          <p:spPr>
            <a:xfrm>
              <a:off x="1241750" y="2895700"/>
              <a:ext cx="1546500" cy="15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0" strike="noStrike" dirty="0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rPr>
                <a:t>$</a:t>
              </a:r>
              <a:endParaRPr sz="9000" strike="noStrike" dirty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8F65A7CF-B192-D969-428C-47C0B6445DD5}"/>
              </a:ext>
            </a:extLst>
          </p:cNvPr>
          <p:cNvSpPr txBox="1"/>
          <p:nvPr/>
        </p:nvSpPr>
        <p:spPr>
          <a:xfrm>
            <a:off x="3801035" y="3288102"/>
            <a:ext cx="49619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/>
            <a:r>
              <a:rPr lang="es-ES" i="1" dirty="0"/>
              <a:t>Aspectos técnicos del modelo de Machine </a:t>
            </a:r>
            <a:r>
              <a:rPr lang="es-ES" i="1" dirty="0" err="1"/>
              <a:t>Learning</a:t>
            </a:r>
            <a:endParaRPr lang="es-ES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23;p31">
            <a:extLst>
              <a:ext uri="{FF2B5EF4-FFF2-40B4-BE49-F238E27FC236}">
                <a16:creationId xmlns:a16="http://schemas.microsoft.com/office/drawing/2014/main" id="{0D24707F-BDAB-9AA8-0A5B-C58AD7B0B9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629702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Clustering</a:t>
            </a:r>
            <a:endParaRPr dirty="0"/>
          </a:p>
        </p:txBody>
      </p:sp>
      <p:sp>
        <p:nvSpPr>
          <p:cNvPr id="5" name="Google Shape;1732;p32">
            <a:extLst>
              <a:ext uri="{FF2B5EF4-FFF2-40B4-BE49-F238E27FC236}">
                <a16:creationId xmlns:a16="http://schemas.microsoft.com/office/drawing/2014/main" id="{A562B7AC-03CA-67B1-ED33-100865F9980A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08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8633F12-9D56-8575-8A5B-91B179988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" y="1293911"/>
            <a:ext cx="2104644" cy="157848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61A7827-4090-17F7-79D5-F924C6A72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" y="2872394"/>
            <a:ext cx="5326380" cy="1618097"/>
          </a:xfrm>
          <a:prstGeom prst="rect">
            <a:avLst/>
          </a:prstGeom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35DF600-FDA1-EE53-F1EE-6CDA950DD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826306"/>
              </p:ext>
            </p:extLst>
          </p:nvPr>
        </p:nvGraphicFramePr>
        <p:xfrm>
          <a:off x="2691384" y="1312208"/>
          <a:ext cx="3115056" cy="1331288"/>
        </p:xfrm>
        <a:graphic>
          <a:graphicData uri="http://schemas.openxmlformats.org/drawingml/2006/table">
            <a:tbl>
              <a:tblPr firstRow="1" bandRow="1">
                <a:tableStyleId>{E56D1B8D-81A1-4369-AAEE-2F6D356D0199}</a:tableStyleId>
              </a:tblPr>
              <a:tblGrid>
                <a:gridCol w="531963">
                  <a:extLst>
                    <a:ext uri="{9D8B030D-6E8A-4147-A177-3AD203B41FA5}">
                      <a16:colId xmlns:a16="http://schemas.microsoft.com/office/drawing/2014/main" val="122763602"/>
                    </a:ext>
                  </a:extLst>
                </a:gridCol>
                <a:gridCol w="2583093">
                  <a:extLst>
                    <a:ext uri="{9D8B030D-6E8A-4147-A177-3AD203B41FA5}">
                      <a16:colId xmlns:a16="http://schemas.microsoft.com/office/drawing/2014/main" val="2067675295"/>
                    </a:ext>
                  </a:extLst>
                </a:gridCol>
              </a:tblGrid>
              <a:tr h="691208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/>
                        <a:t>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200" dirty="0"/>
                        <a:t>alta demanda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200" dirty="0"/>
                        <a:t>mayor nivel medio de ventas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200" dirty="0"/>
                        <a:t>stock atípico, picos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498130"/>
                  </a:ext>
                </a:extLst>
              </a:tr>
              <a:tr h="533749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200" dirty="0"/>
                        <a:t>baja demanda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200" dirty="0"/>
                        <a:t>Menor nivel medio de ventas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200" dirty="0"/>
                        <a:t>ventas similares, tranquilas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882290"/>
                  </a:ext>
                </a:extLst>
              </a:tr>
            </a:tbl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E2894062-582E-C464-E818-FF2ED38EE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1293911"/>
            <a:ext cx="2415540" cy="245561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723;p31">
            <a:extLst>
              <a:ext uri="{FF2B5EF4-FFF2-40B4-BE49-F238E27FC236}">
                <a16:creationId xmlns:a16="http://schemas.microsoft.com/office/drawing/2014/main" id="{9EC4D8AE-72E4-5A6F-2658-C75865C3EB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629702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Demo en streamlit</a:t>
            </a:r>
            <a:endParaRPr dirty="0"/>
          </a:p>
        </p:txBody>
      </p:sp>
      <p:sp>
        <p:nvSpPr>
          <p:cNvPr id="8" name="Google Shape;1732;p32">
            <a:extLst>
              <a:ext uri="{FF2B5EF4-FFF2-40B4-BE49-F238E27FC236}">
                <a16:creationId xmlns:a16="http://schemas.microsoft.com/office/drawing/2014/main" id="{49463483-ED16-9AA4-414B-E79074CEA876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09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209B144-68D0-D5F8-A2C0-96FC38E20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541" y="1214658"/>
            <a:ext cx="7591451" cy="2991684"/>
          </a:xfrm>
          <a:prstGeom prst="rect">
            <a:avLst/>
          </a:prstGeom>
        </p:spPr>
      </p:pic>
      <p:grpSp>
        <p:nvGrpSpPr>
          <p:cNvPr id="1733" name="Google Shape;1733;p32"/>
          <p:cNvGrpSpPr/>
          <p:nvPr/>
        </p:nvGrpSpPr>
        <p:grpSpPr>
          <a:xfrm>
            <a:off x="297009" y="3195961"/>
            <a:ext cx="2721400" cy="1531530"/>
            <a:chOff x="4487383" y="1618444"/>
            <a:chExt cx="4308265" cy="2309781"/>
          </a:xfrm>
        </p:grpSpPr>
        <p:sp>
          <p:nvSpPr>
            <p:cNvPr id="1734" name="Google Shape;1734;p32"/>
            <p:cNvSpPr/>
            <p:nvPr/>
          </p:nvSpPr>
          <p:spPr>
            <a:xfrm flipH="1">
              <a:off x="5660561" y="3850300"/>
              <a:ext cx="1333754" cy="77925"/>
            </a:xfrm>
            <a:custGeom>
              <a:avLst/>
              <a:gdLst/>
              <a:ahLst/>
              <a:cxnLst/>
              <a:rect l="l" t="t" r="r" b="b"/>
              <a:pathLst>
                <a:path w="5369" h="227" extrusionOk="0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32"/>
            <p:cNvSpPr/>
            <p:nvPr/>
          </p:nvSpPr>
          <p:spPr>
            <a:xfrm flipH="1">
              <a:off x="7746170" y="3850300"/>
              <a:ext cx="1049478" cy="77925"/>
            </a:xfrm>
            <a:custGeom>
              <a:avLst/>
              <a:gdLst/>
              <a:ahLst/>
              <a:cxnLst/>
              <a:rect l="l" t="t" r="r" b="b"/>
              <a:pathLst>
                <a:path w="5369" h="227" extrusionOk="0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36" name="Google Shape;1736;p32"/>
            <p:cNvGrpSpPr/>
            <p:nvPr/>
          </p:nvGrpSpPr>
          <p:grpSpPr>
            <a:xfrm>
              <a:off x="5100639" y="1823929"/>
              <a:ext cx="2441940" cy="1895275"/>
              <a:chOff x="1677639" y="1666042"/>
              <a:chExt cx="2441940" cy="1895275"/>
            </a:xfrm>
          </p:grpSpPr>
          <p:sp>
            <p:nvSpPr>
              <p:cNvPr id="1737" name="Google Shape;1737;p32"/>
              <p:cNvSpPr/>
              <p:nvPr/>
            </p:nvSpPr>
            <p:spPr>
              <a:xfrm>
                <a:off x="1677639" y="1870002"/>
                <a:ext cx="342532" cy="169131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9984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9984"/>
                    </a:lnTo>
                    <a:lnTo>
                      <a:pt x="0" y="99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8" name="Google Shape;1738;p32"/>
              <p:cNvSpPr/>
              <p:nvPr/>
            </p:nvSpPr>
            <p:spPr>
              <a:xfrm>
                <a:off x="2097588" y="1666042"/>
                <a:ext cx="342532" cy="189527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11188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11188"/>
                    </a:lnTo>
                    <a:lnTo>
                      <a:pt x="0" y="111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9" name="Google Shape;1739;p32"/>
              <p:cNvSpPr/>
              <p:nvPr/>
            </p:nvSpPr>
            <p:spPr>
              <a:xfrm>
                <a:off x="2517538" y="2266912"/>
                <a:ext cx="342362" cy="1294405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7641" extrusionOk="0">
                    <a:moveTo>
                      <a:pt x="0" y="0"/>
                    </a:moveTo>
                    <a:lnTo>
                      <a:pt x="2021" y="0"/>
                    </a:lnTo>
                    <a:lnTo>
                      <a:pt x="2021" y="7641"/>
                    </a:lnTo>
                    <a:lnTo>
                      <a:pt x="0" y="76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0" name="Google Shape;1740;p32"/>
              <p:cNvSpPr/>
              <p:nvPr/>
            </p:nvSpPr>
            <p:spPr>
              <a:xfrm>
                <a:off x="2937148" y="1666042"/>
                <a:ext cx="342532" cy="189527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11188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11188"/>
                    </a:lnTo>
                    <a:lnTo>
                      <a:pt x="0" y="111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1" name="Google Shape;1741;p32"/>
              <p:cNvSpPr/>
              <p:nvPr/>
            </p:nvSpPr>
            <p:spPr>
              <a:xfrm>
                <a:off x="3357098" y="2115805"/>
                <a:ext cx="342532" cy="1445512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8533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8533"/>
                    </a:lnTo>
                    <a:lnTo>
                      <a:pt x="0" y="85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2" name="Google Shape;1742;p32"/>
              <p:cNvSpPr/>
              <p:nvPr/>
            </p:nvSpPr>
            <p:spPr>
              <a:xfrm>
                <a:off x="3777047" y="1790722"/>
                <a:ext cx="342532" cy="177059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10452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10452"/>
                    </a:lnTo>
                    <a:lnTo>
                      <a:pt x="0" y="104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43" name="Google Shape;1743;p32"/>
            <p:cNvSpPr/>
            <p:nvPr/>
          </p:nvSpPr>
          <p:spPr>
            <a:xfrm>
              <a:off x="5936475" y="2131587"/>
              <a:ext cx="342362" cy="364554"/>
            </a:xfrm>
            <a:custGeom>
              <a:avLst/>
              <a:gdLst/>
              <a:ahLst/>
              <a:cxnLst/>
              <a:rect l="l" t="t" r="r" b="b"/>
              <a:pathLst>
                <a:path w="2021" h="2152" extrusionOk="0">
                  <a:moveTo>
                    <a:pt x="0" y="0"/>
                  </a:moveTo>
                  <a:lnTo>
                    <a:pt x="2021" y="0"/>
                  </a:lnTo>
                  <a:lnTo>
                    <a:pt x="2021" y="2152"/>
                  </a:lnTo>
                  <a:lnTo>
                    <a:pt x="0" y="2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44" name="Google Shape;1744;p32"/>
            <p:cNvGrpSpPr/>
            <p:nvPr/>
          </p:nvGrpSpPr>
          <p:grpSpPr>
            <a:xfrm>
              <a:off x="5100639" y="1823929"/>
              <a:ext cx="2441940" cy="1294404"/>
              <a:chOff x="1677639" y="1666042"/>
              <a:chExt cx="2441940" cy="1294404"/>
            </a:xfrm>
          </p:grpSpPr>
          <p:sp>
            <p:nvSpPr>
              <p:cNvPr id="1745" name="Google Shape;1745;p32"/>
              <p:cNvSpPr/>
              <p:nvPr/>
            </p:nvSpPr>
            <p:spPr>
              <a:xfrm>
                <a:off x="1677639" y="1870002"/>
                <a:ext cx="342532" cy="500923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957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2957"/>
                    </a:lnTo>
                    <a:lnTo>
                      <a:pt x="0" y="29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6" name="Google Shape;1746;p32"/>
              <p:cNvSpPr/>
              <p:nvPr/>
            </p:nvSpPr>
            <p:spPr>
              <a:xfrm>
                <a:off x="2097588" y="1666042"/>
                <a:ext cx="342532" cy="107316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6335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6335"/>
                    </a:lnTo>
                    <a:lnTo>
                      <a:pt x="0" y="63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7" name="Google Shape;1747;p32"/>
              <p:cNvSpPr/>
              <p:nvPr/>
            </p:nvSpPr>
            <p:spPr>
              <a:xfrm>
                <a:off x="2937148" y="1666042"/>
                <a:ext cx="342532" cy="738934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4362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4362"/>
                    </a:lnTo>
                    <a:lnTo>
                      <a:pt x="0" y="43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8" name="Google Shape;1748;p32"/>
              <p:cNvSpPr/>
              <p:nvPr/>
            </p:nvSpPr>
            <p:spPr>
              <a:xfrm>
                <a:off x="3357098" y="2115805"/>
                <a:ext cx="342532" cy="844641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4986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4986"/>
                    </a:lnTo>
                    <a:lnTo>
                      <a:pt x="0" y="49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9" name="Google Shape;1749;p32"/>
              <p:cNvSpPr/>
              <p:nvPr/>
            </p:nvSpPr>
            <p:spPr>
              <a:xfrm>
                <a:off x="3777047" y="1790722"/>
                <a:ext cx="342532" cy="733343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4329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4329"/>
                    </a:lnTo>
                    <a:lnTo>
                      <a:pt x="0" y="43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50" name="Google Shape;1750;p32"/>
            <p:cNvSpPr/>
            <p:nvPr/>
          </p:nvSpPr>
          <p:spPr>
            <a:xfrm>
              <a:off x="4487383" y="1763453"/>
              <a:ext cx="3688909" cy="1855635"/>
            </a:xfrm>
            <a:custGeom>
              <a:avLst/>
              <a:gdLst/>
              <a:ahLst/>
              <a:cxnLst/>
              <a:rect l="l" t="t" r="r" b="b"/>
              <a:pathLst>
                <a:path w="21776" h="10954" fill="none" extrusionOk="0">
                  <a:moveTo>
                    <a:pt x="0" y="10954"/>
                  </a:moveTo>
                  <a:lnTo>
                    <a:pt x="6046" y="4663"/>
                  </a:lnTo>
                  <a:lnTo>
                    <a:pt x="8456" y="6051"/>
                  </a:lnTo>
                  <a:lnTo>
                    <a:pt x="14614" y="1361"/>
                  </a:lnTo>
                  <a:lnTo>
                    <a:pt x="17381" y="3927"/>
                  </a:lnTo>
                  <a:lnTo>
                    <a:pt x="21776" y="0"/>
                  </a:lnTo>
                </a:path>
              </a:pathLst>
            </a:custGeom>
            <a:solidFill>
              <a:schemeClr val="accent2"/>
            </a:solidFill>
            <a:ln w="1454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62700" tIns="117700" rIns="162700" bIns="117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32"/>
            <p:cNvSpPr/>
            <p:nvPr/>
          </p:nvSpPr>
          <p:spPr>
            <a:xfrm>
              <a:off x="7964544" y="1618444"/>
              <a:ext cx="355406" cy="355406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2098" y="0"/>
                  </a:moveTo>
                  <a:lnTo>
                    <a:pt x="1049" y="282"/>
                  </a:lnTo>
                  <a:lnTo>
                    <a:pt x="0" y="563"/>
                  </a:lnTo>
                  <a:lnTo>
                    <a:pt x="1105" y="994"/>
                  </a:lnTo>
                  <a:lnTo>
                    <a:pt x="1536" y="2098"/>
                  </a:lnTo>
                  <a:lnTo>
                    <a:pt x="1817" y="1049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32"/>
            <p:cNvSpPr/>
            <p:nvPr/>
          </p:nvSpPr>
          <p:spPr>
            <a:xfrm>
              <a:off x="7592874" y="2838649"/>
              <a:ext cx="341854" cy="339991"/>
            </a:xfrm>
            <a:custGeom>
              <a:avLst/>
              <a:gdLst/>
              <a:ahLst/>
              <a:cxnLst/>
              <a:rect l="l" t="t" r="r" b="b"/>
              <a:pathLst>
                <a:path w="2018" h="2007" extrusionOk="0">
                  <a:moveTo>
                    <a:pt x="1763" y="649"/>
                  </a:moveTo>
                  <a:cubicBezTo>
                    <a:pt x="1745" y="611"/>
                    <a:pt x="1725" y="575"/>
                    <a:pt x="1703" y="542"/>
                  </a:cubicBezTo>
                  <a:lnTo>
                    <a:pt x="1800" y="376"/>
                  </a:lnTo>
                  <a:cubicBezTo>
                    <a:pt x="1765" y="332"/>
                    <a:pt x="1727" y="291"/>
                    <a:pt x="1686" y="254"/>
                  </a:cubicBezTo>
                  <a:lnTo>
                    <a:pt x="1514" y="341"/>
                  </a:lnTo>
                  <a:cubicBezTo>
                    <a:pt x="1448" y="291"/>
                    <a:pt x="1376" y="251"/>
                    <a:pt x="1299" y="222"/>
                  </a:cubicBezTo>
                  <a:lnTo>
                    <a:pt x="1280" y="31"/>
                  </a:lnTo>
                  <a:cubicBezTo>
                    <a:pt x="1227" y="16"/>
                    <a:pt x="1172" y="6"/>
                    <a:pt x="1116" y="0"/>
                  </a:cubicBezTo>
                  <a:lnTo>
                    <a:pt x="1028" y="170"/>
                  </a:lnTo>
                  <a:cubicBezTo>
                    <a:pt x="947" y="168"/>
                    <a:pt x="865" y="178"/>
                    <a:pt x="784" y="201"/>
                  </a:cubicBezTo>
                  <a:lnTo>
                    <a:pt x="657" y="57"/>
                  </a:lnTo>
                  <a:cubicBezTo>
                    <a:pt x="631" y="67"/>
                    <a:pt x="605" y="78"/>
                    <a:pt x="580" y="90"/>
                  </a:cubicBezTo>
                  <a:cubicBezTo>
                    <a:pt x="555" y="102"/>
                    <a:pt x="530" y="115"/>
                    <a:pt x="506" y="128"/>
                  </a:cubicBezTo>
                  <a:lnTo>
                    <a:pt x="535" y="318"/>
                  </a:lnTo>
                  <a:cubicBezTo>
                    <a:pt x="466" y="366"/>
                    <a:pt x="406" y="423"/>
                    <a:pt x="356" y="486"/>
                  </a:cubicBezTo>
                  <a:lnTo>
                    <a:pt x="168" y="445"/>
                  </a:lnTo>
                  <a:cubicBezTo>
                    <a:pt x="137" y="491"/>
                    <a:pt x="110" y="540"/>
                    <a:pt x="88" y="591"/>
                  </a:cubicBezTo>
                  <a:lnTo>
                    <a:pt x="223" y="728"/>
                  </a:lnTo>
                  <a:cubicBezTo>
                    <a:pt x="196" y="805"/>
                    <a:pt x="180" y="886"/>
                    <a:pt x="177" y="969"/>
                  </a:cubicBezTo>
                  <a:lnTo>
                    <a:pt x="0" y="1046"/>
                  </a:lnTo>
                  <a:cubicBezTo>
                    <a:pt x="3" y="1101"/>
                    <a:pt x="10" y="1156"/>
                    <a:pt x="21" y="1211"/>
                  </a:cubicBezTo>
                  <a:lnTo>
                    <a:pt x="211" y="1242"/>
                  </a:lnTo>
                  <a:cubicBezTo>
                    <a:pt x="223" y="1281"/>
                    <a:pt x="237" y="1319"/>
                    <a:pt x="255" y="1357"/>
                  </a:cubicBezTo>
                  <a:cubicBezTo>
                    <a:pt x="273" y="1395"/>
                    <a:pt x="293" y="1431"/>
                    <a:pt x="315" y="1465"/>
                  </a:cubicBezTo>
                  <a:lnTo>
                    <a:pt x="218" y="1630"/>
                  </a:lnTo>
                  <a:cubicBezTo>
                    <a:pt x="253" y="1675"/>
                    <a:pt x="291" y="1715"/>
                    <a:pt x="332" y="1752"/>
                  </a:cubicBezTo>
                  <a:lnTo>
                    <a:pt x="504" y="1666"/>
                  </a:lnTo>
                  <a:cubicBezTo>
                    <a:pt x="570" y="1716"/>
                    <a:pt x="642" y="1755"/>
                    <a:pt x="719" y="1784"/>
                  </a:cubicBezTo>
                  <a:lnTo>
                    <a:pt x="738" y="1975"/>
                  </a:lnTo>
                  <a:cubicBezTo>
                    <a:pt x="791" y="1990"/>
                    <a:pt x="846" y="2001"/>
                    <a:pt x="902" y="2007"/>
                  </a:cubicBezTo>
                  <a:lnTo>
                    <a:pt x="990" y="1836"/>
                  </a:lnTo>
                  <a:cubicBezTo>
                    <a:pt x="1071" y="1838"/>
                    <a:pt x="1153" y="1828"/>
                    <a:pt x="1234" y="1805"/>
                  </a:cubicBezTo>
                  <a:lnTo>
                    <a:pt x="1361" y="1949"/>
                  </a:lnTo>
                  <a:cubicBezTo>
                    <a:pt x="1387" y="1939"/>
                    <a:pt x="1413" y="1929"/>
                    <a:pt x="1438" y="1917"/>
                  </a:cubicBezTo>
                  <a:cubicBezTo>
                    <a:pt x="1463" y="1905"/>
                    <a:pt x="1488" y="1892"/>
                    <a:pt x="1512" y="1878"/>
                  </a:cubicBezTo>
                  <a:lnTo>
                    <a:pt x="1483" y="1688"/>
                  </a:lnTo>
                  <a:cubicBezTo>
                    <a:pt x="1552" y="1641"/>
                    <a:pt x="1612" y="1584"/>
                    <a:pt x="1662" y="1520"/>
                  </a:cubicBezTo>
                  <a:lnTo>
                    <a:pt x="1850" y="1561"/>
                  </a:lnTo>
                  <a:cubicBezTo>
                    <a:pt x="1881" y="1515"/>
                    <a:pt x="1908" y="1466"/>
                    <a:pt x="1930" y="1415"/>
                  </a:cubicBezTo>
                  <a:lnTo>
                    <a:pt x="1795" y="1279"/>
                  </a:lnTo>
                  <a:cubicBezTo>
                    <a:pt x="1822" y="1201"/>
                    <a:pt x="1838" y="1120"/>
                    <a:pt x="1841" y="1038"/>
                  </a:cubicBezTo>
                  <a:lnTo>
                    <a:pt x="2018" y="961"/>
                  </a:lnTo>
                  <a:cubicBezTo>
                    <a:pt x="2015" y="905"/>
                    <a:pt x="2008" y="850"/>
                    <a:pt x="1997" y="795"/>
                  </a:cubicBezTo>
                  <a:lnTo>
                    <a:pt x="1807" y="764"/>
                  </a:lnTo>
                  <a:cubicBezTo>
                    <a:pt x="1795" y="725"/>
                    <a:pt x="1781" y="687"/>
                    <a:pt x="1763" y="649"/>
                  </a:cubicBezTo>
                  <a:moveTo>
                    <a:pt x="1220" y="1453"/>
                  </a:moveTo>
                  <a:cubicBezTo>
                    <a:pt x="972" y="1570"/>
                    <a:pt x="676" y="1463"/>
                    <a:pt x="559" y="1214"/>
                  </a:cubicBezTo>
                  <a:cubicBezTo>
                    <a:pt x="442" y="966"/>
                    <a:pt x="550" y="670"/>
                    <a:pt x="798" y="553"/>
                  </a:cubicBezTo>
                  <a:cubicBezTo>
                    <a:pt x="1047" y="437"/>
                    <a:pt x="1342" y="543"/>
                    <a:pt x="1459" y="792"/>
                  </a:cubicBezTo>
                  <a:cubicBezTo>
                    <a:pt x="1576" y="1040"/>
                    <a:pt x="1469" y="1336"/>
                    <a:pt x="1220" y="14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32"/>
            <p:cNvSpPr/>
            <p:nvPr/>
          </p:nvSpPr>
          <p:spPr>
            <a:xfrm>
              <a:off x="7250435" y="2590750"/>
              <a:ext cx="355401" cy="361630"/>
            </a:xfrm>
            <a:custGeom>
              <a:avLst/>
              <a:gdLst/>
              <a:ahLst/>
              <a:cxnLst/>
              <a:rect l="l" t="t" r="r" b="b"/>
              <a:pathLst>
                <a:path w="2805" h="2854" extrusionOk="0">
                  <a:moveTo>
                    <a:pt x="2579" y="1480"/>
                  </a:moveTo>
                  <a:cubicBezTo>
                    <a:pt x="2581" y="1421"/>
                    <a:pt x="2580" y="1363"/>
                    <a:pt x="2574" y="1306"/>
                  </a:cubicBezTo>
                  <a:lnTo>
                    <a:pt x="2805" y="1163"/>
                  </a:lnTo>
                  <a:cubicBezTo>
                    <a:pt x="2790" y="1084"/>
                    <a:pt x="2769" y="1009"/>
                    <a:pt x="2742" y="936"/>
                  </a:cubicBezTo>
                  <a:lnTo>
                    <a:pt x="2470" y="931"/>
                  </a:lnTo>
                  <a:cubicBezTo>
                    <a:pt x="2421" y="825"/>
                    <a:pt x="2356" y="728"/>
                    <a:pt x="2279" y="641"/>
                  </a:cubicBezTo>
                  <a:lnTo>
                    <a:pt x="2382" y="390"/>
                  </a:lnTo>
                  <a:cubicBezTo>
                    <a:pt x="2324" y="336"/>
                    <a:pt x="2263" y="286"/>
                    <a:pt x="2197" y="242"/>
                  </a:cubicBezTo>
                  <a:lnTo>
                    <a:pt x="1975" y="398"/>
                  </a:lnTo>
                  <a:cubicBezTo>
                    <a:pt x="1874" y="342"/>
                    <a:pt x="1765" y="301"/>
                    <a:pt x="1649" y="276"/>
                  </a:cubicBezTo>
                  <a:lnTo>
                    <a:pt x="1584" y="12"/>
                  </a:lnTo>
                  <a:cubicBezTo>
                    <a:pt x="1546" y="7"/>
                    <a:pt x="1506" y="4"/>
                    <a:pt x="1467" y="2"/>
                  </a:cubicBezTo>
                  <a:cubicBezTo>
                    <a:pt x="1427" y="0"/>
                    <a:pt x="1388" y="0"/>
                    <a:pt x="1348" y="2"/>
                  </a:cubicBezTo>
                  <a:lnTo>
                    <a:pt x="1260" y="258"/>
                  </a:lnTo>
                  <a:cubicBezTo>
                    <a:pt x="1142" y="273"/>
                    <a:pt x="1030" y="304"/>
                    <a:pt x="925" y="351"/>
                  </a:cubicBezTo>
                  <a:lnTo>
                    <a:pt x="718" y="175"/>
                  </a:lnTo>
                  <a:cubicBezTo>
                    <a:pt x="648" y="213"/>
                    <a:pt x="582" y="257"/>
                    <a:pt x="521" y="306"/>
                  </a:cubicBezTo>
                  <a:lnTo>
                    <a:pt x="600" y="566"/>
                  </a:lnTo>
                  <a:cubicBezTo>
                    <a:pt x="515" y="644"/>
                    <a:pt x="442" y="736"/>
                    <a:pt x="383" y="837"/>
                  </a:cubicBezTo>
                  <a:lnTo>
                    <a:pt x="112" y="817"/>
                  </a:lnTo>
                  <a:cubicBezTo>
                    <a:pt x="79" y="888"/>
                    <a:pt x="51" y="962"/>
                    <a:pt x="29" y="1037"/>
                  </a:cubicBezTo>
                  <a:lnTo>
                    <a:pt x="246" y="1201"/>
                  </a:lnTo>
                  <a:cubicBezTo>
                    <a:pt x="235" y="1257"/>
                    <a:pt x="228" y="1315"/>
                    <a:pt x="226" y="1374"/>
                  </a:cubicBezTo>
                  <a:cubicBezTo>
                    <a:pt x="223" y="1432"/>
                    <a:pt x="225" y="1491"/>
                    <a:pt x="230" y="1548"/>
                  </a:cubicBezTo>
                  <a:lnTo>
                    <a:pt x="0" y="1691"/>
                  </a:lnTo>
                  <a:cubicBezTo>
                    <a:pt x="14" y="1769"/>
                    <a:pt x="35" y="1845"/>
                    <a:pt x="62" y="1919"/>
                  </a:cubicBezTo>
                  <a:lnTo>
                    <a:pt x="334" y="1923"/>
                  </a:lnTo>
                  <a:cubicBezTo>
                    <a:pt x="383" y="2029"/>
                    <a:pt x="448" y="2127"/>
                    <a:pt x="525" y="2213"/>
                  </a:cubicBezTo>
                  <a:lnTo>
                    <a:pt x="423" y="2465"/>
                  </a:lnTo>
                  <a:cubicBezTo>
                    <a:pt x="480" y="2519"/>
                    <a:pt x="542" y="2568"/>
                    <a:pt x="607" y="2612"/>
                  </a:cubicBezTo>
                  <a:lnTo>
                    <a:pt x="830" y="2456"/>
                  </a:lnTo>
                  <a:cubicBezTo>
                    <a:pt x="930" y="2512"/>
                    <a:pt x="1039" y="2554"/>
                    <a:pt x="1155" y="2579"/>
                  </a:cubicBezTo>
                  <a:lnTo>
                    <a:pt x="1220" y="2842"/>
                  </a:lnTo>
                  <a:cubicBezTo>
                    <a:pt x="1259" y="2847"/>
                    <a:pt x="1298" y="2851"/>
                    <a:pt x="1338" y="2852"/>
                  </a:cubicBezTo>
                  <a:cubicBezTo>
                    <a:pt x="1377" y="2854"/>
                    <a:pt x="1417" y="2854"/>
                    <a:pt x="1456" y="2853"/>
                  </a:cubicBezTo>
                  <a:lnTo>
                    <a:pt x="1544" y="2596"/>
                  </a:lnTo>
                  <a:cubicBezTo>
                    <a:pt x="1662" y="2582"/>
                    <a:pt x="1775" y="2550"/>
                    <a:pt x="1879" y="2504"/>
                  </a:cubicBezTo>
                  <a:lnTo>
                    <a:pt x="2087" y="2679"/>
                  </a:lnTo>
                  <a:cubicBezTo>
                    <a:pt x="2156" y="2641"/>
                    <a:pt x="2222" y="2598"/>
                    <a:pt x="2284" y="2549"/>
                  </a:cubicBezTo>
                  <a:lnTo>
                    <a:pt x="2204" y="2289"/>
                  </a:lnTo>
                  <a:cubicBezTo>
                    <a:pt x="2289" y="2210"/>
                    <a:pt x="2363" y="2119"/>
                    <a:pt x="2421" y="2018"/>
                  </a:cubicBezTo>
                  <a:lnTo>
                    <a:pt x="2692" y="2038"/>
                  </a:lnTo>
                  <a:cubicBezTo>
                    <a:pt x="2726" y="1967"/>
                    <a:pt x="2754" y="1893"/>
                    <a:pt x="2775" y="1817"/>
                  </a:cubicBezTo>
                  <a:lnTo>
                    <a:pt x="2558" y="1653"/>
                  </a:lnTo>
                  <a:cubicBezTo>
                    <a:pt x="2569" y="1597"/>
                    <a:pt x="2576" y="1539"/>
                    <a:pt x="2579" y="1480"/>
                  </a:cubicBezTo>
                  <a:moveTo>
                    <a:pt x="1370" y="2129"/>
                  </a:moveTo>
                  <a:cubicBezTo>
                    <a:pt x="983" y="2111"/>
                    <a:pt x="683" y="1783"/>
                    <a:pt x="700" y="1395"/>
                  </a:cubicBezTo>
                  <a:cubicBezTo>
                    <a:pt x="718" y="1008"/>
                    <a:pt x="1046" y="708"/>
                    <a:pt x="1434" y="726"/>
                  </a:cubicBezTo>
                  <a:cubicBezTo>
                    <a:pt x="1822" y="743"/>
                    <a:pt x="2122" y="1071"/>
                    <a:pt x="2104" y="1459"/>
                  </a:cubicBezTo>
                  <a:cubicBezTo>
                    <a:pt x="2087" y="1846"/>
                    <a:pt x="1758" y="2146"/>
                    <a:pt x="1370" y="21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32"/>
            <p:cNvSpPr/>
            <p:nvPr/>
          </p:nvSpPr>
          <p:spPr>
            <a:xfrm>
              <a:off x="5747909" y="3375835"/>
              <a:ext cx="512612" cy="512443"/>
            </a:xfrm>
            <a:custGeom>
              <a:avLst/>
              <a:gdLst/>
              <a:ahLst/>
              <a:cxnLst/>
              <a:rect l="l" t="t" r="r" b="b"/>
              <a:pathLst>
                <a:path w="3026" h="3025" extrusionOk="0">
                  <a:moveTo>
                    <a:pt x="2583" y="443"/>
                  </a:moveTo>
                  <a:cubicBezTo>
                    <a:pt x="2771" y="631"/>
                    <a:pt x="2906" y="865"/>
                    <a:pt x="2975" y="1121"/>
                  </a:cubicBezTo>
                  <a:cubicBezTo>
                    <a:pt x="3044" y="1378"/>
                    <a:pt x="3044" y="1649"/>
                    <a:pt x="2975" y="1905"/>
                  </a:cubicBezTo>
                  <a:cubicBezTo>
                    <a:pt x="2906" y="2162"/>
                    <a:pt x="2771" y="2395"/>
                    <a:pt x="2583" y="2583"/>
                  </a:cubicBezTo>
                  <a:cubicBezTo>
                    <a:pt x="2395" y="2771"/>
                    <a:pt x="2161" y="2906"/>
                    <a:pt x="1905" y="2974"/>
                  </a:cubicBezTo>
                  <a:cubicBezTo>
                    <a:pt x="1648" y="3043"/>
                    <a:pt x="1378" y="3043"/>
                    <a:pt x="1122" y="2974"/>
                  </a:cubicBezTo>
                  <a:cubicBezTo>
                    <a:pt x="865" y="2906"/>
                    <a:pt x="631" y="2771"/>
                    <a:pt x="444" y="2583"/>
                  </a:cubicBezTo>
                  <a:cubicBezTo>
                    <a:pt x="256" y="2395"/>
                    <a:pt x="121" y="2161"/>
                    <a:pt x="52" y="1905"/>
                  </a:cubicBezTo>
                  <a:cubicBezTo>
                    <a:pt x="-17" y="1648"/>
                    <a:pt x="-17" y="1378"/>
                    <a:pt x="52" y="1121"/>
                  </a:cubicBezTo>
                  <a:cubicBezTo>
                    <a:pt x="121" y="865"/>
                    <a:pt x="256" y="631"/>
                    <a:pt x="444" y="443"/>
                  </a:cubicBezTo>
                  <a:cubicBezTo>
                    <a:pt x="631" y="255"/>
                    <a:pt x="865" y="120"/>
                    <a:pt x="1122" y="52"/>
                  </a:cubicBezTo>
                  <a:cubicBezTo>
                    <a:pt x="1378" y="-17"/>
                    <a:pt x="1648" y="-17"/>
                    <a:pt x="1905" y="52"/>
                  </a:cubicBezTo>
                  <a:cubicBezTo>
                    <a:pt x="2161" y="120"/>
                    <a:pt x="2395" y="255"/>
                    <a:pt x="2583" y="4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32"/>
            <p:cNvSpPr/>
            <p:nvPr/>
          </p:nvSpPr>
          <p:spPr>
            <a:xfrm>
              <a:off x="5812451" y="3440208"/>
              <a:ext cx="383866" cy="383866"/>
            </a:xfrm>
            <a:custGeom>
              <a:avLst/>
              <a:gdLst/>
              <a:ahLst/>
              <a:cxnLst/>
              <a:rect l="l" t="t" r="r" b="b"/>
              <a:pathLst>
                <a:path w="2266" h="2266" extrusionOk="0">
                  <a:moveTo>
                    <a:pt x="2266" y="1133"/>
                  </a:moveTo>
                  <a:cubicBezTo>
                    <a:pt x="2266" y="1332"/>
                    <a:pt x="2213" y="1528"/>
                    <a:pt x="2114" y="1700"/>
                  </a:cubicBezTo>
                  <a:cubicBezTo>
                    <a:pt x="2014" y="1873"/>
                    <a:pt x="1871" y="2015"/>
                    <a:pt x="1699" y="2114"/>
                  </a:cubicBezTo>
                  <a:cubicBezTo>
                    <a:pt x="1527" y="2214"/>
                    <a:pt x="1331" y="2266"/>
                    <a:pt x="1133" y="2266"/>
                  </a:cubicBezTo>
                  <a:cubicBezTo>
                    <a:pt x="934" y="2266"/>
                    <a:pt x="738" y="2214"/>
                    <a:pt x="566" y="2114"/>
                  </a:cubicBezTo>
                  <a:cubicBezTo>
                    <a:pt x="394" y="2015"/>
                    <a:pt x="250" y="1873"/>
                    <a:pt x="151" y="1700"/>
                  </a:cubicBezTo>
                  <a:cubicBezTo>
                    <a:pt x="51" y="1528"/>
                    <a:pt x="0" y="1332"/>
                    <a:pt x="0" y="1133"/>
                  </a:cubicBezTo>
                  <a:cubicBezTo>
                    <a:pt x="0" y="934"/>
                    <a:pt x="52" y="739"/>
                    <a:pt x="151" y="567"/>
                  </a:cubicBezTo>
                  <a:cubicBezTo>
                    <a:pt x="251" y="394"/>
                    <a:pt x="394" y="252"/>
                    <a:pt x="566" y="152"/>
                  </a:cubicBezTo>
                  <a:cubicBezTo>
                    <a:pt x="738" y="53"/>
                    <a:pt x="934" y="0"/>
                    <a:pt x="1133" y="0"/>
                  </a:cubicBezTo>
                  <a:cubicBezTo>
                    <a:pt x="1331" y="0"/>
                    <a:pt x="1527" y="53"/>
                    <a:pt x="1699" y="152"/>
                  </a:cubicBezTo>
                  <a:cubicBezTo>
                    <a:pt x="1871" y="252"/>
                    <a:pt x="2014" y="394"/>
                    <a:pt x="2114" y="567"/>
                  </a:cubicBezTo>
                  <a:cubicBezTo>
                    <a:pt x="2213" y="739"/>
                    <a:pt x="2266" y="934"/>
                    <a:pt x="2266" y="11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32"/>
            <p:cNvSpPr txBox="1"/>
            <p:nvPr/>
          </p:nvSpPr>
          <p:spPr>
            <a:xfrm>
              <a:off x="5889500" y="3446988"/>
              <a:ext cx="2301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60" b="1" strike="noStrike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$</a:t>
              </a:r>
              <a:endParaRPr sz="2260" b="1" strike="noStrike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1757" name="Google Shape;1757;p32"/>
            <p:cNvSpPr/>
            <p:nvPr/>
          </p:nvSpPr>
          <p:spPr>
            <a:xfrm>
              <a:off x="6436192" y="3795942"/>
              <a:ext cx="158730" cy="88089"/>
            </a:xfrm>
            <a:custGeom>
              <a:avLst/>
              <a:gdLst/>
              <a:ahLst/>
              <a:cxnLst/>
              <a:rect l="l" t="t" r="r" b="b"/>
              <a:pathLst>
                <a:path w="937" h="520" extrusionOk="0">
                  <a:moveTo>
                    <a:pt x="234" y="272"/>
                  </a:moveTo>
                  <a:cubicBezTo>
                    <a:pt x="234" y="272"/>
                    <a:pt x="-37" y="371"/>
                    <a:pt x="4" y="479"/>
                  </a:cubicBezTo>
                  <a:cubicBezTo>
                    <a:pt x="39" y="573"/>
                    <a:pt x="605" y="490"/>
                    <a:pt x="848" y="392"/>
                  </a:cubicBezTo>
                  <a:cubicBezTo>
                    <a:pt x="1090" y="293"/>
                    <a:pt x="764" y="12"/>
                    <a:pt x="728" y="0"/>
                  </a:cubicBezTo>
                  <a:cubicBezTo>
                    <a:pt x="692" y="-12"/>
                    <a:pt x="234" y="272"/>
                    <a:pt x="234" y="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32"/>
            <p:cNvSpPr/>
            <p:nvPr/>
          </p:nvSpPr>
          <p:spPr>
            <a:xfrm>
              <a:off x="6753822" y="3755793"/>
              <a:ext cx="134675" cy="132473"/>
            </a:xfrm>
            <a:custGeom>
              <a:avLst/>
              <a:gdLst/>
              <a:ahLst/>
              <a:cxnLst/>
              <a:rect l="l" t="t" r="r" b="b"/>
              <a:pathLst>
                <a:path w="795" h="782" extrusionOk="0">
                  <a:moveTo>
                    <a:pt x="138" y="445"/>
                  </a:moveTo>
                  <a:cubicBezTo>
                    <a:pt x="138" y="445"/>
                    <a:pt x="-61" y="688"/>
                    <a:pt x="18" y="772"/>
                  </a:cubicBezTo>
                  <a:cubicBezTo>
                    <a:pt x="88" y="844"/>
                    <a:pt x="565" y="500"/>
                    <a:pt x="748" y="313"/>
                  </a:cubicBezTo>
                  <a:cubicBezTo>
                    <a:pt x="932" y="127"/>
                    <a:pt x="521" y="-3"/>
                    <a:pt x="483" y="0"/>
                  </a:cubicBezTo>
                  <a:cubicBezTo>
                    <a:pt x="446" y="3"/>
                    <a:pt x="138" y="445"/>
                    <a:pt x="138" y="4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32"/>
            <p:cNvSpPr/>
            <p:nvPr/>
          </p:nvSpPr>
          <p:spPr>
            <a:xfrm>
              <a:off x="6468718" y="3330255"/>
              <a:ext cx="127052" cy="525656"/>
            </a:xfrm>
            <a:custGeom>
              <a:avLst/>
              <a:gdLst/>
              <a:ahLst/>
              <a:cxnLst/>
              <a:rect l="l" t="t" r="r" b="b"/>
              <a:pathLst>
                <a:path w="750" h="3103" extrusionOk="0">
                  <a:moveTo>
                    <a:pt x="123" y="310"/>
                  </a:moveTo>
                  <a:cubicBezTo>
                    <a:pt x="123" y="310"/>
                    <a:pt x="195" y="1414"/>
                    <a:pt x="284" y="2025"/>
                  </a:cubicBezTo>
                  <a:cubicBezTo>
                    <a:pt x="374" y="2635"/>
                    <a:pt x="334" y="2806"/>
                    <a:pt x="334" y="2806"/>
                  </a:cubicBezTo>
                  <a:cubicBezTo>
                    <a:pt x="334" y="2806"/>
                    <a:pt x="-57" y="3048"/>
                    <a:pt x="6" y="3093"/>
                  </a:cubicBezTo>
                  <a:cubicBezTo>
                    <a:pt x="69" y="3138"/>
                    <a:pt x="401" y="3026"/>
                    <a:pt x="500" y="2927"/>
                  </a:cubicBezTo>
                  <a:cubicBezTo>
                    <a:pt x="599" y="2828"/>
                    <a:pt x="554" y="2765"/>
                    <a:pt x="554" y="2765"/>
                  </a:cubicBezTo>
                  <a:cubicBezTo>
                    <a:pt x="554" y="2765"/>
                    <a:pt x="706" y="1450"/>
                    <a:pt x="742" y="1001"/>
                  </a:cubicBezTo>
                  <a:cubicBezTo>
                    <a:pt x="778" y="553"/>
                    <a:pt x="679" y="167"/>
                    <a:pt x="679" y="167"/>
                  </a:cubicBezTo>
                  <a:cubicBezTo>
                    <a:pt x="679" y="167"/>
                    <a:pt x="410" y="-58"/>
                    <a:pt x="302" y="14"/>
                  </a:cubicBezTo>
                  <a:cubicBezTo>
                    <a:pt x="195" y="86"/>
                    <a:pt x="123" y="310"/>
                    <a:pt x="123" y="310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32"/>
            <p:cNvSpPr/>
            <p:nvPr/>
          </p:nvSpPr>
          <p:spPr>
            <a:xfrm>
              <a:off x="6635579" y="3333304"/>
              <a:ext cx="215819" cy="515661"/>
            </a:xfrm>
            <a:custGeom>
              <a:avLst/>
              <a:gdLst/>
              <a:ahLst/>
              <a:cxnLst/>
              <a:rect l="l" t="t" r="r" b="b"/>
              <a:pathLst>
                <a:path w="1274" h="3044" extrusionOk="0">
                  <a:moveTo>
                    <a:pt x="0" y="381"/>
                  </a:moveTo>
                  <a:cubicBezTo>
                    <a:pt x="0" y="381"/>
                    <a:pt x="435" y="1398"/>
                    <a:pt x="723" y="1943"/>
                  </a:cubicBezTo>
                  <a:cubicBezTo>
                    <a:pt x="1011" y="2489"/>
                    <a:pt x="1023" y="2644"/>
                    <a:pt x="1023" y="2644"/>
                  </a:cubicBezTo>
                  <a:cubicBezTo>
                    <a:pt x="1023" y="2644"/>
                    <a:pt x="743" y="3022"/>
                    <a:pt x="817" y="3043"/>
                  </a:cubicBezTo>
                  <a:cubicBezTo>
                    <a:pt x="891" y="3064"/>
                    <a:pt x="1196" y="2792"/>
                    <a:pt x="1256" y="2666"/>
                  </a:cubicBezTo>
                  <a:cubicBezTo>
                    <a:pt x="1316" y="2540"/>
                    <a:pt x="1202" y="2488"/>
                    <a:pt x="1202" y="2488"/>
                  </a:cubicBezTo>
                  <a:cubicBezTo>
                    <a:pt x="1202" y="2488"/>
                    <a:pt x="930" y="1261"/>
                    <a:pt x="814" y="826"/>
                  </a:cubicBezTo>
                  <a:cubicBezTo>
                    <a:pt x="698" y="391"/>
                    <a:pt x="476" y="60"/>
                    <a:pt x="476" y="60"/>
                  </a:cubicBezTo>
                  <a:cubicBezTo>
                    <a:pt x="476" y="60"/>
                    <a:pt x="148" y="-62"/>
                    <a:pt x="70" y="42"/>
                  </a:cubicBezTo>
                  <a:cubicBezTo>
                    <a:pt x="-7" y="145"/>
                    <a:pt x="0" y="381"/>
                    <a:pt x="0" y="381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32"/>
            <p:cNvSpPr/>
            <p:nvPr/>
          </p:nvSpPr>
          <p:spPr>
            <a:xfrm>
              <a:off x="6461772" y="3011778"/>
              <a:ext cx="334909" cy="409107"/>
            </a:xfrm>
            <a:custGeom>
              <a:avLst/>
              <a:gdLst/>
              <a:ahLst/>
              <a:cxnLst/>
              <a:rect l="l" t="t" r="r" b="b"/>
              <a:pathLst>
                <a:path w="1977" h="2415" extrusionOk="0">
                  <a:moveTo>
                    <a:pt x="231" y="45"/>
                  </a:moveTo>
                  <a:cubicBezTo>
                    <a:pt x="231" y="45"/>
                    <a:pt x="20" y="243"/>
                    <a:pt x="2" y="1050"/>
                  </a:cubicBezTo>
                  <a:cubicBezTo>
                    <a:pt x="-16" y="1858"/>
                    <a:pt x="65" y="2415"/>
                    <a:pt x="65" y="2415"/>
                  </a:cubicBezTo>
                  <a:lnTo>
                    <a:pt x="1977" y="2415"/>
                  </a:lnTo>
                  <a:cubicBezTo>
                    <a:pt x="1977" y="2415"/>
                    <a:pt x="1888" y="1500"/>
                    <a:pt x="1771" y="961"/>
                  </a:cubicBezTo>
                  <a:cubicBezTo>
                    <a:pt x="1655" y="423"/>
                    <a:pt x="1268" y="0"/>
                    <a:pt x="1268" y="0"/>
                  </a:cubicBezTo>
                  <a:lnTo>
                    <a:pt x="231" y="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32"/>
            <p:cNvSpPr/>
            <p:nvPr/>
          </p:nvSpPr>
          <p:spPr>
            <a:xfrm>
              <a:off x="6294063" y="2649088"/>
              <a:ext cx="274093" cy="311023"/>
            </a:xfrm>
            <a:custGeom>
              <a:avLst/>
              <a:gdLst/>
              <a:ahLst/>
              <a:cxnLst/>
              <a:rect l="l" t="t" r="r" b="b"/>
              <a:pathLst>
                <a:path w="1618" h="1836" extrusionOk="0">
                  <a:moveTo>
                    <a:pt x="1597" y="0"/>
                  </a:moveTo>
                  <a:cubicBezTo>
                    <a:pt x="1597" y="0"/>
                    <a:pt x="1190" y="54"/>
                    <a:pt x="968" y="455"/>
                  </a:cubicBezTo>
                  <a:cubicBezTo>
                    <a:pt x="776" y="804"/>
                    <a:pt x="371" y="1405"/>
                    <a:pt x="371" y="1405"/>
                  </a:cubicBezTo>
                  <a:lnTo>
                    <a:pt x="0" y="1621"/>
                  </a:lnTo>
                  <a:lnTo>
                    <a:pt x="156" y="1836"/>
                  </a:lnTo>
                  <a:cubicBezTo>
                    <a:pt x="156" y="1836"/>
                    <a:pt x="682" y="1669"/>
                    <a:pt x="944" y="1489"/>
                  </a:cubicBezTo>
                  <a:cubicBezTo>
                    <a:pt x="1208" y="1310"/>
                    <a:pt x="1603" y="222"/>
                    <a:pt x="1615" y="132"/>
                  </a:cubicBezTo>
                  <a:cubicBezTo>
                    <a:pt x="1627" y="42"/>
                    <a:pt x="1597" y="0"/>
                    <a:pt x="15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32"/>
            <p:cNvSpPr/>
            <p:nvPr/>
          </p:nvSpPr>
          <p:spPr>
            <a:xfrm>
              <a:off x="6539359" y="2432423"/>
              <a:ext cx="287476" cy="352357"/>
            </a:xfrm>
            <a:custGeom>
              <a:avLst/>
              <a:gdLst/>
              <a:ahLst/>
              <a:cxnLst/>
              <a:rect l="l" t="t" r="r" b="b"/>
              <a:pathLst>
                <a:path w="1697" h="2080" extrusionOk="0">
                  <a:moveTo>
                    <a:pt x="173" y="284"/>
                  </a:moveTo>
                  <a:cubicBezTo>
                    <a:pt x="173" y="284"/>
                    <a:pt x="285" y="-75"/>
                    <a:pt x="662" y="15"/>
                  </a:cubicBezTo>
                  <a:cubicBezTo>
                    <a:pt x="1039" y="105"/>
                    <a:pt x="1016" y="513"/>
                    <a:pt x="1112" y="591"/>
                  </a:cubicBezTo>
                  <a:cubicBezTo>
                    <a:pt x="1208" y="669"/>
                    <a:pt x="1553" y="773"/>
                    <a:pt x="1651" y="1040"/>
                  </a:cubicBezTo>
                  <a:cubicBezTo>
                    <a:pt x="1743" y="1294"/>
                    <a:pt x="1726" y="1725"/>
                    <a:pt x="1322" y="1953"/>
                  </a:cubicBezTo>
                  <a:cubicBezTo>
                    <a:pt x="837" y="2227"/>
                    <a:pt x="119" y="2014"/>
                    <a:pt x="59" y="1704"/>
                  </a:cubicBezTo>
                  <a:cubicBezTo>
                    <a:pt x="-1" y="1393"/>
                    <a:pt x="-43" y="944"/>
                    <a:pt x="71" y="711"/>
                  </a:cubicBezTo>
                  <a:cubicBezTo>
                    <a:pt x="185" y="477"/>
                    <a:pt x="173" y="284"/>
                    <a:pt x="173" y="2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32"/>
            <p:cNvSpPr/>
            <p:nvPr/>
          </p:nvSpPr>
          <p:spPr>
            <a:xfrm>
              <a:off x="6490232" y="2648410"/>
              <a:ext cx="266978" cy="381664"/>
            </a:xfrm>
            <a:custGeom>
              <a:avLst/>
              <a:gdLst/>
              <a:ahLst/>
              <a:cxnLst/>
              <a:rect l="l" t="t" r="r" b="b"/>
              <a:pathLst>
                <a:path w="1576" h="2253" extrusionOk="0">
                  <a:moveTo>
                    <a:pt x="297" y="51"/>
                  </a:moveTo>
                  <a:cubicBezTo>
                    <a:pt x="247" y="104"/>
                    <a:pt x="63" y="472"/>
                    <a:pt x="14" y="745"/>
                  </a:cubicBezTo>
                  <a:cubicBezTo>
                    <a:pt x="-36" y="1019"/>
                    <a:pt x="63" y="2190"/>
                    <a:pt x="63" y="2190"/>
                  </a:cubicBezTo>
                  <a:lnTo>
                    <a:pt x="1163" y="2253"/>
                  </a:lnTo>
                  <a:cubicBezTo>
                    <a:pt x="1163" y="2253"/>
                    <a:pt x="1311" y="884"/>
                    <a:pt x="1360" y="772"/>
                  </a:cubicBezTo>
                  <a:cubicBezTo>
                    <a:pt x="1410" y="660"/>
                    <a:pt x="1576" y="241"/>
                    <a:pt x="1576" y="241"/>
                  </a:cubicBezTo>
                  <a:cubicBezTo>
                    <a:pt x="1576" y="241"/>
                    <a:pt x="1369" y="79"/>
                    <a:pt x="1001" y="28"/>
                  </a:cubicBezTo>
                  <a:cubicBezTo>
                    <a:pt x="669" y="-18"/>
                    <a:pt x="346" y="-3"/>
                    <a:pt x="297" y="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32"/>
            <p:cNvSpPr/>
            <p:nvPr/>
          </p:nvSpPr>
          <p:spPr>
            <a:xfrm>
              <a:off x="6535801" y="2439199"/>
              <a:ext cx="137385" cy="174146"/>
            </a:xfrm>
            <a:custGeom>
              <a:avLst/>
              <a:gdLst/>
              <a:ahLst/>
              <a:cxnLst/>
              <a:rect l="l" t="t" r="r" b="b"/>
              <a:pathLst>
                <a:path w="811" h="1028" extrusionOk="0">
                  <a:moveTo>
                    <a:pt x="773" y="646"/>
                  </a:moveTo>
                  <a:cubicBezTo>
                    <a:pt x="773" y="646"/>
                    <a:pt x="615" y="998"/>
                    <a:pt x="314" y="1026"/>
                  </a:cubicBezTo>
                  <a:cubicBezTo>
                    <a:pt x="14" y="1055"/>
                    <a:pt x="-36" y="818"/>
                    <a:pt x="19" y="590"/>
                  </a:cubicBezTo>
                  <a:cubicBezTo>
                    <a:pt x="88" y="304"/>
                    <a:pt x="379" y="-7"/>
                    <a:pt x="474" y="1"/>
                  </a:cubicBezTo>
                  <a:cubicBezTo>
                    <a:pt x="570" y="9"/>
                    <a:pt x="799" y="345"/>
                    <a:pt x="809" y="443"/>
                  </a:cubicBezTo>
                  <a:cubicBezTo>
                    <a:pt x="818" y="541"/>
                    <a:pt x="773" y="646"/>
                    <a:pt x="773" y="646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32"/>
            <p:cNvSpPr/>
            <p:nvPr/>
          </p:nvSpPr>
          <p:spPr>
            <a:xfrm>
              <a:off x="6543763" y="2552359"/>
              <a:ext cx="136030" cy="168725"/>
            </a:xfrm>
            <a:custGeom>
              <a:avLst/>
              <a:gdLst/>
              <a:ahLst/>
              <a:cxnLst/>
              <a:rect l="l" t="t" r="r" b="b"/>
              <a:pathLst>
                <a:path w="803" h="996" extrusionOk="0">
                  <a:moveTo>
                    <a:pt x="697" y="0"/>
                  </a:moveTo>
                  <a:cubicBezTo>
                    <a:pt x="697" y="0"/>
                    <a:pt x="548" y="425"/>
                    <a:pt x="524" y="520"/>
                  </a:cubicBezTo>
                  <a:cubicBezTo>
                    <a:pt x="500" y="616"/>
                    <a:pt x="530" y="634"/>
                    <a:pt x="530" y="634"/>
                  </a:cubicBezTo>
                  <a:cubicBezTo>
                    <a:pt x="530" y="634"/>
                    <a:pt x="820" y="650"/>
                    <a:pt x="802" y="698"/>
                  </a:cubicBezTo>
                  <a:cubicBezTo>
                    <a:pt x="784" y="746"/>
                    <a:pt x="429" y="1070"/>
                    <a:pt x="189" y="981"/>
                  </a:cubicBezTo>
                  <a:cubicBezTo>
                    <a:pt x="-50" y="891"/>
                    <a:pt x="3" y="690"/>
                    <a:pt x="9" y="654"/>
                  </a:cubicBezTo>
                  <a:cubicBezTo>
                    <a:pt x="15" y="618"/>
                    <a:pt x="21" y="617"/>
                    <a:pt x="21" y="617"/>
                  </a:cubicBezTo>
                  <a:lnTo>
                    <a:pt x="183" y="598"/>
                  </a:lnTo>
                  <a:cubicBezTo>
                    <a:pt x="183" y="598"/>
                    <a:pt x="314" y="119"/>
                    <a:pt x="356" y="77"/>
                  </a:cubicBezTo>
                  <a:cubicBezTo>
                    <a:pt x="398" y="36"/>
                    <a:pt x="697" y="0"/>
                    <a:pt x="697" y="0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32"/>
            <p:cNvSpPr/>
            <p:nvPr/>
          </p:nvSpPr>
          <p:spPr>
            <a:xfrm>
              <a:off x="6568326" y="2435302"/>
              <a:ext cx="119090" cy="130609"/>
            </a:xfrm>
            <a:custGeom>
              <a:avLst/>
              <a:gdLst/>
              <a:ahLst/>
              <a:cxnLst/>
              <a:rect l="l" t="t" r="r" b="b"/>
              <a:pathLst>
                <a:path w="703" h="771" extrusionOk="0">
                  <a:moveTo>
                    <a:pt x="0" y="257"/>
                  </a:moveTo>
                  <a:cubicBezTo>
                    <a:pt x="0" y="257"/>
                    <a:pt x="85" y="178"/>
                    <a:pt x="183" y="137"/>
                  </a:cubicBezTo>
                  <a:cubicBezTo>
                    <a:pt x="263" y="105"/>
                    <a:pt x="311" y="115"/>
                    <a:pt x="311" y="115"/>
                  </a:cubicBezTo>
                  <a:cubicBezTo>
                    <a:pt x="311" y="115"/>
                    <a:pt x="434" y="324"/>
                    <a:pt x="461" y="424"/>
                  </a:cubicBezTo>
                  <a:cubicBezTo>
                    <a:pt x="503" y="581"/>
                    <a:pt x="501" y="771"/>
                    <a:pt x="501" y="771"/>
                  </a:cubicBezTo>
                  <a:cubicBezTo>
                    <a:pt x="501" y="771"/>
                    <a:pt x="670" y="716"/>
                    <a:pt x="697" y="635"/>
                  </a:cubicBezTo>
                  <a:cubicBezTo>
                    <a:pt x="724" y="555"/>
                    <a:pt x="648" y="151"/>
                    <a:pt x="527" y="83"/>
                  </a:cubicBezTo>
                  <a:cubicBezTo>
                    <a:pt x="406" y="16"/>
                    <a:pt x="325" y="-24"/>
                    <a:pt x="222" y="16"/>
                  </a:cubicBezTo>
                  <a:cubicBezTo>
                    <a:pt x="118" y="56"/>
                    <a:pt x="0" y="257"/>
                    <a:pt x="0" y="2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32"/>
            <p:cNvSpPr/>
            <p:nvPr/>
          </p:nvSpPr>
          <p:spPr>
            <a:xfrm>
              <a:off x="6644727" y="2552359"/>
              <a:ext cx="43028" cy="29984"/>
            </a:xfrm>
            <a:custGeom>
              <a:avLst/>
              <a:gdLst/>
              <a:ahLst/>
              <a:cxnLst/>
              <a:rect l="l" t="t" r="r" b="b"/>
              <a:pathLst>
                <a:path w="254" h="177" extrusionOk="0">
                  <a:moveTo>
                    <a:pt x="77" y="153"/>
                  </a:moveTo>
                  <a:cubicBezTo>
                    <a:pt x="77" y="153"/>
                    <a:pt x="215" y="219"/>
                    <a:pt x="245" y="135"/>
                  </a:cubicBezTo>
                  <a:cubicBezTo>
                    <a:pt x="275" y="51"/>
                    <a:pt x="221" y="-15"/>
                    <a:pt x="137" y="3"/>
                  </a:cubicBezTo>
                  <a:cubicBezTo>
                    <a:pt x="54" y="21"/>
                    <a:pt x="0" y="111"/>
                    <a:pt x="0" y="111"/>
                  </a:cubicBezTo>
                  <a:lnTo>
                    <a:pt x="77" y="153"/>
                  </a:ln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18700" rIns="90000" bIns="18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32"/>
            <p:cNvSpPr/>
            <p:nvPr/>
          </p:nvSpPr>
          <p:spPr>
            <a:xfrm>
              <a:off x="6094338" y="2674498"/>
              <a:ext cx="147550" cy="159408"/>
            </a:xfrm>
            <a:custGeom>
              <a:avLst/>
              <a:gdLst/>
              <a:ahLst/>
              <a:cxnLst/>
              <a:rect l="l" t="t" r="r" b="b"/>
              <a:pathLst>
                <a:path w="871" h="941" extrusionOk="0">
                  <a:moveTo>
                    <a:pt x="377" y="0"/>
                  </a:moveTo>
                  <a:lnTo>
                    <a:pt x="871" y="269"/>
                  </a:lnTo>
                  <a:lnTo>
                    <a:pt x="557" y="941"/>
                  </a:lnTo>
                  <a:lnTo>
                    <a:pt x="0" y="618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32"/>
            <p:cNvSpPr/>
            <p:nvPr/>
          </p:nvSpPr>
          <p:spPr>
            <a:xfrm>
              <a:off x="6153120" y="2688559"/>
              <a:ext cx="786536" cy="512781"/>
            </a:xfrm>
            <a:custGeom>
              <a:avLst/>
              <a:gdLst/>
              <a:ahLst/>
              <a:cxnLst/>
              <a:rect l="l" t="t" r="r" b="b"/>
              <a:pathLst>
                <a:path w="4643" h="3027" extrusionOk="0">
                  <a:moveTo>
                    <a:pt x="467" y="0"/>
                  </a:moveTo>
                  <a:lnTo>
                    <a:pt x="0" y="885"/>
                  </a:lnTo>
                  <a:lnTo>
                    <a:pt x="4152" y="3027"/>
                  </a:lnTo>
                  <a:cubicBezTo>
                    <a:pt x="4152" y="3027"/>
                    <a:pt x="4410" y="3042"/>
                    <a:pt x="4580" y="2689"/>
                  </a:cubicBezTo>
                  <a:cubicBezTo>
                    <a:pt x="4764" y="2308"/>
                    <a:pt x="4487" y="2130"/>
                    <a:pt x="4487" y="2130"/>
                  </a:cubicBezTo>
                  <a:lnTo>
                    <a:pt x="4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32"/>
            <p:cNvSpPr/>
            <p:nvPr/>
          </p:nvSpPr>
          <p:spPr>
            <a:xfrm>
              <a:off x="5300516" y="2114793"/>
              <a:ext cx="881909" cy="881909"/>
            </a:xfrm>
            <a:custGeom>
              <a:avLst/>
              <a:gdLst/>
              <a:ahLst/>
              <a:cxnLst/>
              <a:rect l="l" t="t" r="r" b="b"/>
              <a:pathLst>
                <a:path w="5206" h="5206" extrusionOk="0">
                  <a:moveTo>
                    <a:pt x="2736" y="4"/>
                  </a:moveTo>
                  <a:cubicBezTo>
                    <a:pt x="1301" y="-69"/>
                    <a:pt x="77" y="1035"/>
                    <a:pt x="4" y="2471"/>
                  </a:cubicBezTo>
                  <a:cubicBezTo>
                    <a:pt x="-69" y="3906"/>
                    <a:pt x="1035" y="5129"/>
                    <a:pt x="2471" y="5202"/>
                  </a:cubicBezTo>
                  <a:cubicBezTo>
                    <a:pt x="3907" y="5275"/>
                    <a:pt x="5130" y="4171"/>
                    <a:pt x="5203" y="2736"/>
                  </a:cubicBezTo>
                  <a:cubicBezTo>
                    <a:pt x="5277" y="1301"/>
                    <a:pt x="4172" y="77"/>
                    <a:pt x="2736" y="4"/>
                  </a:cubicBezTo>
                  <a:moveTo>
                    <a:pt x="2500" y="4629"/>
                  </a:moveTo>
                  <a:cubicBezTo>
                    <a:pt x="1382" y="4571"/>
                    <a:pt x="521" y="3619"/>
                    <a:pt x="578" y="2500"/>
                  </a:cubicBezTo>
                  <a:cubicBezTo>
                    <a:pt x="635" y="1381"/>
                    <a:pt x="1588" y="521"/>
                    <a:pt x="2707" y="578"/>
                  </a:cubicBezTo>
                  <a:cubicBezTo>
                    <a:pt x="3826" y="635"/>
                    <a:pt x="4687" y="1588"/>
                    <a:pt x="4630" y="2707"/>
                  </a:cubicBezTo>
                  <a:cubicBezTo>
                    <a:pt x="4573" y="3825"/>
                    <a:pt x="3619" y="4686"/>
                    <a:pt x="2500" y="46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32"/>
            <p:cNvSpPr/>
            <p:nvPr/>
          </p:nvSpPr>
          <p:spPr>
            <a:xfrm>
              <a:off x="6265265" y="2891503"/>
              <a:ext cx="83007" cy="75384"/>
            </a:xfrm>
            <a:custGeom>
              <a:avLst/>
              <a:gdLst/>
              <a:ahLst/>
              <a:cxnLst/>
              <a:rect l="l" t="t" r="r" b="b"/>
              <a:pathLst>
                <a:path w="490" h="445" extrusionOk="0">
                  <a:moveTo>
                    <a:pt x="9" y="163"/>
                  </a:moveTo>
                  <a:cubicBezTo>
                    <a:pt x="64" y="69"/>
                    <a:pt x="261" y="-60"/>
                    <a:pt x="423" y="30"/>
                  </a:cubicBezTo>
                  <a:cubicBezTo>
                    <a:pt x="585" y="121"/>
                    <a:pt x="423" y="451"/>
                    <a:pt x="261" y="444"/>
                  </a:cubicBezTo>
                  <a:cubicBezTo>
                    <a:pt x="100" y="438"/>
                    <a:pt x="-36" y="240"/>
                    <a:pt x="9" y="163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32"/>
            <p:cNvSpPr/>
            <p:nvPr/>
          </p:nvSpPr>
          <p:spPr>
            <a:xfrm>
              <a:off x="6722483" y="3117485"/>
              <a:ext cx="80466" cy="76909"/>
            </a:xfrm>
            <a:custGeom>
              <a:avLst/>
              <a:gdLst/>
              <a:ahLst/>
              <a:cxnLst/>
              <a:rect l="l" t="t" r="r" b="b"/>
              <a:pathLst>
                <a:path w="475" h="454" extrusionOk="0">
                  <a:moveTo>
                    <a:pt x="472" y="216"/>
                  </a:moveTo>
                  <a:cubicBezTo>
                    <a:pt x="442" y="320"/>
                    <a:pt x="282" y="494"/>
                    <a:pt x="103" y="445"/>
                  </a:cubicBezTo>
                  <a:cubicBezTo>
                    <a:pt x="-76" y="397"/>
                    <a:pt x="1" y="38"/>
                    <a:pt x="159" y="4"/>
                  </a:cubicBezTo>
                  <a:cubicBezTo>
                    <a:pt x="317" y="-29"/>
                    <a:pt x="497" y="129"/>
                    <a:pt x="472" y="216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32"/>
            <p:cNvSpPr/>
            <p:nvPr/>
          </p:nvSpPr>
          <p:spPr>
            <a:xfrm>
              <a:off x="6751112" y="3084791"/>
              <a:ext cx="71488" cy="72674"/>
            </a:xfrm>
            <a:custGeom>
              <a:avLst/>
              <a:gdLst/>
              <a:ahLst/>
              <a:cxnLst/>
              <a:rect l="l" t="t" r="r" b="b"/>
              <a:pathLst>
                <a:path w="422" h="429" extrusionOk="0">
                  <a:moveTo>
                    <a:pt x="0" y="265"/>
                  </a:moveTo>
                  <a:lnTo>
                    <a:pt x="170" y="0"/>
                  </a:lnTo>
                  <a:lnTo>
                    <a:pt x="422" y="117"/>
                  </a:lnTo>
                  <a:cubicBezTo>
                    <a:pt x="422" y="117"/>
                    <a:pt x="323" y="337"/>
                    <a:pt x="269" y="413"/>
                  </a:cubicBezTo>
                  <a:cubicBezTo>
                    <a:pt x="215" y="489"/>
                    <a:pt x="0" y="265"/>
                    <a:pt x="0" y="265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32"/>
            <p:cNvSpPr/>
            <p:nvPr/>
          </p:nvSpPr>
          <p:spPr>
            <a:xfrm>
              <a:off x="6669968" y="2662301"/>
              <a:ext cx="230049" cy="471108"/>
            </a:xfrm>
            <a:custGeom>
              <a:avLst/>
              <a:gdLst/>
              <a:ahLst/>
              <a:cxnLst/>
              <a:rect l="l" t="t" r="r" b="b"/>
              <a:pathLst>
                <a:path w="1358" h="2781" extrusionOk="0">
                  <a:moveTo>
                    <a:pt x="162" y="0"/>
                  </a:moveTo>
                  <a:cubicBezTo>
                    <a:pt x="162" y="0"/>
                    <a:pt x="431" y="48"/>
                    <a:pt x="676" y="293"/>
                  </a:cubicBezTo>
                  <a:cubicBezTo>
                    <a:pt x="922" y="537"/>
                    <a:pt x="1359" y="1398"/>
                    <a:pt x="1358" y="1641"/>
                  </a:cubicBezTo>
                  <a:cubicBezTo>
                    <a:pt x="1357" y="1977"/>
                    <a:pt x="880" y="2781"/>
                    <a:pt x="880" y="2781"/>
                  </a:cubicBezTo>
                  <a:lnTo>
                    <a:pt x="563" y="2578"/>
                  </a:lnTo>
                  <a:cubicBezTo>
                    <a:pt x="563" y="2578"/>
                    <a:pt x="838" y="1980"/>
                    <a:pt x="820" y="1650"/>
                  </a:cubicBezTo>
                  <a:cubicBezTo>
                    <a:pt x="802" y="1321"/>
                    <a:pt x="0" y="645"/>
                    <a:pt x="0" y="645"/>
                  </a:cubicBezTo>
                  <a:lnTo>
                    <a:pt x="1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32"/>
            <p:cNvSpPr/>
            <p:nvPr/>
          </p:nvSpPr>
          <p:spPr>
            <a:xfrm>
              <a:off x="8007742" y="3807631"/>
              <a:ext cx="195490" cy="80636"/>
            </a:xfrm>
            <a:custGeom>
              <a:avLst/>
              <a:gdLst/>
              <a:ahLst/>
              <a:cxnLst/>
              <a:rect l="l" t="t" r="r" b="b"/>
              <a:pathLst>
                <a:path w="1154" h="476" extrusionOk="0">
                  <a:moveTo>
                    <a:pt x="671" y="12"/>
                  </a:moveTo>
                  <a:cubicBezTo>
                    <a:pt x="648" y="47"/>
                    <a:pt x="-12" y="318"/>
                    <a:pt x="0" y="412"/>
                  </a:cubicBezTo>
                  <a:cubicBezTo>
                    <a:pt x="12" y="506"/>
                    <a:pt x="1083" y="483"/>
                    <a:pt x="1142" y="424"/>
                  </a:cubicBezTo>
                  <a:cubicBezTo>
                    <a:pt x="1201" y="365"/>
                    <a:pt x="1024" y="0"/>
                    <a:pt x="1024" y="0"/>
                  </a:cubicBezTo>
                  <a:lnTo>
                    <a:pt x="671" y="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32"/>
            <p:cNvSpPr/>
            <p:nvPr/>
          </p:nvSpPr>
          <p:spPr>
            <a:xfrm>
              <a:off x="8421423" y="3723099"/>
              <a:ext cx="83177" cy="153648"/>
            </a:xfrm>
            <a:custGeom>
              <a:avLst/>
              <a:gdLst/>
              <a:ahLst/>
              <a:cxnLst/>
              <a:rect l="l" t="t" r="r" b="b"/>
              <a:pathLst>
                <a:path w="491" h="907" extrusionOk="0">
                  <a:moveTo>
                    <a:pt x="77" y="146"/>
                  </a:moveTo>
                  <a:cubicBezTo>
                    <a:pt x="77" y="146"/>
                    <a:pt x="-49" y="793"/>
                    <a:pt x="22" y="876"/>
                  </a:cubicBezTo>
                  <a:cubicBezTo>
                    <a:pt x="93" y="958"/>
                    <a:pt x="305" y="873"/>
                    <a:pt x="446" y="684"/>
                  </a:cubicBezTo>
                  <a:cubicBezTo>
                    <a:pt x="587" y="496"/>
                    <a:pt x="352" y="0"/>
                    <a:pt x="352" y="0"/>
                  </a:cubicBezTo>
                  <a:lnTo>
                    <a:pt x="77" y="1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32"/>
            <p:cNvSpPr/>
            <p:nvPr/>
          </p:nvSpPr>
          <p:spPr>
            <a:xfrm>
              <a:off x="8051447" y="3087840"/>
              <a:ext cx="438922" cy="733852"/>
            </a:xfrm>
            <a:custGeom>
              <a:avLst/>
              <a:gdLst/>
              <a:ahLst/>
              <a:cxnLst/>
              <a:rect l="l" t="t" r="r" b="b"/>
              <a:pathLst>
                <a:path w="2591" h="4332" extrusionOk="0">
                  <a:moveTo>
                    <a:pt x="1" y="188"/>
                  </a:moveTo>
                  <a:cubicBezTo>
                    <a:pt x="1" y="188"/>
                    <a:pt x="-14" y="1181"/>
                    <a:pt x="72" y="2284"/>
                  </a:cubicBezTo>
                  <a:cubicBezTo>
                    <a:pt x="166" y="3496"/>
                    <a:pt x="366" y="4332"/>
                    <a:pt x="366" y="4332"/>
                  </a:cubicBezTo>
                  <a:lnTo>
                    <a:pt x="811" y="4311"/>
                  </a:lnTo>
                  <a:cubicBezTo>
                    <a:pt x="811" y="4311"/>
                    <a:pt x="762" y="3510"/>
                    <a:pt x="743" y="2648"/>
                  </a:cubicBezTo>
                  <a:cubicBezTo>
                    <a:pt x="724" y="1786"/>
                    <a:pt x="707" y="800"/>
                    <a:pt x="707" y="800"/>
                  </a:cubicBezTo>
                  <a:cubicBezTo>
                    <a:pt x="707" y="800"/>
                    <a:pt x="919" y="1989"/>
                    <a:pt x="1390" y="2919"/>
                  </a:cubicBezTo>
                  <a:cubicBezTo>
                    <a:pt x="1785" y="3699"/>
                    <a:pt x="2226" y="4037"/>
                    <a:pt x="2226" y="4037"/>
                  </a:cubicBezTo>
                  <a:lnTo>
                    <a:pt x="2591" y="3814"/>
                  </a:lnTo>
                  <a:cubicBezTo>
                    <a:pt x="2591" y="3814"/>
                    <a:pt x="1967" y="2731"/>
                    <a:pt x="1696" y="1789"/>
                  </a:cubicBezTo>
                  <a:cubicBezTo>
                    <a:pt x="1425" y="847"/>
                    <a:pt x="1284" y="0"/>
                    <a:pt x="1284" y="0"/>
                  </a:cubicBezTo>
                  <a:lnTo>
                    <a:pt x="1" y="18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32"/>
            <p:cNvSpPr/>
            <p:nvPr/>
          </p:nvSpPr>
          <p:spPr>
            <a:xfrm>
              <a:off x="7996053" y="2395662"/>
              <a:ext cx="235808" cy="370144"/>
            </a:xfrm>
            <a:custGeom>
              <a:avLst/>
              <a:gdLst/>
              <a:ahLst/>
              <a:cxnLst/>
              <a:rect l="l" t="t" r="r" b="b"/>
              <a:pathLst>
                <a:path w="1392" h="2185" extrusionOk="0">
                  <a:moveTo>
                    <a:pt x="0" y="15"/>
                  </a:moveTo>
                  <a:cubicBezTo>
                    <a:pt x="0" y="15"/>
                    <a:pt x="-10" y="554"/>
                    <a:pt x="146" y="1107"/>
                  </a:cubicBezTo>
                  <a:cubicBezTo>
                    <a:pt x="303" y="1660"/>
                    <a:pt x="664" y="2185"/>
                    <a:pt x="664" y="2185"/>
                  </a:cubicBezTo>
                  <a:lnTo>
                    <a:pt x="1392" y="2096"/>
                  </a:lnTo>
                  <a:cubicBezTo>
                    <a:pt x="1392" y="2096"/>
                    <a:pt x="843" y="1379"/>
                    <a:pt x="663" y="984"/>
                  </a:cubicBezTo>
                  <a:cubicBezTo>
                    <a:pt x="483" y="588"/>
                    <a:pt x="319" y="0"/>
                    <a:pt x="319" y="0"/>
                  </a:cubicBezTo>
                  <a:lnTo>
                    <a:pt x="0" y="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32"/>
            <p:cNvSpPr/>
            <p:nvPr/>
          </p:nvSpPr>
          <p:spPr>
            <a:xfrm>
              <a:off x="8029425" y="2691439"/>
              <a:ext cx="251563" cy="451288"/>
            </a:xfrm>
            <a:custGeom>
              <a:avLst/>
              <a:gdLst/>
              <a:ahLst/>
              <a:cxnLst/>
              <a:rect l="l" t="t" r="r" b="b"/>
              <a:pathLst>
                <a:path w="1485" h="2664" extrusionOk="0">
                  <a:moveTo>
                    <a:pt x="384" y="134"/>
                  </a:moveTo>
                  <a:cubicBezTo>
                    <a:pt x="384" y="134"/>
                    <a:pt x="22" y="627"/>
                    <a:pt x="5" y="1387"/>
                  </a:cubicBezTo>
                  <a:cubicBezTo>
                    <a:pt x="-13" y="2146"/>
                    <a:pt x="25" y="2658"/>
                    <a:pt x="25" y="2658"/>
                  </a:cubicBezTo>
                  <a:cubicBezTo>
                    <a:pt x="25" y="2658"/>
                    <a:pt x="464" y="2684"/>
                    <a:pt x="826" y="2623"/>
                  </a:cubicBezTo>
                  <a:cubicBezTo>
                    <a:pt x="1179" y="2562"/>
                    <a:pt x="1485" y="2481"/>
                    <a:pt x="1485" y="2481"/>
                  </a:cubicBezTo>
                  <a:cubicBezTo>
                    <a:pt x="1485" y="2481"/>
                    <a:pt x="1355" y="1669"/>
                    <a:pt x="1338" y="1016"/>
                  </a:cubicBezTo>
                  <a:cubicBezTo>
                    <a:pt x="1320" y="363"/>
                    <a:pt x="1196" y="63"/>
                    <a:pt x="985" y="10"/>
                  </a:cubicBezTo>
                  <a:cubicBezTo>
                    <a:pt x="773" y="-43"/>
                    <a:pt x="384" y="134"/>
                    <a:pt x="384" y="1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32"/>
            <p:cNvSpPr/>
            <p:nvPr/>
          </p:nvSpPr>
          <p:spPr>
            <a:xfrm>
              <a:off x="7759736" y="1916423"/>
              <a:ext cx="511426" cy="511596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3019" y="1510"/>
                  </a:moveTo>
                  <a:cubicBezTo>
                    <a:pt x="3019" y="1775"/>
                    <a:pt x="2950" y="2035"/>
                    <a:pt x="2817" y="2265"/>
                  </a:cubicBezTo>
                  <a:cubicBezTo>
                    <a:pt x="2685" y="2494"/>
                    <a:pt x="2494" y="2685"/>
                    <a:pt x="2264" y="2818"/>
                  </a:cubicBezTo>
                  <a:cubicBezTo>
                    <a:pt x="2035" y="2950"/>
                    <a:pt x="1776" y="3020"/>
                    <a:pt x="1510" y="3020"/>
                  </a:cubicBezTo>
                  <a:cubicBezTo>
                    <a:pt x="1245" y="3020"/>
                    <a:pt x="985" y="2950"/>
                    <a:pt x="755" y="2818"/>
                  </a:cubicBezTo>
                  <a:cubicBezTo>
                    <a:pt x="526" y="2685"/>
                    <a:pt x="335" y="2494"/>
                    <a:pt x="202" y="2265"/>
                  </a:cubicBezTo>
                  <a:cubicBezTo>
                    <a:pt x="70" y="2035"/>
                    <a:pt x="0" y="1775"/>
                    <a:pt x="0" y="1510"/>
                  </a:cubicBezTo>
                  <a:cubicBezTo>
                    <a:pt x="0" y="1245"/>
                    <a:pt x="69" y="985"/>
                    <a:pt x="202" y="755"/>
                  </a:cubicBezTo>
                  <a:cubicBezTo>
                    <a:pt x="334" y="526"/>
                    <a:pt x="526" y="335"/>
                    <a:pt x="755" y="203"/>
                  </a:cubicBezTo>
                  <a:cubicBezTo>
                    <a:pt x="985" y="70"/>
                    <a:pt x="1244" y="0"/>
                    <a:pt x="1510" y="0"/>
                  </a:cubicBezTo>
                  <a:cubicBezTo>
                    <a:pt x="1775" y="0"/>
                    <a:pt x="2035" y="70"/>
                    <a:pt x="2264" y="203"/>
                  </a:cubicBezTo>
                  <a:cubicBezTo>
                    <a:pt x="2494" y="335"/>
                    <a:pt x="2685" y="526"/>
                    <a:pt x="2817" y="755"/>
                  </a:cubicBezTo>
                  <a:cubicBezTo>
                    <a:pt x="2950" y="985"/>
                    <a:pt x="3019" y="1245"/>
                    <a:pt x="3019" y="15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32"/>
            <p:cNvSpPr/>
            <p:nvPr/>
          </p:nvSpPr>
          <p:spPr>
            <a:xfrm>
              <a:off x="7823940" y="1980627"/>
              <a:ext cx="383019" cy="383188"/>
            </a:xfrm>
            <a:custGeom>
              <a:avLst/>
              <a:gdLst/>
              <a:ahLst/>
              <a:cxnLst/>
              <a:rect l="l" t="t" r="r" b="b"/>
              <a:pathLst>
                <a:path w="2261" h="2262" extrusionOk="0">
                  <a:moveTo>
                    <a:pt x="2261" y="1131"/>
                  </a:moveTo>
                  <a:cubicBezTo>
                    <a:pt x="2261" y="1330"/>
                    <a:pt x="2209" y="1524"/>
                    <a:pt x="2110" y="1696"/>
                  </a:cubicBezTo>
                  <a:cubicBezTo>
                    <a:pt x="2011" y="1867"/>
                    <a:pt x="1868" y="2010"/>
                    <a:pt x="1696" y="2110"/>
                  </a:cubicBezTo>
                  <a:cubicBezTo>
                    <a:pt x="1524" y="2209"/>
                    <a:pt x="1330" y="2262"/>
                    <a:pt x="1131" y="2262"/>
                  </a:cubicBezTo>
                  <a:cubicBezTo>
                    <a:pt x="933" y="2262"/>
                    <a:pt x="737" y="2209"/>
                    <a:pt x="565" y="2110"/>
                  </a:cubicBezTo>
                  <a:cubicBezTo>
                    <a:pt x="393" y="2010"/>
                    <a:pt x="251" y="1867"/>
                    <a:pt x="151" y="1696"/>
                  </a:cubicBezTo>
                  <a:cubicBezTo>
                    <a:pt x="52" y="1524"/>
                    <a:pt x="0" y="1330"/>
                    <a:pt x="0" y="1131"/>
                  </a:cubicBezTo>
                  <a:cubicBezTo>
                    <a:pt x="0" y="933"/>
                    <a:pt x="52" y="738"/>
                    <a:pt x="151" y="566"/>
                  </a:cubicBezTo>
                  <a:cubicBezTo>
                    <a:pt x="251" y="394"/>
                    <a:pt x="393" y="251"/>
                    <a:pt x="565" y="152"/>
                  </a:cubicBezTo>
                  <a:cubicBezTo>
                    <a:pt x="737" y="53"/>
                    <a:pt x="932" y="0"/>
                    <a:pt x="1131" y="0"/>
                  </a:cubicBezTo>
                  <a:cubicBezTo>
                    <a:pt x="1329" y="0"/>
                    <a:pt x="1524" y="53"/>
                    <a:pt x="1696" y="152"/>
                  </a:cubicBezTo>
                  <a:cubicBezTo>
                    <a:pt x="1868" y="251"/>
                    <a:pt x="2011" y="394"/>
                    <a:pt x="2110" y="566"/>
                  </a:cubicBezTo>
                  <a:cubicBezTo>
                    <a:pt x="2209" y="738"/>
                    <a:pt x="2261" y="933"/>
                    <a:pt x="2261" y="11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32"/>
            <p:cNvSpPr txBox="1"/>
            <p:nvPr/>
          </p:nvSpPr>
          <p:spPr>
            <a:xfrm>
              <a:off x="7950483" y="1996550"/>
              <a:ext cx="165900" cy="35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150" b="0" strike="noStrike">
                <a:solidFill>
                  <a:srgbClr val="DAC6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32"/>
            <p:cNvSpPr txBox="1"/>
            <p:nvPr/>
          </p:nvSpPr>
          <p:spPr>
            <a:xfrm>
              <a:off x="7919438" y="2009713"/>
              <a:ext cx="192000" cy="35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50" b="1" strike="noStrike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$</a:t>
              </a:r>
              <a:endParaRPr sz="2150" b="1" strike="noStrik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1785" name="Google Shape;1785;p32"/>
            <p:cNvSpPr/>
            <p:nvPr/>
          </p:nvSpPr>
          <p:spPr>
            <a:xfrm>
              <a:off x="8090241" y="2502724"/>
              <a:ext cx="149582" cy="139757"/>
            </a:xfrm>
            <a:custGeom>
              <a:avLst/>
              <a:gdLst/>
              <a:ahLst/>
              <a:cxnLst/>
              <a:rect l="l" t="t" r="r" b="b"/>
              <a:pathLst>
                <a:path w="883" h="825" extrusionOk="0">
                  <a:moveTo>
                    <a:pt x="788" y="593"/>
                  </a:moveTo>
                  <a:cubicBezTo>
                    <a:pt x="788" y="593"/>
                    <a:pt x="538" y="878"/>
                    <a:pt x="247" y="817"/>
                  </a:cubicBezTo>
                  <a:cubicBezTo>
                    <a:pt x="-44" y="757"/>
                    <a:pt x="-44" y="509"/>
                    <a:pt x="74" y="311"/>
                  </a:cubicBezTo>
                  <a:cubicBezTo>
                    <a:pt x="222" y="62"/>
                    <a:pt x="607" y="-27"/>
                    <a:pt x="695" y="8"/>
                  </a:cubicBezTo>
                  <a:cubicBezTo>
                    <a:pt x="782" y="43"/>
                    <a:pt x="900" y="317"/>
                    <a:pt x="881" y="412"/>
                  </a:cubicBezTo>
                  <a:cubicBezTo>
                    <a:pt x="861" y="507"/>
                    <a:pt x="788" y="593"/>
                    <a:pt x="788" y="593"/>
                  </a:cubicBezTo>
                  <a:close/>
                </a:path>
              </a:pathLst>
            </a:custGeom>
            <a:solidFill>
              <a:srgbClr val="6D503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32"/>
            <p:cNvSpPr/>
            <p:nvPr/>
          </p:nvSpPr>
          <p:spPr>
            <a:xfrm>
              <a:off x="8109722" y="2586579"/>
              <a:ext cx="91816" cy="133659"/>
            </a:xfrm>
            <a:custGeom>
              <a:avLst/>
              <a:gdLst/>
              <a:ahLst/>
              <a:cxnLst/>
              <a:rect l="l" t="t" r="r" b="b"/>
              <a:pathLst>
                <a:path w="542" h="789" extrusionOk="0">
                  <a:moveTo>
                    <a:pt x="0" y="789"/>
                  </a:moveTo>
                  <a:cubicBezTo>
                    <a:pt x="91" y="739"/>
                    <a:pt x="193" y="707"/>
                    <a:pt x="295" y="685"/>
                  </a:cubicBezTo>
                  <a:cubicBezTo>
                    <a:pt x="377" y="668"/>
                    <a:pt x="459" y="656"/>
                    <a:pt x="542" y="646"/>
                  </a:cubicBezTo>
                  <a:cubicBezTo>
                    <a:pt x="523" y="550"/>
                    <a:pt x="478" y="311"/>
                    <a:pt x="484" y="200"/>
                  </a:cubicBezTo>
                  <a:cubicBezTo>
                    <a:pt x="491" y="59"/>
                    <a:pt x="491" y="0"/>
                    <a:pt x="491" y="0"/>
                  </a:cubicBezTo>
                  <a:lnTo>
                    <a:pt x="100" y="214"/>
                  </a:lnTo>
                  <a:cubicBezTo>
                    <a:pt x="100" y="214"/>
                    <a:pt x="107" y="362"/>
                    <a:pt x="78" y="539"/>
                  </a:cubicBezTo>
                  <a:cubicBezTo>
                    <a:pt x="61" y="637"/>
                    <a:pt x="27" y="727"/>
                    <a:pt x="0" y="789"/>
                  </a:cubicBezTo>
                  <a:close/>
                </a:path>
              </a:pathLst>
            </a:custGeom>
            <a:solidFill>
              <a:srgbClr val="6D503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32"/>
            <p:cNvSpPr/>
            <p:nvPr/>
          </p:nvSpPr>
          <p:spPr>
            <a:xfrm>
              <a:off x="7771764" y="2288261"/>
              <a:ext cx="110281" cy="203622"/>
            </a:xfrm>
            <a:custGeom>
              <a:avLst/>
              <a:gdLst/>
              <a:ahLst/>
              <a:cxnLst/>
              <a:rect l="l" t="t" r="r" b="b"/>
              <a:pathLst>
                <a:path w="651" h="1202" extrusionOk="0">
                  <a:moveTo>
                    <a:pt x="528" y="801"/>
                  </a:moveTo>
                  <a:cubicBezTo>
                    <a:pt x="528" y="801"/>
                    <a:pt x="581" y="348"/>
                    <a:pt x="522" y="248"/>
                  </a:cubicBezTo>
                  <a:cubicBezTo>
                    <a:pt x="463" y="148"/>
                    <a:pt x="410" y="437"/>
                    <a:pt x="410" y="437"/>
                  </a:cubicBezTo>
                  <a:cubicBezTo>
                    <a:pt x="410" y="437"/>
                    <a:pt x="122" y="-23"/>
                    <a:pt x="57" y="1"/>
                  </a:cubicBezTo>
                  <a:cubicBezTo>
                    <a:pt x="-8" y="25"/>
                    <a:pt x="-37" y="342"/>
                    <a:pt x="75" y="525"/>
                  </a:cubicBezTo>
                  <a:cubicBezTo>
                    <a:pt x="187" y="707"/>
                    <a:pt x="310" y="813"/>
                    <a:pt x="310" y="813"/>
                  </a:cubicBezTo>
                  <a:cubicBezTo>
                    <a:pt x="310" y="813"/>
                    <a:pt x="304" y="878"/>
                    <a:pt x="310" y="1019"/>
                  </a:cubicBezTo>
                  <a:cubicBezTo>
                    <a:pt x="316" y="1160"/>
                    <a:pt x="334" y="1202"/>
                    <a:pt x="334" y="1202"/>
                  </a:cubicBezTo>
                  <a:lnTo>
                    <a:pt x="651" y="1113"/>
                  </a:lnTo>
                  <a:lnTo>
                    <a:pt x="528" y="801"/>
                  </a:lnTo>
                  <a:close/>
                </a:path>
              </a:pathLst>
            </a:custGeom>
            <a:solidFill>
              <a:srgbClr val="6D503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32"/>
            <p:cNvSpPr/>
            <p:nvPr/>
          </p:nvSpPr>
          <p:spPr>
            <a:xfrm>
              <a:off x="8170199" y="2452243"/>
              <a:ext cx="110112" cy="202605"/>
            </a:xfrm>
            <a:custGeom>
              <a:avLst/>
              <a:gdLst/>
              <a:ahLst/>
              <a:cxnLst/>
              <a:rect l="l" t="t" r="r" b="b"/>
              <a:pathLst>
                <a:path w="650" h="1196" extrusionOk="0">
                  <a:moveTo>
                    <a:pt x="158" y="906"/>
                  </a:moveTo>
                  <a:cubicBezTo>
                    <a:pt x="158" y="906"/>
                    <a:pt x="206" y="685"/>
                    <a:pt x="206" y="610"/>
                  </a:cubicBezTo>
                  <a:cubicBezTo>
                    <a:pt x="206" y="535"/>
                    <a:pt x="-32" y="345"/>
                    <a:pt x="3" y="178"/>
                  </a:cubicBezTo>
                  <a:cubicBezTo>
                    <a:pt x="39" y="10"/>
                    <a:pt x="242" y="-43"/>
                    <a:pt x="334" y="37"/>
                  </a:cubicBezTo>
                  <a:cubicBezTo>
                    <a:pt x="427" y="116"/>
                    <a:pt x="450" y="359"/>
                    <a:pt x="476" y="412"/>
                  </a:cubicBezTo>
                  <a:cubicBezTo>
                    <a:pt x="503" y="465"/>
                    <a:pt x="578" y="416"/>
                    <a:pt x="604" y="509"/>
                  </a:cubicBezTo>
                  <a:cubicBezTo>
                    <a:pt x="631" y="601"/>
                    <a:pt x="574" y="668"/>
                    <a:pt x="613" y="730"/>
                  </a:cubicBezTo>
                  <a:cubicBezTo>
                    <a:pt x="653" y="791"/>
                    <a:pt x="683" y="880"/>
                    <a:pt x="577" y="977"/>
                  </a:cubicBezTo>
                  <a:cubicBezTo>
                    <a:pt x="471" y="1074"/>
                    <a:pt x="233" y="1219"/>
                    <a:pt x="140" y="1193"/>
                  </a:cubicBezTo>
                  <a:cubicBezTo>
                    <a:pt x="48" y="1166"/>
                    <a:pt x="17" y="1074"/>
                    <a:pt x="39" y="1030"/>
                  </a:cubicBezTo>
                  <a:cubicBezTo>
                    <a:pt x="61" y="985"/>
                    <a:pt x="158" y="906"/>
                    <a:pt x="158" y="9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32"/>
            <p:cNvSpPr/>
            <p:nvPr/>
          </p:nvSpPr>
          <p:spPr>
            <a:xfrm>
              <a:off x="8184937" y="2595218"/>
              <a:ext cx="34050" cy="39979"/>
            </a:xfrm>
            <a:custGeom>
              <a:avLst/>
              <a:gdLst/>
              <a:ahLst/>
              <a:cxnLst/>
              <a:rect l="l" t="t" r="r" b="b"/>
              <a:pathLst>
                <a:path w="201" h="236" extrusionOk="0">
                  <a:moveTo>
                    <a:pt x="39" y="0"/>
                  </a:moveTo>
                  <a:cubicBezTo>
                    <a:pt x="39" y="0"/>
                    <a:pt x="259" y="68"/>
                    <a:pt x="186" y="186"/>
                  </a:cubicBezTo>
                  <a:cubicBezTo>
                    <a:pt x="128" y="279"/>
                    <a:pt x="21" y="232"/>
                    <a:pt x="3" y="130"/>
                  </a:cubicBezTo>
                  <a:cubicBezTo>
                    <a:pt x="-14" y="28"/>
                    <a:pt x="39" y="0"/>
                    <a:pt x="39" y="0"/>
                  </a:cubicBezTo>
                  <a:close/>
                </a:path>
              </a:pathLst>
            </a:custGeom>
            <a:solidFill>
              <a:srgbClr val="6D503F"/>
            </a:solidFill>
            <a:ln>
              <a:noFill/>
            </a:ln>
          </p:spPr>
          <p:txBody>
            <a:bodyPr spcFirstLastPara="1" wrap="square" lIns="90000" tIns="39950" rIns="90000" bIns="39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32"/>
            <p:cNvSpPr/>
            <p:nvPr/>
          </p:nvSpPr>
          <p:spPr>
            <a:xfrm>
              <a:off x="7823431" y="2450887"/>
              <a:ext cx="327963" cy="429097"/>
            </a:xfrm>
            <a:custGeom>
              <a:avLst/>
              <a:gdLst/>
              <a:ahLst/>
              <a:cxnLst/>
              <a:rect l="l" t="t" r="r" b="b"/>
              <a:pathLst>
                <a:path w="1936" h="2533" extrusionOk="0">
                  <a:moveTo>
                    <a:pt x="302" y="0"/>
                  </a:moveTo>
                  <a:cubicBezTo>
                    <a:pt x="302" y="0"/>
                    <a:pt x="470" y="645"/>
                    <a:pt x="823" y="1121"/>
                  </a:cubicBezTo>
                  <a:cubicBezTo>
                    <a:pt x="1176" y="1598"/>
                    <a:pt x="1936" y="1650"/>
                    <a:pt x="1936" y="1650"/>
                  </a:cubicBezTo>
                  <a:lnTo>
                    <a:pt x="1468" y="2533"/>
                  </a:lnTo>
                  <a:cubicBezTo>
                    <a:pt x="1468" y="2533"/>
                    <a:pt x="561" y="1903"/>
                    <a:pt x="252" y="1348"/>
                  </a:cubicBezTo>
                  <a:cubicBezTo>
                    <a:pt x="-57" y="792"/>
                    <a:pt x="5" y="59"/>
                    <a:pt x="5" y="59"/>
                  </a:cubicBezTo>
                  <a:lnTo>
                    <a:pt x="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p43"/>
          <p:cNvSpPr txBox="1"/>
          <p:nvPr/>
        </p:nvSpPr>
        <p:spPr>
          <a:xfrm>
            <a:off x="934050" y="2565700"/>
            <a:ext cx="1529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rPr>
              <a:t>Paso 1</a:t>
            </a:r>
            <a:endParaRPr sz="2200" dirty="0">
              <a:solidFill>
                <a:schemeClr val="dk1"/>
              </a:solidFill>
              <a:latin typeface="Be Vietnam Pro SemiBold"/>
              <a:ea typeface="Be Vietnam Pro SemiBold"/>
              <a:cs typeface="Be Vietnam Pro SemiBold"/>
              <a:sym typeface="Be Vietnam Pro SemiBold"/>
            </a:endParaRPr>
          </a:p>
        </p:txBody>
      </p:sp>
      <p:sp>
        <p:nvSpPr>
          <p:cNvPr id="2155" name="Google Shape;2155;p43"/>
          <p:cNvSpPr txBox="1"/>
          <p:nvPr/>
        </p:nvSpPr>
        <p:spPr>
          <a:xfrm>
            <a:off x="2849449" y="2565700"/>
            <a:ext cx="1529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rPr>
              <a:t>Paso 2</a:t>
            </a:r>
            <a:endParaRPr sz="2200" dirty="0">
              <a:solidFill>
                <a:schemeClr val="dk1"/>
              </a:solidFill>
              <a:latin typeface="Be Vietnam Pro SemiBold"/>
              <a:ea typeface="Be Vietnam Pro SemiBold"/>
              <a:cs typeface="Be Vietnam Pro SemiBold"/>
              <a:sym typeface="Be Vietnam Pro SemiBold"/>
            </a:endParaRPr>
          </a:p>
        </p:txBody>
      </p:sp>
      <p:sp>
        <p:nvSpPr>
          <p:cNvPr id="2157" name="Google Shape;2157;p43"/>
          <p:cNvSpPr txBox="1"/>
          <p:nvPr/>
        </p:nvSpPr>
        <p:spPr>
          <a:xfrm>
            <a:off x="4764849" y="2565700"/>
            <a:ext cx="1529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rPr>
              <a:t>Paso 3</a:t>
            </a:r>
            <a:endParaRPr sz="2200" dirty="0">
              <a:solidFill>
                <a:schemeClr val="dk1"/>
              </a:solidFill>
              <a:latin typeface="Be Vietnam Pro SemiBold"/>
              <a:ea typeface="Be Vietnam Pro SemiBold"/>
              <a:cs typeface="Be Vietnam Pro SemiBold"/>
              <a:sym typeface="Be Vietnam Pro SemiBold"/>
            </a:endParaRPr>
          </a:p>
        </p:txBody>
      </p:sp>
      <p:sp>
        <p:nvSpPr>
          <p:cNvPr id="2159" name="Google Shape;2159;p43"/>
          <p:cNvSpPr txBox="1"/>
          <p:nvPr/>
        </p:nvSpPr>
        <p:spPr>
          <a:xfrm>
            <a:off x="6680248" y="2565700"/>
            <a:ext cx="1529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rPr>
              <a:t>Paso 4</a:t>
            </a:r>
            <a:endParaRPr sz="2200" dirty="0">
              <a:solidFill>
                <a:schemeClr val="dk1"/>
              </a:solidFill>
              <a:latin typeface="Be Vietnam Pro SemiBold"/>
              <a:ea typeface="Be Vietnam Pro SemiBold"/>
              <a:cs typeface="Be Vietnam Pro SemiBold"/>
              <a:sym typeface="Be Vietnam Pro SemiBold"/>
            </a:endParaRPr>
          </a:p>
        </p:txBody>
      </p:sp>
      <p:cxnSp>
        <p:nvCxnSpPr>
          <p:cNvPr id="2160" name="Google Shape;2160;p43"/>
          <p:cNvCxnSpPr>
            <a:stCxn id="2161" idx="3"/>
            <a:endCxn id="2162" idx="1"/>
          </p:cNvCxnSpPr>
          <p:nvPr/>
        </p:nvCxnSpPr>
        <p:spPr>
          <a:xfrm>
            <a:off x="1965000" y="1813031"/>
            <a:ext cx="1383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3" name="Google Shape;2163;p43"/>
          <p:cNvCxnSpPr>
            <a:stCxn id="2162" idx="3"/>
            <a:endCxn id="2164" idx="1"/>
          </p:cNvCxnSpPr>
          <p:nvPr/>
        </p:nvCxnSpPr>
        <p:spPr>
          <a:xfrm>
            <a:off x="3880399" y="1813031"/>
            <a:ext cx="1383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5" name="Google Shape;2165;p43"/>
          <p:cNvCxnSpPr>
            <a:stCxn id="2166" idx="3"/>
            <a:endCxn id="2167" idx="1"/>
          </p:cNvCxnSpPr>
          <p:nvPr/>
        </p:nvCxnSpPr>
        <p:spPr>
          <a:xfrm>
            <a:off x="5846698" y="1812731"/>
            <a:ext cx="1332300" cy="3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8" name="Google Shape;2168;p43"/>
          <p:cNvCxnSpPr>
            <a:stCxn id="2161" idx="2"/>
            <a:endCxn id="2153" idx="0"/>
          </p:cNvCxnSpPr>
          <p:nvPr/>
        </p:nvCxnSpPr>
        <p:spPr>
          <a:xfrm>
            <a:off x="1698900" y="2079131"/>
            <a:ext cx="0" cy="486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9" name="Google Shape;2169;p43"/>
          <p:cNvCxnSpPr>
            <a:stCxn id="2162" idx="2"/>
            <a:endCxn id="2155" idx="0"/>
          </p:cNvCxnSpPr>
          <p:nvPr/>
        </p:nvCxnSpPr>
        <p:spPr>
          <a:xfrm>
            <a:off x="3614299" y="2079131"/>
            <a:ext cx="0" cy="486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0" name="Google Shape;2170;p43"/>
          <p:cNvCxnSpPr>
            <a:stCxn id="2164" idx="2"/>
            <a:endCxn id="2157" idx="0"/>
          </p:cNvCxnSpPr>
          <p:nvPr/>
        </p:nvCxnSpPr>
        <p:spPr>
          <a:xfrm>
            <a:off x="5529699" y="2079131"/>
            <a:ext cx="0" cy="486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1" name="Google Shape;2171;p43"/>
          <p:cNvCxnSpPr>
            <a:stCxn id="2167" idx="2"/>
            <a:endCxn id="2159" idx="0"/>
          </p:cNvCxnSpPr>
          <p:nvPr/>
        </p:nvCxnSpPr>
        <p:spPr>
          <a:xfrm>
            <a:off x="7445098" y="2079131"/>
            <a:ext cx="0" cy="486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2" name="Google Shape;2172;p43"/>
          <p:cNvCxnSpPr>
            <a:cxnSpLocks/>
            <a:stCxn id="2153" idx="2"/>
          </p:cNvCxnSpPr>
          <p:nvPr/>
        </p:nvCxnSpPr>
        <p:spPr>
          <a:xfrm>
            <a:off x="1698900" y="3012700"/>
            <a:ext cx="0" cy="397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3" name="Google Shape;2173;p43"/>
          <p:cNvCxnSpPr>
            <a:cxnSpLocks/>
            <a:stCxn id="2155" idx="2"/>
          </p:cNvCxnSpPr>
          <p:nvPr/>
        </p:nvCxnSpPr>
        <p:spPr>
          <a:xfrm>
            <a:off x="3614299" y="3012700"/>
            <a:ext cx="0" cy="397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4" name="Google Shape;2174;p43"/>
          <p:cNvCxnSpPr>
            <a:cxnSpLocks/>
            <a:stCxn id="2157" idx="2"/>
          </p:cNvCxnSpPr>
          <p:nvPr/>
        </p:nvCxnSpPr>
        <p:spPr>
          <a:xfrm>
            <a:off x="5529699" y="3012700"/>
            <a:ext cx="0" cy="397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5" name="Google Shape;2175;p43"/>
          <p:cNvCxnSpPr>
            <a:cxnSpLocks/>
            <a:stCxn id="2159" idx="2"/>
          </p:cNvCxnSpPr>
          <p:nvPr/>
        </p:nvCxnSpPr>
        <p:spPr>
          <a:xfrm>
            <a:off x="7445098" y="3012700"/>
            <a:ext cx="0" cy="397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1" name="Google Shape;2161;p43"/>
          <p:cNvSpPr/>
          <p:nvPr/>
        </p:nvSpPr>
        <p:spPr>
          <a:xfrm>
            <a:off x="1432800" y="1546931"/>
            <a:ext cx="532200" cy="53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2" name="Google Shape;2162;p43"/>
          <p:cNvSpPr/>
          <p:nvPr/>
        </p:nvSpPr>
        <p:spPr>
          <a:xfrm>
            <a:off x="3348199" y="1546931"/>
            <a:ext cx="532200" cy="53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4" name="Google Shape;2164;p43"/>
          <p:cNvSpPr/>
          <p:nvPr/>
        </p:nvSpPr>
        <p:spPr>
          <a:xfrm>
            <a:off x="5263599" y="1546931"/>
            <a:ext cx="532200" cy="53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7" name="Google Shape;2167;p43"/>
          <p:cNvSpPr/>
          <p:nvPr/>
        </p:nvSpPr>
        <p:spPr>
          <a:xfrm>
            <a:off x="7178998" y="1546931"/>
            <a:ext cx="532200" cy="53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6" name="Google Shape;2176;p43"/>
          <p:cNvGrpSpPr/>
          <p:nvPr/>
        </p:nvGrpSpPr>
        <p:grpSpPr>
          <a:xfrm>
            <a:off x="7254060" y="1622004"/>
            <a:ext cx="382075" cy="382054"/>
            <a:chOff x="6846600" y="1233625"/>
            <a:chExt cx="445725" cy="445700"/>
          </a:xfrm>
        </p:grpSpPr>
        <p:sp>
          <p:nvSpPr>
            <p:cNvPr id="2177" name="Google Shape;2177;p43"/>
            <p:cNvSpPr/>
            <p:nvPr/>
          </p:nvSpPr>
          <p:spPr>
            <a:xfrm>
              <a:off x="6978675" y="1652250"/>
              <a:ext cx="182725" cy="27075"/>
            </a:xfrm>
            <a:custGeom>
              <a:avLst/>
              <a:gdLst/>
              <a:ahLst/>
              <a:cxnLst/>
              <a:rect l="l" t="t" r="r" b="b"/>
              <a:pathLst>
                <a:path w="7309" h="1083" extrusionOk="0">
                  <a:moveTo>
                    <a:pt x="0" y="0"/>
                  </a:moveTo>
                  <a:lnTo>
                    <a:pt x="0" y="1083"/>
                  </a:lnTo>
                  <a:lnTo>
                    <a:pt x="7309" y="1083"/>
                  </a:lnTo>
                  <a:lnTo>
                    <a:pt x="7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3"/>
            <p:cNvSpPr/>
            <p:nvPr/>
          </p:nvSpPr>
          <p:spPr>
            <a:xfrm>
              <a:off x="6978675" y="1652250"/>
              <a:ext cx="182725" cy="27075"/>
            </a:xfrm>
            <a:custGeom>
              <a:avLst/>
              <a:gdLst/>
              <a:ahLst/>
              <a:cxnLst/>
              <a:rect l="l" t="t" r="r" b="b"/>
              <a:pathLst>
                <a:path w="7309" h="1083" extrusionOk="0">
                  <a:moveTo>
                    <a:pt x="0" y="0"/>
                  </a:moveTo>
                  <a:lnTo>
                    <a:pt x="0" y="1083"/>
                  </a:lnTo>
                  <a:lnTo>
                    <a:pt x="7309" y="1083"/>
                  </a:lnTo>
                  <a:lnTo>
                    <a:pt x="7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3"/>
            <p:cNvSpPr/>
            <p:nvPr/>
          </p:nvSpPr>
          <p:spPr>
            <a:xfrm>
              <a:off x="6846600" y="1233625"/>
              <a:ext cx="445725" cy="263000"/>
            </a:xfrm>
            <a:custGeom>
              <a:avLst/>
              <a:gdLst/>
              <a:ahLst/>
              <a:cxnLst/>
              <a:rect l="l" t="t" r="r" b="b"/>
              <a:pathLst>
                <a:path w="17829" h="10520" extrusionOk="0">
                  <a:moveTo>
                    <a:pt x="8913" y="1936"/>
                  </a:moveTo>
                  <a:lnTo>
                    <a:pt x="12592" y="4482"/>
                  </a:lnTo>
                  <a:lnTo>
                    <a:pt x="12592" y="6320"/>
                  </a:lnTo>
                  <a:lnTo>
                    <a:pt x="11554" y="6320"/>
                  </a:lnTo>
                  <a:lnTo>
                    <a:pt x="11554" y="8395"/>
                  </a:lnTo>
                  <a:lnTo>
                    <a:pt x="12592" y="8395"/>
                  </a:lnTo>
                  <a:lnTo>
                    <a:pt x="12592" y="9433"/>
                  </a:lnTo>
                  <a:lnTo>
                    <a:pt x="5283" y="9433"/>
                  </a:lnTo>
                  <a:lnTo>
                    <a:pt x="5283" y="8395"/>
                  </a:lnTo>
                  <a:lnTo>
                    <a:pt x="6321" y="8395"/>
                  </a:lnTo>
                  <a:lnTo>
                    <a:pt x="6321" y="6320"/>
                  </a:lnTo>
                  <a:lnTo>
                    <a:pt x="5283" y="6320"/>
                  </a:lnTo>
                  <a:lnTo>
                    <a:pt x="5283" y="4482"/>
                  </a:lnTo>
                  <a:lnTo>
                    <a:pt x="8913" y="1936"/>
                  </a:lnTo>
                  <a:close/>
                  <a:moveTo>
                    <a:pt x="1" y="0"/>
                  </a:moveTo>
                  <a:lnTo>
                    <a:pt x="1" y="10519"/>
                  </a:lnTo>
                  <a:lnTo>
                    <a:pt x="17829" y="10519"/>
                  </a:lnTo>
                  <a:lnTo>
                    <a:pt x="178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3"/>
            <p:cNvSpPr/>
            <p:nvPr/>
          </p:nvSpPr>
          <p:spPr>
            <a:xfrm>
              <a:off x="6846600" y="1522550"/>
              <a:ext cx="445725" cy="103775"/>
            </a:xfrm>
            <a:custGeom>
              <a:avLst/>
              <a:gdLst/>
              <a:ahLst/>
              <a:cxnLst/>
              <a:rect l="l" t="t" r="r" b="b"/>
              <a:pathLst>
                <a:path w="17829" h="4151" extrusionOk="0">
                  <a:moveTo>
                    <a:pt x="9479" y="1038"/>
                  </a:moveTo>
                  <a:lnTo>
                    <a:pt x="9479" y="2075"/>
                  </a:lnTo>
                  <a:lnTo>
                    <a:pt x="8396" y="2075"/>
                  </a:lnTo>
                  <a:lnTo>
                    <a:pt x="8396" y="1038"/>
                  </a:lnTo>
                  <a:close/>
                  <a:moveTo>
                    <a:pt x="1" y="0"/>
                  </a:moveTo>
                  <a:lnTo>
                    <a:pt x="1" y="3113"/>
                  </a:lnTo>
                  <a:lnTo>
                    <a:pt x="6321" y="3113"/>
                  </a:lnTo>
                  <a:lnTo>
                    <a:pt x="6321" y="4150"/>
                  </a:lnTo>
                  <a:lnTo>
                    <a:pt x="11554" y="4150"/>
                  </a:lnTo>
                  <a:lnTo>
                    <a:pt x="11554" y="3113"/>
                  </a:lnTo>
                  <a:lnTo>
                    <a:pt x="17829" y="3113"/>
                  </a:lnTo>
                  <a:lnTo>
                    <a:pt x="178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3"/>
            <p:cNvSpPr/>
            <p:nvPr/>
          </p:nvSpPr>
          <p:spPr>
            <a:xfrm>
              <a:off x="7030550" y="1391600"/>
              <a:ext cx="25950" cy="51925"/>
            </a:xfrm>
            <a:custGeom>
              <a:avLst/>
              <a:gdLst/>
              <a:ahLst/>
              <a:cxnLst/>
              <a:rect l="l" t="t" r="r" b="b"/>
              <a:pathLst>
                <a:path w="1038" h="2077" extrusionOk="0">
                  <a:moveTo>
                    <a:pt x="0" y="1"/>
                  </a:moveTo>
                  <a:lnTo>
                    <a:pt x="0" y="2076"/>
                  </a:lnTo>
                  <a:lnTo>
                    <a:pt x="1038" y="2076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3"/>
            <p:cNvSpPr/>
            <p:nvPr/>
          </p:nvSpPr>
          <p:spPr>
            <a:xfrm>
              <a:off x="7004600" y="1313800"/>
              <a:ext cx="130875" cy="51900"/>
            </a:xfrm>
            <a:custGeom>
              <a:avLst/>
              <a:gdLst/>
              <a:ahLst/>
              <a:cxnLst/>
              <a:rect l="l" t="t" r="r" b="b"/>
              <a:pathLst>
                <a:path w="5235" h="2076" extrusionOk="0">
                  <a:moveTo>
                    <a:pt x="2593" y="0"/>
                  </a:moveTo>
                  <a:lnTo>
                    <a:pt x="1" y="1841"/>
                  </a:lnTo>
                  <a:lnTo>
                    <a:pt x="1" y="2075"/>
                  </a:lnTo>
                  <a:lnTo>
                    <a:pt x="5234" y="2075"/>
                  </a:lnTo>
                  <a:lnTo>
                    <a:pt x="5234" y="1841"/>
                  </a:lnTo>
                  <a:lnTo>
                    <a:pt x="2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3"/>
            <p:cNvSpPr/>
            <p:nvPr/>
          </p:nvSpPr>
          <p:spPr>
            <a:xfrm>
              <a:off x="7083550" y="1391600"/>
              <a:ext cx="25975" cy="51925"/>
            </a:xfrm>
            <a:custGeom>
              <a:avLst/>
              <a:gdLst/>
              <a:ahLst/>
              <a:cxnLst/>
              <a:rect l="l" t="t" r="r" b="b"/>
              <a:pathLst>
                <a:path w="1039" h="2077" extrusionOk="0">
                  <a:moveTo>
                    <a:pt x="1" y="1"/>
                  </a:moveTo>
                  <a:lnTo>
                    <a:pt x="1" y="2076"/>
                  </a:lnTo>
                  <a:lnTo>
                    <a:pt x="1039" y="2076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4" name="Google Shape;2184;p43"/>
          <p:cNvSpPr/>
          <p:nvPr/>
        </p:nvSpPr>
        <p:spPr>
          <a:xfrm>
            <a:off x="3468747" y="1621994"/>
            <a:ext cx="291105" cy="382075"/>
          </a:xfrm>
          <a:custGeom>
            <a:avLst/>
            <a:gdLst/>
            <a:ahLst/>
            <a:cxnLst/>
            <a:rect l="l" t="t" r="r" b="b"/>
            <a:pathLst>
              <a:path w="13584" h="17829" extrusionOk="0">
                <a:moveTo>
                  <a:pt x="10471" y="284"/>
                </a:moveTo>
                <a:lnTo>
                  <a:pt x="10471" y="3114"/>
                </a:lnTo>
                <a:lnTo>
                  <a:pt x="13301" y="3114"/>
                </a:lnTo>
                <a:lnTo>
                  <a:pt x="10471" y="284"/>
                </a:lnTo>
                <a:close/>
                <a:moveTo>
                  <a:pt x="11508" y="5283"/>
                </a:moveTo>
                <a:lnTo>
                  <a:pt x="11508" y="6321"/>
                </a:lnTo>
                <a:lnTo>
                  <a:pt x="2125" y="6321"/>
                </a:lnTo>
                <a:lnTo>
                  <a:pt x="2125" y="5283"/>
                </a:lnTo>
                <a:close/>
                <a:moveTo>
                  <a:pt x="11508" y="7358"/>
                </a:moveTo>
                <a:lnTo>
                  <a:pt x="11508" y="8396"/>
                </a:lnTo>
                <a:lnTo>
                  <a:pt x="6275" y="8396"/>
                </a:lnTo>
                <a:lnTo>
                  <a:pt x="6275" y="7358"/>
                </a:lnTo>
                <a:close/>
                <a:moveTo>
                  <a:pt x="8916" y="12595"/>
                </a:moveTo>
                <a:cubicBezTo>
                  <a:pt x="8633" y="12595"/>
                  <a:pt x="8396" y="12829"/>
                  <a:pt x="8396" y="13112"/>
                </a:cubicBezTo>
                <a:cubicBezTo>
                  <a:pt x="8396" y="13395"/>
                  <a:pt x="8633" y="13633"/>
                  <a:pt x="8916" y="13633"/>
                </a:cubicBezTo>
                <a:cubicBezTo>
                  <a:pt x="9199" y="13633"/>
                  <a:pt x="9433" y="13395"/>
                  <a:pt x="9433" y="13112"/>
                </a:cubicBezTo>
                <a:cubicBezTo>
                  <a:pt x="9433" y="12829"/>
                  <a:pt x="9199" y="12595"/>
                  <a:pt x="8916" y="12595"/>
                </a:cubicBezTo>
                <a:close/>
                <a:moveTo>
                  <a:pt x="4200" y="7358"/>
                </a:moveTo>
                <a:lnTo>
                  <a:pt x="4200" y="8490"/>
                </a:lnTo>
                <a:cubicBezTo>
                  <a:pt x="4811" y="8728"/>
                  <a:pt x="5237" y="9294"/>
                  <a:pt x="5237" y="10000"/>
                </a:cubicBezTo>
                <a:lnTo>
                  <a:pt x="4200" y="10000"/>
                </a:lnTo>
                <a:cubicBezTo>
                  <a:pt x="4200" y="9671"/>
                  <a:pt x="3962" y="9434"/>
                  <a:pt x="3679" y="9434"/>
                </a:cubicBezTo>
                <a:cubicBezTo>
                  <a:pt x="3396" y="9434"/>
                  <a:pt x="3162" y="9671"/>
                  <a:pt x="3162" y="10000"/>
                </a:cubicBezTo>
                <a:cubicBezTo>
                  <a:pt x="3162" y="10283"/>
                  <a:pt x="3396" y="10520"/>
                  <a:pt x="3679" y="10520"/>
                </a:cubicBezTo>
                <a:cubicBezTo>
                  <a:pt x="4528" y="10520"/>
                  <a:pt x="5237" y="11226"/>
                  <a:pt x="5237" y="12075"/>
                </a:cubicBezTo>
                <a:cubicBezTo>
                  <a:pt x="5237" y="12735"/>
                  <a:pt x="4811" y="13350"/>
                  <a:pt x="4200" y="13539"/>
                </a:cubicBezTo>
                <a:lnTo>
                  <a:pt x="4200" y="14671"/>
                </a:lnTo>
                <a:lnTo>
                  <a:pt x="3162" y="14671"/>
                </a:lnTo>
                <a:lnTo>
                  <a:pt x="3162" y="13539"/>
                </a:lnTo>
                <a:cubicBezTo>
                  <a:pt x="2547" y="13350"/>
                  <a:pt x="2125" y="12735"/>
                  <a:pt x="2125" y="12075"/>
                </a:cubicBezTo>
                <a:lnTo>
                  <a:pt x="3162" y="12075"/>
                </a:lnTo>
                <a:cubicBezTo>
                  <a:pt x="3162" y="12358"/>
                  <a:pt x="3396" y="12595"/>
                  <a:pt x="3679" y="12595"/>
                </a:cubicBezTo>
                <a:cubicBezTo>
                  <a:pt x="3962" y="12595"/>
                  <a:pt x="4200" y="12358"/>
                  <a:pt x="4200" y="12075"/>
                </a:cubicBezTo>
                <a:cubicBezTo>
                  <a:pt x="4200" y="11792"/>
                  <a:pt x="3962" y="11558"/>
                  <a:pt x="3679" y="11558"/>
                </a:cubicBezTo>
                <a:cubicBezTo>
                  <a:pt x="2830" y="11558"/>
                  <a:pt x="2125" y="10849"/>
                  <a:pt x="2125" y="10000"/>
                </a:cubicBezTo>
                <a:cubicBezTo>
                  <a:pt x="2125" y="9294"/>
                  <a:pt x="2547" y="8728"/>
                  <a:pt x="3162" y="8490"/>
                </a:cubicBezTo>
                <a:lnTo>
                  <a:pt x="3162" y="7358"/>
                </a:lnTo>
                <a:close/>
                <a:moveTo>
                  <a:pt x="8916" y="11558"/>
                </a:moveTo>
                <a:cubicBezTo>
                  <a:pt x="9765" y="11558"/>
                  <a:pt x="10471" y="12263"/>
                  <a:pt x="10471" y="13112"/>
                </a:cubicBezTo>
                <a:cubicBezTo>
                  <a:pt x="10471" y="13350"/>
                  <a:pt x="10425" y="13584"/>
                  <a:pt x="10331" y="13773"/>
                </a:cubicBezTo>
                <a:lnTo>
                  <a:pt x="11369" y="14810"/>
                </a:lnTo>
                <a:lnTo>
                  <a:pt x="10614" y="15565"/>
                </a:lnTo>
                <a:lnTo>
                  <a:pt x="9576" y="14527"/>
                </a:lnTo>
                <a:cubicBezTo>
                  <a:pt x="9388" y="14622"/>
                  <a:pt x="9150" y="14671"/>
                  <a:pt x="8916" y="14671"/>
                </a:cubicBezTo>
                <a:cubicBezTo>
                  <a:pt x="8678" y="14671"/>
                  <a:pt x="8445" y="14622"/>
                  <a:pt x="8207" y="14527"/>
                </a:cubicBezTo>
                <a:lnTo>
                  <a:pt x="7169" y="15565"/>
                </a:lnTo>
                <a:lnTo>
                  <a:pt x="6464" y="14810"/>
                </a:lnTo>
                <a:lnTo>
                  <a:pt x="7501" y="13773"/>
                </a:lnTo>
                <a:cubicBezTo>
                  <a:pt x="7407" y="13584"/>
                  <a:pt x="7313" y="13350"/>
                  <a:pt x="7313" y="13112"/>
                </a:cubicBezTo>
                <a:cubicBezTo>
                  <a:pt x="7313" y="12263"/>
                  <a:pt x="8018" y="11558"/>
                  <a:pt x="8916" y="11558"/>
                </a:cubicBezTo>
                <a:close/>
                <a:moveTo>
                  <a:pt x="0" y="1"/>
                </a:moveTo>
                <a:lnTo>
                  <a:pt x="0" y="17829"/>
                </a:lnTo>
                <a:lnTo>
                  <a:pt x="13584" y="17829"/>
                </a:lnTo>
                <a:lnTo>
                  <a:pt x="13584" y="4151"/>
                </a:lnTo>
                <a:lnTo>
                  <a:pt x="9433" y="4151"/>
                </a:lnTo>
                <a:lnTo>
                  <a:pt x="94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5" name="Google Shape;2185;p43"/>
          <p:cNvGrpSpPr/>
          <p:nvPr/>
        </p:nvGrpSpPr>
        <p:grpSpPr>
          <a:xfrm>
            <a:off x="5338661" y="1621994"/>
            <a:ext cx="382075" cy="382075"/>
            <a:chOff x="6846600" y="3925525"/>
            <a:chExt cx="445725" cy="445725"/>
          </a:xfrm>
        </p:grpSpPr>
        <p:sp>
          <p:nvSpPr>
            <p:cNvPr id="2186" name="Google Shape;2186;p43"/>
            <p:cNvSpPr/>
            <p:nvPr/>
          </p:nvSpPr>
          <p:spPr>
            <a:xfrm>
              <a:off x="6952725" y="4057600"/>
              <a:ext cx="234625" cy="235825"/>
            </a:xfrm>
            <a:custGeom>
              <a:avLst/>
              <a:gdLst/>
              <a:ahLst/>
              <a:cxnLst/>
              <a:rect l="l" t="t" r="r" b="b"/>
              <a:pathLst>
                <a:path w="9385" h="9433" extrusionOk="0">
                  <a:moveTo>
                    <a:pt x="5234" y="1038"/>
                  </a:moveTo>
                  <a:lnTo>
                    <a:pt x="5234" y="2170"/>
                  </a:lnTo>
                  <a:cubicBezTo>
                    <a:pt x="5800" y="2404"/>
                    <a:pt x="6272" y="2970"/>
                    <a:pt x="6272" y="3679"/>
                  </a:cubicBezTo>
                  <a:lnTo>
                    <a:pt x="5234" y="3679"/>
                  </a:lnTo>
                  <a:cubicBezTo>
                    <a:pt x="5234" y="3396"/>
                    <a:pt x="5000" y="3158"/>
                    <a:pt x="4668" y="3158"/>
                  </a:cubicBezTo>
                  <a:cubicBezTo>
                    <a:pt x="4385" y="3158"/>
                    <a:pt x="4151" y="3396"/>
                    <a:pt x="4151" y="3679"/>
                  </a:cubicBezTo>
                  <a:cubicBezTo>
                    <a:pt x="4151" y="3962"/>
                    <a:pt x="4385" y="4196"/>
                    <a:pt x="4668" y="4196"/>
                  </a:cubicBezTo>
                  <a:cubicBezTo>
                    <a:pt x="5566" y="4196"/>
                    <a:pt x="6272" y="4905"/>
                    <a:pt x="6272" y="5754"/>
                  </a:cubicBezTo>
                  <a:cubicBezTo>
                    <a:pt x="6272" y="6414"/>
                    <a:pt x="5800" y="7026"/>
                    <a:pt x="5234" y="7214"/>
                  </a:cubicBezTo>
                  <a:lnTo>
                    <a:pt x="5234" y="8346"/>
                  </a:lnTo>
                  <a:lnTo>
                    <a:pt x="4151" y="8346"/>
                  </a:lnTo>
                  <a:lnTo>
                    <a:pt x="4151" y="7214"/>
                  </a:lnTo>
                  <a:cubicBezTo>
                    <a:pt x="3536" y="7026"/>
                    <a:pt x="3113" y="6414"/>
                    <a:pt x="3113" y="5754"/>
                  </a:cubicBezTo>
                  <a:lnTo>
                    <a:pt x="4151" y="5754"/>
                  </a:lnTo>
                  <a:cubicBezTo>
                    <a:pt x="4151" y="6037"/>
                    <a:pt x="4385" y="6271"/>
                    <a:pt x="4668" y="6271"/>
                  </a:cubicBezTo>
                  <a:cubicBezTo>
                    <a:pt x="5000" y="6271"/>
                    <a:pt x="5234" y="6037"/>
                    <a:pt x="5234" y="5754"/>
                  </a:cubicBezTo>
                  <a:cubicBezTo>
                    <a:pt x="5234" y="5471"/>
                    <a:pt x="5000" y="5233"/>
                    <a:pt x="4668" y="5233"/>
                  </a:cubicBezTo>
                  <a:cubicBezTo>
                    <a:pt x="3819" y="5233"/>
                    <a:pt x="3113" y="4528"/>
                    <a:pt x="3113" y="3679"/>
                  </a:cubicBezTo>
                  <a:cubicBezTo>
                    <a:pt x="3113" y="2970"/>
                    <a:pt x="3536" y="2404"/>
                    <a:pt x="4151" y="2170"/>
                  </a:cubicBezTo>
                  <a:lnTo>
                    <a:pt x="4151" y="1038"/>
                  </a:lnTo>
                  <a:close/>
                  <a:moveTo>
                    <a:pt x="4668" y="0"/>
                  </a:moveTo>
                  <a:cubicBezTo>
                    <a:pt x="2076" y="0"/>
                    <a:pt x="1" y="2121"/>
                    <a:pt x="1" y="4717"/>
                  </a:cubicBezTo>
                  <a:cubicBezTo>
                    <a:pt x="1" y="7309"/>
                    <a:pt x="2076" y="9433"/>
                    <a:pt x="4668" y="9433"/>
                  </a:cubicBezTo>
                  <a:cubicBezTo>
                    <a:pt x="7264" y="9433"/>
                    <a:pt x="9384" y="7309"/>
                    <a:pt x="9384" y="4717"/>
                  </a:cubicBezTo>
                  <a:cubicBezTo>
                    <a:pt x="9384" y="2121"/>
                    <a:pt x="7264" y="0"/>
                    <a:pt x="4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3"/>
            <p:cNvSpPr/>
            <p:nvPr/>
          </p:nvSpPr>
          <p:spPr>
            <a:xfrm>
              <a:off x="6846600" y="3925525"/>
              <a:ext cx="445725" cy="445725"/>
            </a:xfrm>
            <a:custGeom>
              <a:avLst/>
              <a:gdLst/>
              <a:ahLst/>
              <a:cxnLst/>
              <a:rect l="l" t="t" r="r" b="b"/>
              <a:pathLst>
                <a:path w="17829" h="17829" extrusionOk="0">
                  <a:moveTo>
                    <a:pt x="8913" y="1038"/>
                  </a:moveTo>
                  <a:cubicBezTo>
                    <a:pt x="9245" y="1038"/>
                    <a:pt x="9479" y="1272"/>
                    <a:pt x="9479" y="1604"/>
                  </a:cubicBezTo>
                  <a:cubicBezTo>
                    <a:pt x="9479" y="1887"/>
                    <a:pt x="9245" y="2170"/>
                    <a:pt x="8913" y="2170"/>
                  </a:cubicBezTo>
                  <a:cubicBezTo>
                    <a:pt x="8630" y="2170"/>
                    <a:pt x="8396" y="1887"/>
                    <a:pt x="8396" y="1604"/>
                  </a:cubicBezTo>
                  <a:cubicBezTo>
                    <a:pt x="8396" y="1272"/>
                    <a:pt x="8630" y="1038"/>
                    <a:pt x="8913" y="1038"/>
                  </a:cubicBezTo>
                  <a:close/>
                  <a:moveTo>
                    <a:pt x="8913" y="4246"/>
                  </a:moveTo>
                  <a:cubicBezTo>
                    <a:pt x="12120" y="4246"/>
                    <a:pt x="14667" y="6838"/>
                    <a:pt x="14667" y="10000"/>
                  </a:cubicBezTo>
                  <a:cubicBezTo>
                    <a:pt x="14667" y="13158"/>
                    <a:pt x="12120" y="15754"/>
                    <a:pt x="8913" y="15754"/>
                  </a:cubicBezTo>
                  <a:cubicBezTo>
                    <a:pt x="5755" y="15754"/>
                    <a:pt x="3208" y="13158"/>
                    <a:pt x="3208" y="10000"/>
                  </a:cubicBezTo>
                  <a:cubicBezTo>
                    <a:pt x="3208" y="6838"/>
                    <a:pt x="5755" y="4246"/>
                    <a:pt x="8913" y="4246"/>
                  </a:cubicBezTo>
                  <a:close/>
                  <a:moveTo>
                    <a:pt x="2216" y="1"/>
                  </a:moveTo>
                  <a:lnTo>
                    <a:pt x="1" y="2216"/>
                  </a:lnTo>
                  <a:lnTo>
                    <a:pt x="2216" y="4434"/>
                  </a:lnTo>
                  <a:lnTo>
                    <a:pt x="2970" y="3680"/>
                  </a:lnTo>
                  <a:lnTo>
                    <a:pt x="3585" y="4291"/>
                  </a:lnTo>
                  <a:cubicBezTo>
                    <a:pt x="1982" y="5755"/>
                    <a:pt x="1084" y="7830"/>
                    <a:pt x="1084" y="10000"/>
                  </a:cubicBezTo>
                  <a:cubicBezTo>
                    <a:pt x="1084" y="14339"/>
                    <a:pt x="4623" y="17829"/>
                    <a:pt x="8913" y="17829"/>
                  </a:cubicBezTo>
                  <a:cubicBezTo>
                    <a:pt x="13252" y="17829"/>
                    <a:pt x="16791" y="14339"/>
                    <a:pt x="16791" y="10000"/>
                  </a:cubicBezTo>
                  <a:cubicBezTo>
                    <a:pt x="16791" y="7830"/>
                    <a:pt x="15893" y="5755"/>
                    <a:pt x="14290" y="4291"/>
                  </a:cubicBezTo>
                  <a:lnTo>
                    <a:pt x="14905" y="3680"/>
                  </a:lnTo>
                  <a:lnTo>
                    <a:pt x="15610" y="4434"/>
                  </a:lnTo>
                  <a:lnTo>
                    <a:pt x="17829" y="2216"/>
                  </a:lnTo>
                  <a:lnTo>
                    <a:pt x="15610" y="1"/>
                  </a:lnTo>
                  <a:lnTo>
                    <a:pt x="13395" y="2216"/>
                  </a:lnTo>
                  <a:lnTo>
                    <a:pt x="14150" y="2970"/>
                  </a:lnTo>
                  <a:lnTo>
                    <a:pt x="13490" y="3631"/>
                  </a:lnTo>
                  <a:cubicBezTo>
                    <a:pt x="12546" y="2970"/>
                    <a:pt x="11509" y="2499"/>
                    <a:pt x="10377" y="2310"/>
                  </a:cubicBezTo>
                  <a:cubicBezTo>
                    <a:pt x="10471" y="2076"/>
                    <a:pt x="10517" y="1838"/>
                    <a:pt x="10517" y="1604"/>
                  </a:cubicBezTo>
                  <a:cubicBezTo>
                    <a:pt x="10517" y="706"/>
                    <a:pt x="9811" y="1"/>
                    <a:pt x="8913" y="1"/>
                  </a:cubicBezTo>
                  <a:cubicBezTo>
                    <a:pt x="8064" y="1"/>
                    <a:pt x="7309" y="706"/>
                    <a:pt x="7309" y="1604"/>
                  </a:cubicBezTo>
                  <a:cubicBezTo>
                    <a:pt x="7309" y="1838"/>
                    <a:pt x="7404" y="2076"/>
                    <a:pt x="7498" y="2310"/>
                  </a:cubicBezTo>
                  <a:cubicBezTo>
                    <a:pt x="6366" y="2499"/>
                    <a:pt x="5328" y="2970"/>
                    <a:pt x="4385" y="3631"/>
                  </a:cubicBezTo>
                  <a:lnTo>
                    <a:pt x="3725" y="2970"/>
                  </a:lnTo>
                  <a:lnTo>
                    <a:pt x="4434" y="2216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8" name="Google Shape;2188;p43"/>
          <p:cNvGrpSpPr/>
          <p:nvPr/>
        </p:nvGrpSpPr>
        <p:grpSpPr>
          <a:xfrm>
            <a:off x="1507863" y="1667479"/>
            <a:ext cx="382075" cy="291105"/>
            <a:chOff x="874425" y="3978550"/>
            <a:chExt cx="445725" cy="339600"/>
          </a:xfrm>
        </p:grpSpPr>
        <p:sp>
          <p:nvSpPr>
            <p:cNvPr id="2189" name="Google Shape;2189;p43"/>
            <p:cNvSpPr/>
            <p:nvPr/>
          </p:nvSpPr>
          <p:spPr>
            <a:xfrm>
              <a:off x="874425" y="4056375"/>
              <a:ext cx="51900" cy="79050"/>
            </a:xfrm>
            <a:custGeom>
              <a:avLst/>
              <a:gdLst/>
              <a:ahLst/>
              <a:cxnLst/>
              <a:rect l="l" t="t" r="r" b="b"/>
              <a:pathLst>
                <a:path w="2076" h="3162" extrusionOk="0">
                  <a:moveTo>
                    <a:pt x="0" y="0"/>
                  </a:moveTo>
                  <a:lnTo>
                    <a:pt x="0" y="3162"/>
                  </a:lnTo>
                  <a:lnTo>
                    <a:pt x="2075" y="3162"/>
                  </a:lnTo>
                  <a:lnTo>
                    <a:pt x="20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3"/>
            <p:cNvSpPr/>
            <p:nvPr/>
          </p:nvSpPr>
          <p:spPr>
            <a:xfrm>
              <a:off x="874425" y="3978550"/>
              <a:ext cx="263000" cy="313650"/>
            </a:xfrm>
            <a:custGeom>
              <a:avLst/>
              <a:gdLst/>
              <a:ahLst/>
              <a:cxnLst/>
              <a:rect l="l" t="t" r="r" b="b"/>
              <a:pathLst>
                <a:path w="10520" h="12546" extrusionOk="0">
                  <a:moveTo>
                    <a:pt x="7358" y="2076"/>
                  </a:moveTo>
                  <a:lnTo>
                    <a:pt x="7358" y="3207"/>
                  </a:lnTo>
                  <a:cubicBezTo>
                    <a:pt x="7973" y="3445"/>
                    <a:pt x="8395" y="4011"/>
                    <a:pt x="8395" y="4717"/>
                  </a:cubicBezTo>
                  <a:lnTo>
                    <a:pt x="7358" y="4717"/>
                  </a:lnTo>
                  <a:cubicBezTo>
                    <a:pt x="7358" y="4434"/>
                    <a:pt x="7124" y="4200"/>
                    <a:pt x="6841" y="4200"/>
                  </a:cubicBezTo>
                  <a:cubicBezTo>
                    <a:pt x="6558" y="4200"/>
                    <a:pt x="6320" y="4434"/>
                    <a:pt x="6320" y="4717"/>
                  </a:cubicBezTo>
                  <a:cubicBezTo>
                    <a:pt x="6320" y="5000"/>
                    <a:pt x="6558" y="5237"/>
                    <a:pt x="6841" y="5237"/>
                  </a:cubicBezTo>
                  <a:cubicBezTo>
                    <a:pt x="7690" y="5237"/>
                    <a:pt x="8395" y="5943"/>
                    <a:pt x="8395" y="6792"/>
                  </a:cubicBezTo>
                  <a:cubicBezTo>
                    <a:pt x="8395" y="7452"/>
                    <a:pt x="7973" y="8067"/>
                    <a:pt x="7358" y="8256"/>
                  </a:cubicBezTo>
                  <a:lnTo>
                    <a:pt x="7358" y="9388"/>
                  </a:lnTo>
                  <a:lnTo>
                    <a:pt x="6320" y="9388"/>
                  </a:lnTo>
                  <a:lnTo>
                    <a:pt x="6320" y="8256"/>
                  </a:lnTo>
                  <a:cubicBezTo>
                    <a:pt x="5709" y="8067"/>
                    <a:pt x="5282" y="7452"/>
                    <a:pt x="5282" y="6792"/>
                  </a:cubicBezTo>
                  <a:lnTo>
                    <a:pt x="6320" y="6792"/>
                  </a:lnTo>
                  <a:cubicBezTo>
                    <a:pt x="6320" y="7075"/>
                    <a:pt x="6558" y="7313"/>
                    <a:pt x="6841" y="7313"/>
                  </a:cubicBezTo>
                  <a:cubicBezTo>
                    <a:pt x="7124" y="7313"/>
                    <a:pt x="7358" y="7075"/>
                    <a:pt x="7358" y="6792"/>
                  </a:cubicBezTo>
                  <a:cubicBezTo>
                    <a:pt x="7358" y="6509"/>
                    <a:pt x="7124" y="6275"/>
                    <a:pt x="6841" y="6275"/>
                  </a:cubicBezTo>
                  <a:cubicBezTo>
                    <a:pt x="5943" y="6275"/>
                    <a:pt x="5282" y="5566"/>
                    <a:pt x="5282" y="4717"/>
                  </a:cubicBezTo>
                  <a:cubicBezTo>
                    <a:pt x="5282" y="4011"/>
                    <a:pt x="5709" y="3445"/>
                    <a:pt x="6320" y="3207"/>
                  </a:cubicBezTo>
                  <a:lnTo>
                    <a:pt x="6320" y="2076"/>
                  </a:lnTo>
                  <a:close/>
                  <a:moveTo>
                    <a:pt x="0" y="0"/>
                  </a:moveTo>
                  <a:lnTo>
                    <a:pt x="0" y="2076"/>
                  </a:lnTo>
                  <a:lnTo>
                    <a:pt x="3162" y="2076"/>
                  </a:lnTo>
                  <a:lnTo>
                    <a:pt x="3162" y="7313"/>
                  </a:lnTo>
                  <a:lnTo>
                    <a:pt x="0" y="7313"/>
                  </a:lnTo>
                  <a:lnTo>
                    <a:pt x="0" y="12546"/>
                  </a:lnTo>
                  <a:lnTo>
                    <a:pt x="1558" y="12546"/>
                  </a:lnTo>
                  <a:cubicBezTo>
                    <a:pt x="1558" y="11369"/>
                    <a:pt x="2502" y="10471"/>
                    <a:pt x="3679" y="10471"/>
                  </a:cubicBezTo>
                  <a:cubicBezTo>
                    <a:pt x="4811" y="10471"/>
                    <a:pt x="5754" y="11369"/>
                    <a:pt x="5754" y="12546"/>
                  </a:cubicBezTo>
                  <a:lnTo>
                    <a:pt x="10519" y="12546"/>
                  </a:lnTo>
                  <a:lnTo>
                    <a:pt x="105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3"/>
            <p:cNvSpPr/>
            <p:nvPr/>
          </p:nvSpPr>
          <p:spPr>
            <a:xfrm>
              <a:off x="1202200" y="4266250"/>
              <a:ext cx="53125" cy="51900"/>
            </a:xfrm>
            <a:custGeom>
              <a:avLst/>
              <a:gdLst/>
              <a:ahLst/>
              <a:cxnLst/>
              <a:rect l="l" t="t" r="r" b="b"/>
              <a:pathLst>
                <a:path w="2125" h="2076" extrusionOk="0">
                  <a:moveTo>
                    <a:pt x="1087" y="0"/>
                  </a:moveTo>
                  <a:cubicBezTo>
                    <a:pt x="472" y="0"/>
                    <a:pt x="1" y="472"/>
                    <a:pt x="1" y="1038"/>
                  </a:cubicBezTo>
                  <a:cubicBezTo>
                    <a:pt x="1" y="1604"/>
                    <a:pt x="472" y="2076"/>
                    <a:pt x="1087" y="2076"/>
                  </a:cubicBezTo>
                  <a:cubicBezTo>
                    <a:pt x="1653" y="2076"/>
                    <a:pt x="2125" y="1604"/>
                    <a:pt x="2125" y="1038"/>
                  </a:cubicBezTo>
                  <a:cubicBezTo>
                    <a:pt x="2125" y="472"/>
                    <a:pt x="1653" y="0"/>
                    <a:pt x="10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3"/>
            <p:cNvSpPr/>
            <p:nvPr/>
          </p:nvSpPr>
          <p:spPr>
            <a:xfrm>
              <a:off x="939300" y="4266250"/>
              <a:ext cx="53050" cy="51900"/>
            </a:xfrm>
            <a:custGeom>
              <a:avLst/>
              <a:gdLst/>
              <a:ahLst/>
              <a:cxnLst/>
              <a:rect l="l" t="t" r="r" b="b"/>
              <a:pathLst>
                <a:path w="2122" h="2076" extrusionOk="0">
                  <a:moveTo>
                    <a:pt x="1084" y="0"/>
                  </a:moveTo>
                  <a:cubicBezTo>
                    <a:pt x="473" y="0"/>
                    <a:pt x="1" y="472"/>
                    <a:pt x="1" y="1038"/>
                  </a:cubicBezTo>
                  <a:cubicBezTo>
                    <a:pt x="1" y="1604"/>
                    <a:pt x="473" y="2076"/>
                    <a:pt x="1084" y="2076"/>
                  </a:cubicBezTo>
                  <a:cubicBezTo>
                    <a:pt x="1650" y="2076"/>
                    <a:pt x="2121" y="1604"/>
                    <a:pt x="2121" y="1038"/>
                  </a:cubicBezTo>
                  <a:cubicBezTo>
                    <a:pt x="2121" y="472"/>
                    <a:pt x="1650" y="0"/>
                    <a:pt x="10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3"/>
            <p:cNvSpPr/>
            <p:nvPr/>
          </p:nvSpPr>
          <p:spPr>
            <a:xfrm>
              <a:off x="1163350" y="4161350"/>
              <a:ext cx="156800" cy="130850"/>
            </a:xfrm>
            <a:custGeom>
              <a:avLst/>
              <a:gdLst/>
              <a:ahLst/>
              <a:cxnLst/>
              <a:rect l="l" t="t" r="r" b="b"/>
              <a:pathLst>
                <a:path w="6272" h="5234" extrusionOk="0">
                  <a:moveTo>
                    <a:pt x="0" y="1"/>
                  </a:moveTo>
                  <a:lnTo>
                    <a:pt x="0" y="5234"/>
                  </a:lnTo>
                  <a:lnTo>
                    <a:pt x="517" y="5234"/>
                  </a:lnTo>
                  <a:cubicBezTo>
                    <a:pt x="517" y="4057"/>
                    <a:pt x="1460" y="3159"/>
                    <a:pt x="2641" y="3159"/>
                  </a:cubicBezTo>
                  <a:cubicBezTo>
                    <a:pt x="3773" y="3159"/>
                    <a:pt x="4716" y="4057"/>
                    <a:pt x="4716" y="5234"/>
                  </a:cubicBezTo>
                  <a:lnTo>
                    <a:pt x="6271" y="5234"/>
                  </a:lnTo>
                  <a:lnTo>
                    <a:pt x="6271" y="2076"/>
                  </a:lnTo>
                  <a:lnTo>
                    <a:pt x="4196" y="2076"/>
                  </a:lnTo>
                  <a:lnTo>
                    <a:pt x="4196" y="1038"/>
                  </a:lnTo>
                  <a:lnTo>
                    <a:pt x="6271" y="1038"/>
                  </a:lnTo>
                  <a:lnTo>
                    <a:pt x="62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3"/>
            <p:cNvSpPr/>
            <p:nvPr/>
          </p:nvSpPr>
          <p:spPr>
            <a:xfrm>
              <a:off x="1163350" y="4030425"/>
              <a:ext cx="128500" cy="105000"/>
            </a:xfrm>
            <a:custGeom>
              <a:avLst/>
              <a:gdLst/>
              <a:ahLst/>
              <a:cxnLst/>
              <a:rect l="l" t="t" r="r" b="b"/>
              <a:pathLst>
                <a:path w="5140" h="4200" extrusionOk="0">
                  <a:moveTo>
                    <a:pt x="0" y="1"/>
                  </a:moveTo>
                  <a:lnTo>
                    <a:pt x="0" y="4200"/>
                  </a:lnTo>
                  <a:lnTo>
                    <a:pt x="5139" y="4200"/>
                  </a:lnTo>
                  <a:lnTo>
                    <a:pt x="4384" y="1227"/>
                  </a:lnTo>
                  <a:cubicBezTo>
                    <a:pt x="4196" y="521"/>
                    <a:pt x="3585" y="1"/>
                    <a:pt x="28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723;p31">
            <a:extLst>
              <a:ext uri="{FF2B5EF4-FFF2-40B4-BE49-F238E27FC236}">
                <a16:creationId xmlns:a16="http://schemas.microsoft.com/office/drawing/2014/main" id="{5A630022-E012-F9CF-433E-E8AED05ABC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2" y="510611"/>
            <a:ext cx="6708885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Limitaciones</a:t>
            </a:r>
            <a:endParaRPr dirty="0"/>
          </a:p>
        </p:txBody>
      </p:sp>
      <p:sp>
        <p:nvSpPr>
          <p:cNvPr id="5" name="Google Shape;1732;p32">
            <a:extLst>
              <a:ext uri="{FF2B5EF4-FFF2-40B4-BE49-F238E27FC236}">
                <a16:creationId xmlns:a16="http://schemas.microsoft.com/office/drawing/2014/main" id="{876BD201-628F-356E-37FA-CB95361EEE7E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10</a:t>
            </a:r>
          </a:p>
        </p:txBody>
      </p:sp>
      <p:sp>
        <p:nvSpPr>
          <p:cNvPr id="2" name="Google Shape;2152;p43">
            <a:extLst>
              <a:ext uri="{FF2B5EF4-FFF2-40B4-BE49-F238E27FC236}">
                <a16:creationId xmlns:a16="http://schemas.microsoft.com/office/drawing/2014/main" id="{E5A97179-A932-AD22-4B90-00CD3DFFAE3E}"/>
              </a:ext>
            </a:extLst>
          </p:cNvPr>
          <p:cNvSpPr txBox="1"/>
          <p:nvPr/>
        </p:nvSpPr>
        <p:spPr>
          <a:xfrm>
            <a:off x="934050" y="3410225"/>
            <a:ext cx="15297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ES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Más datos de mercado, integrando en un API</a:t>
            </a:r>
          </a:p>
        </p:txBody>
      </p:sp>
      <p:sp>
        <p:nvSpPr>
          <p:cNvPr id="3" name="Google Shape;2154;p43">
            <a:extLst>
              <a:ext uri="{FF2B5EF4-FFF2-40B4-BE49-F238E27FC236}">
                <a16:creationId xmlns:a16="http://schemas.microsoft.com/office/drawing/2014/main" id="{6C54ADD3-23D5-2D80-CF58-7694FDE44E73}"/>
              </a:ext>
            </a:extLst>
          </p:cNvPr>
          <p:cNvSpPr txBox="1"/>
          <p:nvPr/>
        </p:nvSpPr>
        <p:spPr>
          <a:xfrm>
            <a:off x="2849450" y="3410225"/>
            <a:ext cx="15297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Limitado a un sólo país, integrar más fuentes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" name="Google Shape;2156;p43">
            <a:extLst>
              <a:ext uri="{FF2B5EF4-FFF2-40B4-BE49-F238E27FC236}">
                <a16:creationId xmlns:a16="http://schemas.microsoft.com/office/drawing/2014/main" id="{345A3B02-B137-7328-C6E4-276882295D5A}"/>
              </a:ext>
            </a:extLst>
          </p:cNvPr>
          <p:cNvSpPr txBox="1"/>
          <p:nvPr/>
        </p:nvSpPr>
        <p:spPr>
          <a:xfrm>
            <a:off x="4764850" y="3410225"/>
            <a:ext cx="15297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Incluir factores externos como el clima o campañas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" name="Google Shape;2158;p43">
            <a:extLst>
              <a:ext uri="{FF2B5EF4-FFF2-40B4-BE49-F238E27FC236}">
                <a16:creationId xmlns:a16="http://schemas.microsoft.com/office/drawing/2014/main" id="{8BA1CF8A-DC28-5D27-C625-73200E59ADF7}"/>
              </a:ext>
            </a:extLst>
          </p:cNvPr>
          <p:cNvSpPr txBox="1"/>
          <p:nvPr/>
        </p:nvSpPr>
        <p:spPr>
          <a:xfrm>
            <a:off x="6680249" y="3410225"/>
            <a:ext cx="15297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Incorporar Prophet y SHAP para explicabilidad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8" name="Google Shape;2068;p39"/>
          <p:cNvGrpSpPr/>
          <p:nvPr/>
        </p:nvGrpSpPr>
        <p:grpSpPr>
          <a:xfrm>
            <a:off x="6000201" y="811896"/>
            <a:ext cx="2760616" cy="3387254"/>
            <a:chOff x="6000201" y="811896"/>
            <a:chExt cx="2760616" cy="3387254"/>
          </a:xfrm>
        </p:grpSpPr>
        <p:sp>
          <p:nvSpPr>
            <p:cNvPr id="2069" name="Google Shape;2069;p39"/>
            <p:cNvSpPr/>
            <p:nvPr/>
          </p:nvSpPr>
          <p:spPr>
            <a:xfrm flipH="1">
              <a:off x="6000201" y="4114200"/>
              <a:ext cx="1224274" cy="84950"/>
            </a:xfrm>
            <a:custGeom>
              <a:avLst/>
              <a:gdLst/>
              <a:ahLst/>
              <a:cxnLst/>
              <a:rect l="l" t="t" r="r" b="b"/>
              <a:pathLst>
                <a:path w="3541" h="227" extrusionOk="0">
                  <a:moveTo>
                    <a:pt x="3541" y="114"/>
                  </a:moveTo>
                  <a:cubicBezTo>
                    <a:pt x="3541" y="134"/>
                    <a:pt x="3459" y="153"/>
                    <a:pt x="3304" y="170"/>
                  </a:cubicBezTo>
                  <a:cubicBezTo>
                    <a:pt x="3149" y="188"/>
                    <a:pt x="2925" y="202"/>
                    <a:pt x="2656" y="212"/>
                  </a:cubicBezTo>
                  <a:cubicBezTo>
                    <a:pt x="2387" y="222"/>
                    <a:pt x="2082" y="227"/>
                    <a:pt x="1771" y="227"/>
                  </a:cubicBezTo>
                  <a:cubicBezTo>
                    <a:pt x="1460" y="227"/>
                    <a:pt x="1155" y="222"/>
                    <a:pt x="886" y="212"/>
                  </a:cubicBezTo>
                  <a:cubicBezTo>
                    <a:pt x="616" y="202"/>
                    <a:pt x="393" y="188"/>
                    <a:pt x="238" y="170"/>
                  </a:cubicBezTo>
                  <a:cubicBezTo>
                    <a:pt x="82" y="153"/>
                    <a:pt x="0" y="134"/>
                    <a:pt x="0" y="114"/>
                  </a:cubicBezTo>
                  <a:cubicBezTo>
                    <a:pt x="0" y="94"/>
                    <a:pt x="82" y="74"/>
                    <a:pt x="238" y="57"/>
                  </a:cubicBezTo>
                  <a:cubicBezTo>
                    <a:pt x="393" y="39"/>
                    <a:pt x="616" y="25"/>
                    <a:pt x="886" y="15"/>
                  </a:cubicBezTo>
                  <a:cubicBezTo>
                    <a:pt x="1155" y="5"/>
                    <a:pt x="1460" y="0"/>
                    <a:pt x="1771" y="0"/>
                  </a:cubicBezTo>
                  <a:cubicBezTo>
                    <a:pt x="2082" y="0"/>
                    <a:pt x="2387" y="5"/>
                    <a:pt x="2656" y="15"/>
                  </a:cubicBezTo>
                  <a:cubicBezTo>
                    <a:pt x="2925" y="25"/>
                    <a:pt x="3149" y="39"/>
                    <a:pt x="3304" y="57"/>
                  </a:cubicBezTo>
                  <a:cubicBezTo>
                    <a:pt x="3459" y="74"/>
                    <a:pt x="3541" y="94"/>
                    <a:pt x="3541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70" name="Google Shape;2070;p39"/>
            <p:cNvGrpSpPr/>
            <p:nvPr/>
          </p:nvGrpSpPr>
          <p:grpSpPr>
            <a:xfrm>
              <a:off x="6356675" y="1116900"/>
              <a:ext cx="2404142" cy="1577857"/>
              <a:chOff x="6335175" y="617825"/>
              <a:chExt cx="2404142" cy="1577857"/>
            </a:xfrm>
          </p:grpSpPr>
          <p:grpSp>
            <p:nvGrpSpPr>
              <p:cNvPr id="2071" name="Google Shape;2071;p39"/>
              <p:cNvGrpSpPr/>
              <p:nvPr/>
            </p:nvGrpSpPr>
            <p:grpSpPr>
              <a:xfrm>
                <a:off x="6335175" y="617825"/>
                <a:ext cx="2404142" cy="1577857"/>
                <a:chOff x="6335175" y="617825"/>
                <a:chExt cx="2404142" cy="1577857"/>
              </a:xfrm>
            </p:grpSpPr>
            <p:sp>
              <p:nvSpPr>
                <p:cNvPr id="2072" name="Google Shape;2072;p39"/>
                <p:cNvSpPr/>
                <p:nvPr/>
              </p:nvSpPr>
              <p:spPr>
                <a:xfrm>
                  <a:off x="6335175" y="617825"/>
                  <a:ext cx="2404142" cy="1577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8" h="6318" extrusionOk="0">
                      <a:moveTo>
                        <a:pt x="449" y="6318"/>
                      </a:moveTo>
                      <a:cubicBezTo>
                        <a:pt x="201" y="6318"/>
                        <a:pt x="0" y="6117"/>
                        <a:pt x="0" y="5869"/>
                      </a:cubicBezTo>
                      <a:lnTo>
                        <a:pt x="0" y="430"/>
                      </a:lnTo>
                      <a:cubicBezTo>
                        <a:pt x="0" y="193"/>
                        <a:pt x="192" y="0"/>
                        <a:pt x="430" y="0"/>
                      </a:cubicBezTo>
                      <a:lnTo>
                        <a:pt x="9949" y="0"/>
                      </a:lnTo>
                      <a:cubicBezTo>
                        <a:pt x="10186" y="0"/>
                        <a:pt x="10378" y="193"/>
                        <a:pt x="10378" y="430"/>
                      </a:cubicBezTo>
                      <a:lnTo>
                        <a:pt x="10378" y="5869"/>
                      </a:lnTo>
                      <a:cubicBezTo>
                        <a:pt x="10378" y="6117"/>
                        <a:pt x="10177" y="6318"/>
                        <a:pt x="9930" y="6318"/>
                      </a:cubicBezTo>
                      <a:lnTo>
                        <a:pt x="449" y="63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3" name="Google Shape;2073;p39"/>
                <p:cNvSpPr/>
                <p:nvPr/>
              </p:nvSpPr>
              <p:spPr>
                <a:xfrm>
                  <a:off x="6409546" y="669294"/>
                  <a:ext cx="2255400" cy="1474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5" h="4097" extrusionOk="0">
                      <a:moveTo>
                        <a:pt x="0" y="0"/>
                      </a:moveTo>
                      <a:lnTo>
                        <a:pt x="0" y="4097"/>
                      </a:lnTo>
                      <a:lnTo>
                        <a:pt x="6265" y="4097"/>
                      </a:lnTo>
                      <a:lnTo>
                        <a:pt x="6265" y="0"/>
                      </a:lnTo>
                      <a:lnTo>
                        <a:pt x="0" y="0"/>
                      </a:lnTo>
                      <a:moveTo>
                        <a:pt x="6247" y="510"/>
                      </a:moveTo>
                      <a:lnTo>
                        <a:pt x="5484" y="510"/>
                      </a:lnTo>
                      <a:lnTo>
                        <a:pt x="5484" y="18"/>
                      </a:lnTo>
                      <a:lnTo>
                        <a:pt x="6247" y="18"/>
                      </a:lnTo>
                      <a:lnTo>
                        <a:pt x="6247" y="510"/>
                      </a:lnTo>
                      <a:moveTo>
                        <a:pt x="3141" y="1530"/>
                      </a:moveTo>
                      <a:lnTo>
                        <a:pt x="3141" y="1038"/>
                      </a:lnTo>
                      <a:lnTo>
                        <a:pt x="3904" y="1038"/>
                      </a:lnTo>
                      <a:lnTo>
                        <a:pt x="3904" y="1530"/>
                      </a:lnTo>
                      <a:lnTo>
                        <a:pt x="3141" y="1530"/>
                      </a:lnTo>
                      <a:moveTo>
                        <a:pt x="3904" y="1547"/>
                      </a:moveTo>
                      <a:lnTo>
                        <a:pt x="3904" y="2040"/>
                      </a:lnTo>
                      <a:lnTo>
                        <a:pt x="3141" y="2040"/>
                      </a:lnTo>
                      <a:lnTo>
                        <a:pt x="3141" y="1547"/>
                      </a:lnTo>
                      <a:lnTo>
                        <a:pt x="3904" y="1547"/>
                      </a:lnTo>
                      <a:moveTo>
                        <a:pt x="3124" y="1530"/>
                      </a:moveTo>
                      <a:lnTo>
                        <a:pt x="2360" y="1530"/>
                      </a:lnTo>
                      <a:lnTo>
                        <a:pt x="2360" y="1038"/>
                      </a:lnTo>
                      <a:lnTo>
                        <a:pt x="3124" y="1038"/>
                      </a:lnTo>
                      <a:lnTo>
                        <a:pt x="3124" y="1530"/>
                      </a:lnTo>
                      <a:moveTo>
                        <a:pt x="3124" y="1547"/>
                      </a:moveTo>
                      <a:lnTo>
                        <a:pt x="3124" y="2040"/>
                      </a:lnTo>
                      <a:lnTo>
                        <a:pt x="2360" y="2040"/>
                      </a:lnTo>
                      <a:lnTo>
                        <a:pt x="2360" y="1547"/>
                      </a:lnTo>
                      <a:lnTo>
                        <a:pt x="3124" y="1547"/>
                      </a:lnTo>
                      <a:moveTo>
                        <a:pt x="2343" y="2040"/>
                      </a:moveTo>
                      <a:lnTo>
                        <a:pt x="1580" y="2040"/>
                      </a:lnTo>
                      <a:lnTo>
                        <a:pt x="1580" y="1547"/>
                      </a:lnTo>
                      <a:lnTo>
                        <a:pt x="2343" y="1547"/>
                      </a:lnTo>
                      <a:lnTo>
                        <a:pt x="2343" y="2040"/>
                      </a:lnTo>
                      <a:moveTo>
                        <a:pt x="2343" y="2057"/>
                      </a:moveTo>
                      <a:lnTo>
                        <a:pt x="2343" y="2550"/>
                      </a:lnTo>
                      <a:lnTo>
                        <a:pt x="1580" y="2550"/>
                      </a:lnTo>
                      <a:lnTo>
                        <a:pt x="1580" y="2057"/>
                      </a:lnTo>
                      <a:lnTo>
                        <a:pt x="2343" y="2057"/>
                      </a:lnTo>
                      <a:moveTo>
                        <a:pt x="2360" y="2057"/>
                      </a:moveTo>
                      <a:lnTo>
                        <a:pt x="3124" y="2057"/>
                      </a:lnTo>
                      <a:lnTo>
                        <a:pt x="3124" y="2550"/>
                      </a:lnTo>
                      <a:lnTo>
                        <a:pt x="2360" y="2550"/>
                      </a:lnTo>
                      <a:lnTo>
                        <a:pt x="2360" y="2057"/>
                      </a:lnTo>
                      <a:moveTo>
                        <a:pt x="3124" y="2567"/>
                      </a:moveTo>
                      <a:lnTo>
                        <a:pt x="3124" y="3060"/>
                      </a:lnTo>
                      <a:lnTo>
                        <a:pt x="2360" y="3060"/>
                      </a:lnTo>
                      <a:lnTo>
                        <a:pt x="2360" y="2567"/>
                      </a:lnTo>
                      <a:lnTo>
                        <a:pt x="3124" y="2567"/>
                      </a:lnTo>
                      <a:moveTo>
                        <a:pt x="3141" y="2567"/>
                      </a:moveTo>
                      <a:lnTo>
                        <a:pt x="3904" y="2567"/>
                      </a:lnTo>
                      <a:lnTo>
                        <a:pt x="3904" y="3060"/>
                      </a:lnTo>
                      <a:lnTo>
                        <a:pt x="3141" y="3060"/>
                      </a:lnTo>
                      <a:lnTo>
                        <a:pt x="3141" y="2567"/>
                      </a:lnTo>
                      <a:moveTo>
                        <a:pt x="3141" y="2550"/>
                      </a:moveTo>
                      <a:lnTo>
                        <a:pt x="3141" y="2057"/>
                      </a:lnTo>
                      <a:lnTo>
                        <a:pt x="3904" y="2057"/>
                      </a:lnTo>
                      <a:lnTo>
                        <a:pt x="3904" y="2550"/>
                      </a:lnTo>
                      <a:lnTo>
                        <a:pt x="3141" y="2550"/>
                      </a:lnTo>
                      <a:moveTo>
                        <a:pt x="3922" y="2057"/>
                      </a:moveTo>
                      <a:lnTo>
                        <a:pt x="4685" y="2057"/>
                      </a:lnTo>
                      <a:lnTo>
                        <a:pt x="4685" y="2550"/>
                      </a:lnTo>
                      <a:lnTo>
                        <a:pt x="3922" y="2550"/>
                      </a:lnTo>
                      <a:lnTo>
                        <a:pt x="3922" y="2057"/>
                      </a:lnTo>
                      <a:moveTo>
                        <a:pt x="3922" y="2040"/>
                      </a:moveTo>
                      <a:lnTo>
                        <a:pt x="3922" y="1547"/>
                      </a:lnTo>
                      <a:lnTo>
                        <a:pt x="4685" y="1547"/>
                      </a:lnTo>
                      <a:lnTo>
                        <a:pt x="4685" y="2040"/>
                      </a:lnTo>
                      <a:lnTo>
                        <a:pt x="3922" y="2040"/>
                      </a:lnTo>
                      <a:moveTo>
                        <a:pt x="3922" y="1530"/>
                      </a:moveTo>
                      <a:lnTo>
                        <a:pt x="3922" y="1038"/>
                      </a:lnTo>
                      <a:lnTo>
                        <a:pt x="4685" y="1038"/>
                      </a:lnTo>
                      <a:lnTo>
                        <a:pt x="4685" y="1530"/>
                      </a:lnTo>
                      <a:lnTo>
                        <a:pt x="3922" y="1530"/>
                      </a:lnTo>
                      <a:moveTo>
                        <a:pt x="3922" y="1020"/>
                      </a:moveTo>
                      <a:lnTo>
                        <a:pt x="3922" y="528"/>
                      </a:lnTo>
                      <a:lnTo>
                        <a:pt x="4685" y="528"/>
                      </a:lnTo>
                      <a:lnTo>
                        <a:pt x="4685" y="1020"/>
                      </a:lnTo>
                      <a:lnTo>
                        <a:pt x="3922" y="1020"/>
                      </a:lnTo>
                      <a:moveTo>
                        <a:pt x="3904" y="1020"/>
                      </a:moveTo>
                      <a:lnTo>
                        <a:pt x="3141" y="1020"/>
                      </a:lnTo>
                      <a:lnTo>
                        <a:pt x="3141" y="528"/>
                      </a:lnTo>
                      <a:lnTo>
                        <a:pt x="3904" y="528"/>
                      </a:lnTo>
                      <a:lnTo>
                        <a:pt x="3904" y="1020"/>
                      </a:lnTo>
                      <a:moveTo>
                        <a:pt x="3124" y="1020"/>
                      </a:moveTo>
                      <a:lnTo>
                        <a:pt x="2360" y="1020"/>
                      </a:lnTo>
                      <a:lnTo>
                        <a:pt x="2360" y="528"/>
                      </a:lnTo>
                      <a:lnTo>
                        <a:pt x="3124" y="528"/>
                      </a:lnTo>
                      <a:lnTo>
                        <a:pt x="3124" y="1020"/>
                      </a:lnTo>
                      <a:moveTo>
                        <a:pt x="2343" y="1020"/>
                      </a:moveTo>
                      <a:lnTo>
                        <a:pt x="1580" y="1020"/>
                      </a:lnTo>
                      <a:lnTo>
                        <a:pt x="1580" y="528"/>
                      </a:lnTo>
                      <a:lnTo>
                        <a:pt x="2343" y="528"/>
                      </a:lnTo>
                      <a:lnTo>
                        <a:pt x="2343" y="1020"/>
                      </a:lnTo>
                      <a:moveTo>
                        <a:pt x="2343" y="1038"/>
                      </a:moveTo>
                      <a:lnTo>
                        <a:pt x="2343" y="1530"/>
                      </a:lnTo>
                      <a:lnTo>
                        <a:pt x="1580" y="1530"/>
                      </a:lnTo>
                      <a:lnTo>
                        <a:pt x="1580" y="1038"/>
                      </a:lnTo>
                      <a:lnTo>
                        <a:pt x="2343" y="1038"/>
                      </a:lnTo>
                      <a:moveTo>
                        <a:pt x="1562" y="1530"/>
                      </a:moveTo>
                      <a:lnTo>
                        <a:pt x="799" y="1530"/>
                      </a:lnTo>
                      <a:lnTo>
                        <a:pt x="799" y="1038"/>
                      </a:lnTo>
                      <a:lnTo>
                        <a:pt x="1562" y="1038"/>
                      </a:lnTo>
                      <a:lnTo>
                        <a:pt x="1562" y="1530"/>
                      </a:lnTo>
                      <a:moveTo>
                        <a:pt x="1562" y="1547"/>
                      </a:moveTo>
                      <a:lnTo>
                        <a:pt x="1562" y="2040"/>
                      </a:lnTo>
                      <a:lnTo>
                        <a:pt x="799" y="2040"/>
                      </a:lnTo>
                      <a:lnTo>
                        <a:pt x="799" y="1547"/>
                      </a:lnTo>
                      <a:lnTo>
                        <a:pt x="1562" y="1547"/>
                      </a:lnTo>
                      <a:moveTo>
                        <a:pt x="1562" y="2057"/>
                      </a:moveTo>
                      <a:lnTo>
                        <a:pt x="1562" y="2550"/>
                      </a:lnTo>
                      <a:lnTo>
                        <a:pt x="799" y="2550"/>
                      </a:lnTo>
                      <a:lnTo>
                        <a:pt x="799" y="2057"/>
                      </a:lnTo>
                      <a:lnTo>
                        <a:pt x="1562" y="2057"/>
                      </a:lnTo>
                      <a:moveTo>
                        <a:pt x="1562" y="2567"/>
                      </a:moveTo>
                      <a:lnTo>
                        <a:pt x="1562" y="3060"/>
                      </a:lnTo>
                      <a:lnTo>
                        <a:pt x="799" y="3060"/>
                      </a:lnTo>
                      <a:lnTo>
                        <a:pt x="799" y="2567"/>
                      </a:lnTo>
                      <a:lnTo>
                        <a:pt x="1562" y="2567"/>
                      </a:lnTo>
                      <a:moveTo>
                        <a:pt x="1580" y="2567"/>
                      </a:moveTo>
                      <a:lnTo>
                        <a:pt x="2343" y="2567"/>
                      </a:lnTo>
                      <a:lnTo>
                        <a:pt x="2343" y="3060"/>
                      </a:lnTo>
                      <a:lnTo>
                        <a:pt x="1580" y="3060"/>
                      </a:lnTo>
                      <a:lnTo>
                        <a:pt x="1580" y="2567"/>
                      </a:lnTo>
                      <a:moveTo>
                        <a:pt x="2343" y="3077"/>
                      </a:moveTo>
                      <a:lnTo>
                        <a:pt x="2343" y="3569"/>
                      </a:lnTo>
                      <a:lnTo>
                        <a:pt x="1580" y="3569"/>
                      </a:lnTo>
                      <a:lnTo>
                        <a:pt x="1580" y="3077"/>
                      </a:lnTo>
                      <a:lnTo>
                        <a:pt x="2343" y="3077"/>
                      </a:lnTo>
                      <a:moveTo>
                        <a:pt x="2360" y="3077"/>
                      </a:moveTo>
                      <a:lnTo>
                        <a:pt x="3124" y="3077"/>
                      </a:lnTo>
                      <a:lnTo>
                        <a:pt x="3124" y="3569"/>
                      </a:lnTo>
                      <a:lnTo>
                        <a:pt x="2360" y="3569"/>
                      </a:lnTo>
                      <a:lnTo>
                        <a:pt x="2360" y="3077"/>
                      </a:lnTo>
                      <a:moveTo>
                        <a:pt x="3141" y="3077"/>
                      </a:moveTo>
                      <a:lnTo>
                        <a:pt x="3904" y="3077"/>
                      </a:lnTo>
                      <a:lnTo>
                        <a:pt x="3904" y="3569"/>
                      </a:lnTo>
                      <a:lnTo>
                        <a:pt x="3141" y="3569"/>
                      </a:lnTo>
                      <a:lnTo>
                        <a:pt x="3141" y="3077"/>
                      </a:lnTo>
                      <a:moveTo>
                        <a:pt x="3922" y="3077"/>
                      </a:moveTo>
                      <a:lnTo>
                        <a:pt x="4685" y="3077"/>
                      </a:lnTo>
                      <a:lnTo>
                        <a:pt x="4685" y="3569"/>
                      </a:lnTo>
                      <a:lnTo>
                        <a:pt x="3922" y="3569"/>
                      </a:lnTo>
                      <a:lnTo>
                        <a:pt x="3922" y="3077"/>
                      </a:lnTo>
                      <a:moveTo>
                        <a:pt x="3922" y="3060"/>
                      </a:moveTo>
                      <a:lnTo>
                        <a:pt x="3922" y="2567"/>
                      </a:lnTo>
                      <a:lnTo>
                        <a:pt x="4685" y="2567"/>
                      </a:lnTo>
                      <a:lnTo>
                        <a:pt x="4685" y="3060"/>
                      </a:lnTo>
                      <a:lnTo>
                        <a:pt x="3922" y="3060"/>
                      </a:lnTo>
                      <a:moveTo>
                        <a:pt x="4703" y="2567"/>
                      </a:moveTo>
                      <a:lnTo>
                        <a:pt x="5466" y="2567"/>
                      </a:lnTo>
                      <a:lnTo>
                        <a:pt x="5466" y="3060"/>
                      </a:lnTo>
                      <a:lnTo>
                        <a:pt x="4703" y="3060"/>
                      </a:lnTo>
                      <a:lnTo>
                        <a:pt x="4703" y="2567"/>
                      </a:lnTo>
                      <a:moveTo>
                        <a:pt x="4703" y="2550"/>
                      </a:moveTo>
                      <a:lnTo>
                        <a:pt x="4703" y="2057"/>
                      </a:lnTo>
                      <a:lnTo>
                        <a:pt x="5466" y="2057"/>
                      </a:lnTo>
                      <a:lnTo>
                        <a:pt x="5466" y="2550"/>
                      </a:lnTo>
                      <a:lnTo>
                        <a:pt x="4703" y="2550"/>
                      </a:lnTo>
                      <a:moveTo>
                        <a:pt x="4703" y="2040"/>
                      </a:moveTo>
                      <a:lnTo>
                        <a:pt x="4703" y="1547"/>
                      </a:lnTo>
                      <a:lnTo>
                        <a:pt x="5466" y="1547"/>
                      </a:lnTo>
                      <a:lnTo>
                        <a:pt x="5466" y="2040"/>
                      </a:lnTo>
                      <a:lnTo>
                        <a:pt x="4703" y="2040"/>
                      </a:lnTo>
                      <a:moveTo>
                        <a:pt x="4703" y="1530"/>
                      </a:moveTo>
                      <a:lnTo>
                        <a:pt x="4703" y="1038"/>
                      </a:lnTo>
                      <a:lnTo>
                        <a:pt x="5466" y="1038"/>
                      </a:lnTo>
                      <a:lnTo>
                        <a:pt x="5466" y="1530"/>
                      </a:lnTo>
                      <a:lnTo>
                        <a:pt x="4703" y="1530"/>
                      </a:lnTo>
                      <a:moveTo>
                        <a:pt x="4703" y="1020"/>
                      </a:moveTo>
                      <a:lnTo>
                        <a:pt x="4703" y="528"/>
                      </a:lnTo>
                      <a:lnTo>
                        <a:pt x="5466" y="528"/>
                      </a:lnTo>
                      <a:lnTo>
                        <a:pt x="5466" y="1020"/>
                      </a:lnTo>
                      <a:lnTo>
                        <a:pt x="4703" y="1020"/>
                      </a:lnTo>
                      <a:moveTo>
                        <a:pt x="4703" y="510"/>
                      </a:moveTo>
                      <a:lnTo>
                        <a:pt x="4703" y="18"/>
                      </a:lnTo>
                      <a:lnTo>
                        <a:pt x="5466" y="18"/>
                      </a:lnTo>
                      <a:lnTo>
                        <a:pt x="5466" y="510"/>
                      </a:lnTo>
                      <a:lnTo>
                        <a:pt x="4703" y="510"/>
                      </a:lnTo>
                      <a:moveTo>
                        <a:pt x="4685" y="510"/>
                      </a:moveTo>
                      <a:lnTo>
                        <a:pt x="3922" y="510"/>
                      </a:lnTo>
                      <a:lnTo>
                        <a:pt x="3922" y="18"/>
                      </a:lnTo>
                      <a:lnTo>
                        <a:pt x="4685" y="18"/>
                      </a:lnTo>
                      <a:lnTo>
                        <a:pt x="4685" y="510"/>
                      </a:lnTo>
                      <a:moveTo>
                        <a:pt x="3904" y="510"/>
                      </a:moveTo>
                      <a:lnTo>
                        <a:pt x="3141" y="510"/>
                      </a:lnTo>
                      <a:lnTo>
                        <a:pt x="3141" y="18"/>
                      </a:lnTo>
                      <a:lnTo>
                        <a:pt x="3904" y="18"/>
                      </a:lnTo>
                      <a:lnTo>
                        <a:pt x="3904" y="510"/>
                      </a:lnTo>
                      <a:moveTo>
                        <a:pt x="3124" y="510"/>
                      </a:moveTo>
                      <a:lnTo>
                        <a:pt x="2360" y="510"/>
                      </a:lnTo>
                      <a:lnTo>
                        <a:pt x="2360" y="18"/>
                      </a:lnTo>
                      <a:lnTo>
                        <a:pt x="3124" y="18"/>
                      </a:lnTo>
                      <a:lnTo>
                        <a:pt x="3124" y="510"/>
                      </a:lnTo>
                      <a:moveTo>
                        <a:pt x="2343" y="510"/>
                      </a:moveTo>
                      <a:lnTo>
                        <a:pt x="1580" y="510"/>
                      </a:lnTo>
                      <a:lnTo>
                        <a:pt x="1580" y="18"/>
                      </a:lnTo>
                      <a:lnTo>
                        <a:pt x="2343" y="18"/>
                      </a:lnTo>
                      <a:lnTo>
                        <a:pt x="2343" y="510"/>
                      </a:lnTo>
                      <a:moveTo>
                        <a:pt x="1562" y="510"/>
                      </a:moveTo>
                      <a:lnTo>
                        <a:pt x="799" y="510"/>
                      </a:lnTo>
                      <a:lnTo>
                        <a:pt x="799" y="18"/>
                      </a:lnTo>
                      <a:lnTo>
                        <a:pt x="1562" y="18"/>
                      </a:lnTo>
                      <a:lnTo>
                        <a:pt x="1562" y="510"/>
                      </a:lnTo>
                      <a:moveTo>
                        <a:pt x="1562" y="528"/>
                      </a:moveTo>
                      <a:lnTo>
                        <a:pt x="1562" y="1020"/>
                      </a:lnTo>
                      <a:lnTo>
                        <a:pt x="799" y="1020"/>
                      </a:lnTo>
                      <a:lnTo>
                        <a:pt x="799" y="528"/>
                      </a:lnTo>
                      <a:lnTo>
                        <a:pt x="1562" y="528"/>
                      </a:lnTo>
                      <a:moveTo>
                        <a:pt x="781" y="1020"/>
                      </a:moveTo>
                      <a:lnTo>
                        <a:pt x="18" y="1020"/>
                      </a:lnTo>
                      <a:lnTo>
                        <a:pt x="18" y="528"/>
                      </a:lnTo>
                      <a:lnTo>
                        <a:pt x="781" y="528"/>
                      </a:lnTo>
                      <a:lnTo>
                        <a:pt x="781" y="1020"/>
                      </a:lnTo>
                      <a:moveTo>
                        <a:pt x="781" y="1038"/>
                      </a:moveTo>
                      <a:lnTo>
                        <a:pt x="781" y="1530"/>
                      </a:lnTo>
                      <a:lnTo>
                        <a:pt x="18" y="1530"/>
                      </a:lnTo>
                      <a:lnTo>
                        <a:pt x="18" y="1038"/>
                      </a:lnTo>
                      <a:lnTo>
                        <a:pt x="781" y="1038"/>
                      </a:lnTo>
                      <a:moveTo>
                        <a:pt x="781" y="1547"/>
                      </a:moveTo>
                      <a:lnTo>
                        <a:pt x="781" y="2040"/>
                      </a:lnTo>
                      <a:lnTo>
                        <a:pt x="18" y="2040"/>
                      </a:lnTo>
                      <a:lnTo>
                        <a:pt x="18" y="1547"/>
                      </a:lnTo>
                      <a:lnTo>
                        <a:pt x="781" y="1547"/>
                      </a:lnTo>
                      <a:moveTo>
                        <a:pt x="781" y="2057"/>
                      </a:moveTo>
                      <a:lnTo>
                        <a:pt x="781" y="2550"/>
                      </a:lnTo>
                      <a:lnTo>
                        <a:pt x="18" y="2550"/>
                      </a:lnTo>
                      <a:lnTo>
                        <a:pt x="18" y="2057"/>
                      </a:lnTo>
                      <a:lnTo>
                        <a:pt x="781" y="2057"/>
                      </a:lnTo>
                      <a:moveTo>
                        <a:pt x="781" y="2567"/>
                      </a:moveTo>
                      <a:lnTo>
                        <a:pt x="781" y="3060"/>
                      </a:lnTo>
                      <a:lnTo>
                        <a:pt x="18" y="3060"/>
                      </a:lnTo>
                      <a:lnTo>
                        <a:pt x="18" y="2567"/>
                      </a:lnTo>
                      <a:lnTo>
                        <a:pt x="781" y="2567"/>
                      </a:lnTo>
                      <a:moveTo>
                        <a:pt x="781" y="3077"/>
                      </a:moveTo>
                      <a:lnTo>
                        <a:pt x="781" y="3569"/>
                      </a:lnTo>
                      <a:lnTo>
                        <a:pt x="18" y="3569"/>
                      </a:lnTo>
                      <a:lnTo>
                        <a:pt x="18" y="3077"/>
                      </a:lnTo>
                      <a:lnTo>
                        <a:pt x="781" y="3077"/>
                      </a:lnTo>
                      <a:moveTo>
                        <a:pt x="799" y="3077"/>
                      </a:moveTo>
                      <a:lnTo>
                        <a:pt x="1562" y="3077"/>
                      </a:lnTo>
                      <a:lnTo>
                        <a:pt x="1562" y="3569"/>
                      </a:lnTo>
                      <a:lnTo>
                        <a:pt x="799" y="3569"/>
                      </a:lnTo>
                      <a:lnTo>
                        <a:pt x="799" y="3077"/>
                      </a:lnTo>
                      <a:moveTo>
                        <a:pt x="1562" y="3587"/>
                      </a:moveTo>
                      <a:lnTo>
                        <a:pt x="1562" y="4079"/>
                      </a:lnTo>
                      <a:lnTo>
                        <a:pt x="799" y="4079"/>
                      </a:lnTo>
                      <a:lnTo>
                        <a:pt x="799" y="3587"/>
                      </a:lnTo>
                      <a:lnTo>
                        <a:pt x="1562" y="3587"/>
                      </a:lnTo>
                      <a:moveTo>
                        <a:pt x="1580" y="3587"/>
                      </a:moveTo>
                      <a:lnTo>
                        <a:pt x="2343" y="3587"/>
                      </a:lnTo>
                      <a:lnTo>
                        <a:pt x="2343" y="4079"/>
                      </a:lnTo>
                      <a:lnTo>
                        <a:pt x="1580" y="4079"/>
                      </a:lnTo>
                      <a:lnTo>
                        <a:pt x="1580" y="3587"/>
                      </a:lnTo>
                      <a:moveTo>
                        <a:pt x="2360" y="3587"/>
                      </a:moveTo>
                      <a:lnTo>
                        <a:pt x="3124" y="3587"/>
                      </a:lnTo>
                      <a:lnTo>
                        <a:pt x="3124" y="4079"/>
                      </a:lnTo>
                      <a:lnTo>
                        <a:pt x="2360" y="4079"/>
                      </a:lnTo>
                      <a:lnTo>
                        <a:pt x="2360" y="3587"/>
                      </a:lnTo>
                      <a:moveTo>
                        <a:pt x="3141" y="3587"/>
                      </a:moveTo>
                      <a:lnTo>
                        <a:pt x="3904" y="3587"/>
                      </a:lnTo>
                      <a:lnTo>
                        <a:pt x="3904" y="4079"/>
                      </a:lnTo>
                      <a:lnTo>
                        <a:pt x="3141" y="4079"/>
                      </a:lnTo>
                      <a:lnTo>
                        <a:pt x="3141" y="3587"/>
                      </a:lnTo>
                      <a:moveTo>
                        <a:pt x="3922" y="3587"/>
                      </a:moveTo>
                      <a:lnTo>
                        <a:pt x="4685" y="3587"/>
                      </a:lnTo>
                      <a:lnTo>
                        <a:pt x="4685" y="4079"/>
                      </a:lnTo>
                      <a:lnTo>
                        <a:pt x="3922" y="4079"/>
                      </a:lnTo>
                      <a:lnTo>
                        <a:pt x="3922" y="3587"/>
                      </a:lnTo>
                      <a:moveTo>
                        <a:pt x="4703" y="3587"/>
                      </a:moveTo>
                      <a:lnTo>
                        <a:pt x="5466" y="3587"/>
                      </a:lnTo>
                      <a:lnTo>
                        <a:pt x="5466" y="4079"/>
                      </a:lnTo>
                      <a:lnTo>
                        <a:pt x="4703" y="4079"/>
                      </a:lnTo>
                      <a:lnTo>
                        <a:pt x="4703" y="3587"/>
                      </a:lnTo>
                      <a:moveTo>
                        <a:pt x="4703" y="3569"/>
                      </a:moveTo>
                      <a:lnTo>
                        <a:pt x="4703" y="3077"/>
                      </a:lnTo>
                      <a:lnTo>
                        <a:pt x="5466" y="3077"/>
                      </a:lnTo>
                      <a:lnTo>
                        <a:pt x="5466" y="3569"/>
                      </a:lnTo>
                      <a:lnTo>
                        <a:pt x="4703" y="3569"/>
                      </a:lnTo>
                      <a:moveTo>
                        <a:pt x="5484" y="3077"/>
                      </a:moveTo>
                      <a:lnTo>
                        <a:pt x="6247" y="3077"/>
                      </a:lnTo>
                      <a:lnTo>
                        <a:pt x="6247" y="3569"/>
                      </a:lnTo>
                      <a:lnTo>
                        <a:pt x="5484" y="3569"/>
                      </a:lnTo>
                      <a:lnTo>
                        <a:pt x="5484" y="3077"/>
                      </a:lnTo>
                      <a:moveTo>
                        <a:pt x="5484" y="3060"/>
                      </a:moveTo>
                      <a:lnTo>
                        <a:pt x="5484" y="2567"/>
                      </a:lnTo>
                      <a:lnTo>
                        <a:pt x="6247" y="2567"/>
                      </a:lnTo>
                      <a:lnTo>
                        <a:pt x="6247" y="3060"/>
                      </a:lnTo>
                      <a:lnTo>
                        <a:pt x="5484" y="3060"/>
                      </a:lnTo>
                      <a:moveTo>
                        <a:pt x="5484" y="2550"/>
                      </a:moveTo>
                      <a:lnTo>
                        <a:pt x="5484" y="2057"/>
                      </a:lnTo>
                      <a:lnTo>
                        <a:pt x="6247" y="2057"/>
                      </a:lnTo>
                      <a:lnTo>
                        <a:pt x="6247" y="2550"/>
                      </a:lnTo>
                      <a:lnTo>
                        <a:pt x="5484" y="2550"/>
                      </a:lnTo>
                      <a:moveTo>
                        <a:pt x="5484" y="2040"/>
                      </a:moveTo>
                      <a:lnTo>
                        <a:pt x="5484" y="1547"/>
                      </a:lnTo>
                      <a:lnTo>
                        <a:pt x="6247" y="1547"/>
                      </a:lnTo>
                      <a:lnTo>
                        <a:pt x="6247" y="2040"/>
                      </a:lnTo>
                      <a:lnTo>
                        <a:pt x="5484" y="2040"/>
                      </a:lnTo>
                      <a:moveTo>
                        <a:pt x="5484" y="1530"/>
                      </a:moveTo>
                      <a:lnTo>
                        <a:pt x="5484" y="1038"/>
                      </a:lnTo>
                      <a:lnTo>
                        <a:pt x="6247" y="1038"/>
                      </a:lnTo>
                      <a:lnTo>
                        <a:pt x="6247" y="1530"/>
                      </a:lnTo>
                      <a:lnTo>
                        <a:pt x="5484" y="1530"/>
                      </a:lnTo>
                      <a:moveTo>
                        <a:pt x="5484" y="1020"/>
                      </a:moveTo>
                      <a:lnTo>
                        <a:pt x="5484" y="528"/>
                      </a:lnTo>
                      <a:lnTo>
                        <a:pt x="6247" y="528"/>
                      </a:lnTo>
                      <a:lnTo>
                        <a:pt x="6247" y="1020"/>
                      </a:lnTo>
                      <a:lnTo>
                        <a:pt x="5484" y="1020"/>
                      </a:lnTo>
                      <a:moveTo>
                        <a:pt x="781" y="18"/>
                      </a:moveTo>
                      <a:lnTo>
                        <a:pt x="781" y="510"/>
                      </a:lnTo>
                      <a:lnTo>
                        <a:pt x="18" y="510"/>
                      </a:lnTo>
                      <a:lnTo>
                        <a:pt x="18" y="18"/>
                      </a:lnTo>
                      <a:lnTo>
                        <a:pt x="781" y="18"/>
                      </a:lnTo>
                      <a:moveTo>
                        <a:pt x="18" y="3587"/>
                      </a:moveTo>
                      <a:lnTo>
                        <a:pt x="781" y="3587"/>
                      </a:lnTo>
                      <a:lnTo>
                        <a:pt x="781" y="4079"/>
                      </a:lnTo>
                      <a:lnTo>
                        <a:pt x="18" y="4079"/>
                      </a:lnTo>
                      <a:lnTo>
                        <a:pt x="18" y="3587"/>
                      </a:lnTo>
                      <a:moveTo>
                        <a:pt x="5484" y="4079"/>
                      </a:moveTo>
                      <a:lnTo>
                        <a:pt x="5484" y="3587"/>
                      </a:lnTo>
                      <a:lnTo>
                        <a:pt x="6247" y="3587"/>
                      </a:lnTo>
                      <a:lnTo>
                        <a:pt x="6247" y="4079"/>
                      </a:lnTo>
                      <a:lnTo>
                        <a:pt x="5484" y="407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4" name="Google Shape;2074;p39"/>
                <p:cNvSpPr/>
                <p:nvPr/>
              </p:nvSpPr>
              <p:spPr>
                <a:xfrm>
                  <a:off x="6490195" y="947570"/>
                  <a:ext cx="2119680" cy="899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8" h="2498" extrusionOk="0">
                      <a:moveTo>
                        <a:pt x="5887" y="1899"/>
                      </a:moveTo>
                      <a:cubicBezTo>
                        <a:pt x="5882" y="1887"/>
                        <a:pt x="5877" y="1879"/>
                        <a:pt x="5871" y="1872"/>
                      </a:cubicBezTo>
                      <a:cubicBezTo>
                        <a:pt x="5868" y="1867"/>
                        <a:pt x="5864" y="1862"/>
                        <a:pt x="5861" y="1857"/>
                      </a:cubicBezTo>
                      <a:cubicBezTo>
                        <a:pt x="5858" y="1852"/>
                        <a:pt x="5858" y="1846"/>
                        <a:pt x="5858" y="1840"/>
                      </a:cubicBezTo>
                      <a:cubicBezTo>
                        <a:pt x="5858" y="1834"/>
                        <a:pt x="5858" y="1827"/>
                        <a:pt x="5855" y="1819"/>
                      </a:cubicBezTo>
                      <a:lnTo>
                        <a:pt x="5853" y="1813"/>
                      </a:lnTo>
                      <a:lnTo>
                        <a:pt x="5847" y="1813"/>
                      </a:lnTo>
                      <a:cubicBezTo>
                        <a:pt x="5831" y="1814"/>
                        <a:pt x="5810" y="1785"/>
                        <a:pt x="5798" y="1765"/>
                      </a:cubicBezTo>
                      <a:lnTo>
                        <a:pt x="5798" y="1255"/>
                      </a:lnTo>
                      <a:lnTo>
                        <a:pt x="5730" y="1255"/>
                      </a:lnTo>
                      <a:lnTo>
                        <a:pt x="5730" y="828"/>
                      </a:lnTo>
                      <a:lnTo>
                        <a:pt x="5712" y="828"/>
                      </a:lnTo>
                      <a:lnTo>
                        <a:pt x="5712" y="1255"/>
                      </a:lnTo>
                      <a:lnTo>
                        <a:pt x="5645" y="1255"/>
                      </a:lnTo>
                      <a:lnTo>
                        <a:pt x="5645" y="1553"/>
                      </a:lnTo>
                      <a:cubicBezTo>
                        <a:pt x="5640" y="1549"/>
                        <a:pt x="5635" y="1547"/>
                        <a:pt x="5629" y="1546"/>
                      </a:cubicBezTo>
                      <a:cubicBezTo>
                        <a:pt x="5620" y="1544"/>
                        <a:pt x="5610" y="1546"/>
                        <a:pt x="5602" y="1553"/>
                      </a:cubicBezTo>
                      <a:cubicBezTo>
                        <a:pt x="5580" y="1570"/>
                        <a:pt x="5567" y="1598"/>
                        <a:pt x="5553" y="1624"/>
                      </a:cubicBezTo>
                      <a:cubicBezTo>
                        <a:pt x="5548" y="1636"/>
                        <a:pt x="5542" y="1647"/>
                        <a:pt x="5536" y="1657"/>
                      </a:cubicBezTo>
                      <a:lnTo>
                        <a:pt x="5536" y="1398"/>
                      </a:lnTo>
                      <a:lnTo>
                        <a:pt x="5470" y="1398"/>
                      </a:lnTo>
                      <a:lnTo>
                        <a:pt x="5470" y="958"/>
                      </a:lnTo>
                      <a:lnTo>
                        <a:pt x="5452" y="958"/>
                      </a:lnTo>
                      <a:lnTo>
                        <a:pt x="5452" y="1398"/>
                      </a:lnTo>
                      <a:lnTo>
                        <a:pt x="5384" y="1398"/>
                      </a:lnTo>
                      <a:lnTo>
                        <a:pt x="5384" y="1884"/>
                      </a:lnTo>
                      <a:lnTo>
                        <a:pt x="5382" y="1887"/>
                      </a:lnTo>
                      <a:cubicBezTo>
                        <a:pt x="5373" y="1902"/>
                        <a:pt x="5364" y="1916"/>
                        <a:pt x="5356" y="1930"/>
                      </a:cubicBezTo>
                      <a:cubicBezTo>
                        <a:pt x="5344" y="1949"/>
                        <a:pt x="5332" y="1969"/>
                        <a:pt x="5320" y="1989"/>
                      </a:cubicBezTo>
                      <a:cubicBezTo>
                        <a:pt x="5317" y="1994"/>
                        <a:pt x="5314" y="2000"/>
                        <a:pt x="5311" y="2006"/>
                      </a:cubicBezTo>
                      <a:cubicBezTo>
                        <a:pt x="5305" y="2018"/>
                        <a:pt x="5299" y="2031"/>
                        <a:pt x="5292" y="2038"/>
                      </a:cubicBezTo>
                      <a:cubicBezTo>
                        <a:pt x="5288" y="2042"/>
                        <a:pt x="5284" y="2044"/>
                        <a:pt x="5278" y="2046"/>
                      </a:cubicBezTo>
                      <a:cubicBezTo>
                        <a:pt x="5277" y="2046"/>
                        <a:pt x="5276" y="2047"/>
                        <a:pt x="5275" y="2048"/>
                      </a:cubicBezTo>
                      <a:lnTo>
                        <a:pt x="5275" y="1298"/>
                      </a:lnTo>
                      <a:lnTo>
                        <a:pt x="5216" y="1298"/>
                      </a:lnTo>
                      <a:lnTo>
                        <a:pt x="5216" y="1131"/>
                      </a:lnTo>
                      <a:lnTo>
                        <a:pt x="5198" y="1131"/>
                      </a:lnTo>
                      <a:lnTo>
                        <a:pt x="5198" y="1298"/>
                      </a:lnTo>
                      <a:lnTo>
                        <a:pt x="5122" y="1298"/>
                      </a:lnTo>
                      <a:lnTo>
                        <a:pt x="5122" y="2098"/>
                      </a:lnTo>
                      <a:cubicBezTo>
                        <a:pt x="5110" y="2098"/>
                        <a:pt x="5098" y="2096"/>
                        <a:pt x="5087" y="2092"/>
                      </a:cubicBezTo>
                      <a:cubicBezTo>
                        <a:pt x="5032" y="2074"/>
                        <a:pt x="4998" y="2020"/>
                        <a:pt x="4979" y="1979"/>
                      </a:cubicBezTo>
                      <a:cubicBezTo>
                        <a:pt x="4967" y="1952"/>
                        <a:pt x="4951" y="1925"/>
                        <a:pt x="4928" y="1895"/>
                      </a:cubicBezTo>
                      <a:cubicBezTo>
                        <a:pt x="4903" y="1861"/>
                        <a:pt x="4898" y="1830"/>
                        <a:pt x="4892" y="1794"/>
                      </a:cubicBezTo>
                      <a:cubicBezTo>
                        <a:pt x="4889" y="1781"/>
                        <a:pt x="4887" y="1767"/>
                        <a:pt x="4883" y="1752"/>
                      </a:cubicBezTo>
                      <a:cubicBezTo>
                        <a:pt x="4860" y="1655"/>
                        <a:pt x="4815" y="1551"/>
                        <a:pt x="4758" y="1466"/>
                      </a:cubicBezTo>
                      <a:cubicBezTo>
                        <a:pt x="4733" y="1430"/>
                        <a:pt x="4710" y="1391"/>
                        <a:pt x="4688" y="1354"/>
                      </a:cubicBezTo>
                      <a:cubicBezTo>
                        <a:pt x="4658" y="1304"/>
                        <a:pt x="4628" y="1252"/>
                        <a:pt x="4592" y="1204"/>
                      </a:cubicBezTo>
                      <a:cubicBezTo>
                        <a:pt x="4579" y="1186"/>
                        <a:pt x="4567" y="1168"/>
                        <a:pt x="4555" y="1150"/>
                      </a:cubicBezTo>
                      <a:cubicBezTo>
                        <a:pt x="4540" y="1128"/>
                        <a:pt x="4525" y="1106"/>
                        <a:pt x="4509" y="1084"/>
                      </a:cubicBezTo>
                      <a:cubicBezTo>
                        <a:pt x="4495" y="1066"/>
                        <a:pt x="4484" y="1048"/>
                        <a:pt x="4473" y="1029"/>
                      </a:cubicBezTo>
                      <a:cubicBezTo>
                        <a:pt x="4465" y="1016"/>
                        <a:pt x="4458" y="1004"/>
                        <a:pt x="4449" y="991"/>
                      </a:cubicBezTo>
                      <a:cubicBezTo>
                        <a:pt x="4431" y="963"/>
                        <a:pt x="4422" y="943"/>
                        <a:pt x="4414" y="912"/>
                      </a:cubicBezTo>
                      <a:cubicBezTo>
                        <a:pt x="4412" y="904"/>
                        <a:pt x="4411" y="897"/>
                        <a:pt x="4409" y="888"/>
                      </a:cubicBezTo>
                      <a:cubicBezTo>
                        <a:pt x="4401" y="856"/>
                        <a:pt x="4393" y="818"/>
                        <a:pt x="4378" y="791"/>
                      </a:cubicBezTo>
                      <a:cubicBezTo>
                        <a:pt x="4363" y="765"/>
                        <a:pt x="4338" y="744"/>
                        <a:pt x="4321" y="732"/>
                      </a:cubicBezTo>
                      <a:cubicBezTo>
                        <a:pt x="4316" y="728"/>
                        <a:pt x="4311" y="725"/>
                        <a:pt x="4306" y="721"/>
                      </a:cubicBezTo>
                      <a:cubicBezTo>
                        <a:pt x="4284" y="704"/>
                        <a:pt x="4256" y="684"/>
                        <a:pt x="4228" y="671"/>
                      </a:cubicBezTo>
                      <a:lnTo>
                        <a:pt x="4228" y="256"/>
                      </a:lnTo>
                      <a:lnTo>
                        <a:pt x="4165" y="256"/>
                      </a:lnTo>
                      <a:lnTo>
                        <a:pt x="4165" y="64"/>
                      </a:lnTo>
                      <a:lnTo>
                        <a:pt x="4148" y="64"/>
                      </a:lnTo>
                      <a:lnTo>
                        <a:pt x="4148" y="256"/>
                      </a:lnTo>
                      <a:lnTo>
                        <a:pt x="4076" y="256"/>
                      </a:lnTo>
                      <a:lnTo>
                        <a:pt x="4076" y="781"/>
                      </a:lnTo>
                      <a:cubicBezTo>
                        <a:pt x="4058" y="810"/>
                        <a:pt x="4040" y="835"/>
                        <a:pt x="4010" y="858"/>
                      </a:cubicBezTo>
                      <a:cubicBezTo>
                        <a:pt x="3996" y="869"/>
                        <a:pt x="3981" y="880"/>
                        <a:pt x="3967" y="890"/>
                      </a:cubicBezTo>
                      <a:lnTo>
                        <a:pt x="3967" y="511"/>
                      </a:lnTo>
                      <a:lnTo>
                        <a:pt x="3905" y="511"/>
                      </a:lnTo>
                      <a:lnTo>
                        <a:pt x="3905" y="319"/>
                      </a:lnTo>
                      <a:lnTo>
                        <a:pt x="3888" y="319"/>
                      </a:lnTo>
                      <a:lnTo>
                        <a:pt x="3888" y="511"/>
                      </a:lnTo>
                      <a:lnTo>
                        <a:pt x="3814" y="511"/>
                      </a:lnTo>
                      <a:lnTo>
                        <a:pt x="3814" y="1002"/>
                      </a:lnTo>
                      <a:cubicBezTo>
                        <a:pt x="3811" y="1005"/>
                        <a:pt x="3808" y="1008"/>
                        <a:pt x="3805" y="1011"/>
                      </a:cubicBezTo>
                      <a:cubicBezTo>
                        <a:pt x="3768" y="1050"/>
                        <a:pt x="3736" y="1092"/>
                        <a:pt x="3705" y="1134"/>
                      </a:cubicBezTo>
                      <a:lnTo>
                        <a:pt x="3705" y="750"/>
                      </a:lnTo>
                      <a:lnTo>
                        <a:pt x="3646" y="750"/>
                      </a:lnTo>
                      <a:lnTo>
                        <a:pt x="3646" y="573"/>
                      </a:lnTo>
                      <a:lnTo>
                        <a:pt x="3628" y="573"/>
                      </a:lnTo>
                      <a:lnTo>
                        <a:pt x="3628" y="750"/>
                      </a:lnTo>
                      <a:lnTo>
                        <a:pt x="3553" y="750"/>
                      </a:lnTo>
                      <a:lnTo>
                        <a:pt x="3553" y="1367"/>
                      </a:lnTo>
                      <a:cubicBezTo>
                        <a:pt x="3544" y="1380"/>
                        <a:pt x="3534" y="1393"/>
                        <a:pt x="3525" y="1405"/>
                      </a:cubicBezTo>
                      <a:cubicBezTo>
                        <a:pt x="3510" y="1425"/>
                        <a:pt x="3494" y="1446"/>
                        <a:pt x="3480" y="1469"/>
                      </a:cubicBezTo>
                      <a:cubicBezTo>
                        <a:pt x="3467" y="1490"/>
                        <a:pt x="3457" y="1506"/>
                        <a:pt x="3444" y="1519"/>
                      </a:cubicBezTo>
                      <a:lnTo>
                        <a:pt x="3444" y="1010"/>
                      </a:lnTo>
                      <a:lnTo>
                        <a:pt x="3386" y="1010"/>
                      </a:lnTo>
                      <a:lnTo>
                        <a:pt x="3386" y="877"/>
                      </a:lnTo>
                      <a:lnTo>
                        <a:pt x="3368" y="877"/>
                      </a:lnTo>
                      <a:lnTo>
                        <a:pt x="3368" y="1010"/>
                      </a:lnTo>
                      <a:lnTo>
                        <a:pt x="3291" y="1010"/>
                      </a:lnTo>
                      <a:lnTo>
                        <a:pt x="3291" y="1593"/>
                      </a:lnTo>
                      <a:cubicBezTo>
                        <a:pt x="3290" y="1594"/>
                        <a:pt x="3289" y="1594"/>
                        <a:pt x="3288" y="1594"/>
                      </a:cubicBezTo>
                      <a:cubicBezTo>
                        <a:pt x="3253" y="1604"/>
                        <a:pt x="3184" y="1606"/>
                        <a:pt x="3157" y="1585"/>
                      </a:cubicBezTo>
                      <a:cubicBezTo>
                        <a:pt x="3114" y="1552"/>
                        <a:pt x="3090" y="1519"/>
                        <a:pt x="3080" y="1477"/>
                      </a:cubicBezTo>
                      <a:cubicBezTo>
                        <a:pt x="3078" y="1471"/>
                        <a:pt x="3078" y="1464"/>
                        <a:pt x="3078" y="1457"/>
                      </a:cubicBezTo>
                      <a:cubicBezTo>
                        <a:pt x="3077" y="1447"/>
                        <a:pt x="3077" y="1436"/>
                        <a:pt x="3073" y="1427"/>
                      </a:cubicBezTo>
                      <a:cubicBezTo>
                        <a:pt x="3067" y="1412"/>
                        <a:pt x="3049" y="1399"/>
                        <a:pt x="3035" y="1389"/>
                      </a:cubicBezTo>
                      <a:cubicBezTo>
                        <a:pt x="3032" y="1387"/>
                        <a:pt x="3030" y="1385"/>
                        <a:pt x="3027" y="1384"/>
                      </a:cubicBezTo>
                      <a:cubicBezTo>
                        <a:pt x="2988" y="1354"/>
                        <a:pt x="2915" y="1300"/>
                        <a:pt x="2871" y="1356"/>
                      </a:cubicBezTo>
                      <a:cubicBezTo>
                        <a:pt x="2861" y="1369"/>
                        <a:pt x="2852" y="1382"/>
                        <a:pt x="2843" y="1396"/>
                      </a:cubicBezTo>
                      <a:cubicBezTo>
                        <a:pt x="2825" y="1422"/>
                        <a:pt x="2808" y="1446"/>
                        <a:pt x="2785" y="1466"/>
                      </a:cubicBezTo>
                      <a:cubicBezTo>
                        <a:pt x="2739" y="1505"/>
                        <a:pt x="2702" y="1541"/>
                        <a:pt x="2672" y="1574"/>
                      </a:cubicBezTo>
                      <a:cubicBezTo>
                        <a:pt x="2668" y="1580"/>
                        <a:pt x="2663" y="1585"/>
                        <a:pt x="2659" y="1590"/>
                      </a:cubicBezTo>
                      <a:lnTo>
                        <a:pt x="2659" y="993"/>
                      </a:lnTo>
                      <a:lnTo>
                        <a:pt x="2601" y="993"/>
                      </a:lnTo>
                      <a:lnTo>
                        <a:pt x="2601" y="530"/>
                      </a:lnTo>
                      <a:lnTo>
                        <a:pt x="2583" y="530"/>
                      </a:lnTo>
                      <a:lnTo>
                        <a:pt x="2583" y="993"/>
                      </a:lnTo>
                      <a:lnTo>
                        <a:pt x="2506" y="993"/>
                      </a:lnTo>
                      <a:lnTo>
                        <a:pt x="2506" y="1829"/>
                      </a:lnTo>
                      <a:cubicBezTo>
                        <a:pt x="2502" y="1837"/>
                        <a:pt x="2498" y="1845"/>
                        <a:pt x="2493" y="1853"/>
                      </a:cubicBezTo>
                      <a:cubicBezTo>
                        <a:pt x="2491" y="1856"/>
                        <a:pt x="2490" y="1859"/>
                        <a:pt x="2488" y="1863"/>
                      </a:cubicBezTo>
                      <a:cubicBezTo>
                        <a:pt x="2479" y="1879"/>
                        <a:pt x="2471" y="1893"/>
                        <a:pt x="2458" y="1907"/>
                      </a:cubicBezTo>
                      <a:cubicBezTo>
                        <a:pt x="2442" y="1925"/>
                        <a:pt x="2438" y="1940"/>
                        <a:pt x="2433" y="1958"/>
                      </a:cubicBezTo>
                      <a:cubicBezTo>
                        <a:pt x="2431" y="1964"/>
                        <a:pt x="2429" y="1971"/>
                        <a:pt x="2426" y="1979"/>
                      </a:cubicBezTo>
                      <a:cubicBezTo>
                        <a:pt x="2423" y="1988"/>
                        <a:pt x="2421" y="1999"/>
                        <a:pt x="2420" y="2008"/>
                      </a:cubicBezTo>
                      <a:cubicBezTo>
                        <a:pt x="2418" y="2020"/>
                        <a:pt x="2417" y="2030"/>
                        <a:pt x="2413" y="2039"/>
                      </a:cubicBezTo>
                      <a:cubicBezTo>
                        <a:pt x="2410" y="2044"/>
                        <a:pt x="2404" y="2049"/>
                        <a:pt x="2397" y="2055"/>
                      </a:cubicBezTo>
                      <a:lnTo>
                        <a:pt x="2397" y="1210"/>
                      </a:lnTo>
                      <a:lnTo>
                        <a:pt x="2341" y="1210"/>
                      </a:lnTo>
                      <a:lnTo>
                        <a:pt x="2341" y="733"/>
                      </a:lnTo>
                      <a:lnTo>
                        <a:pt x="2323" y="733"/>
                      </a:lnTo>
                      <a:lnTo>
                        <a:pt x="2323" y="1210"/>
                      </a:lnTo>
                      <a:lnTo>
                        <a:pt x="2245" y="1210"/>
                      </a:lnTo>
                      <a:lnTo>
                        <a:pt x="2245" y="2115"/>
                      </a:lnTo>
                      <a:cubicBezTo>
                        <a:pt x="2236" y="2117"/>
                        <a:pt x="2227" y="2120"/>
                        <a:pt x="2219" y="2122"/>
                      </a:cubicBezTo>
                      <a:cubicBezTo>
                        <a:pt x="2191" y="2129"/>
                        <a:pt x="2163" y="2128"/>
                        <a:pt x="2136" y="2125"/>
                      </a:cubicBezTo>
                      <a:lnTo>
                        <a:pt x="2136" y="1474"/>
                      </a:lnTo>
                      <a:lnTo>
                        <a:pt x="2081" y="1474"/>
                      </a:lnTo>
                      <a:lnTo>
                        <a:pt x="2081" y="936"/>
                      </a:lnTo>
                      <a:lnTo>
                        <a:pt x="2063" y="936"/>
                      </a:lnTo>
                      <a:lnTo>
                        <a:pt x="2063" y="1474"/>
                      </a:lnTo>
                      <a:lnTo>
                        <a:pt x="1983" y="1474"/>
                      </a:lnTo>
                      <a:lnTo>
                        <a:pt x="1983" y="2086"/>
                      </a:lnTo>
                      <a:cubicBezTo>
                        <a:pt x="1976" y="2080"/>
                        <a:pt x="1969" y="2074"/>
                        <a:pt x="1962" y="2066"/>
                      </a:cubicBezTo>
                      <a:cubicBezTo>
                        <a:pt x="1959" y="2064"/>
                        <a:pt x="1957" y="2062"/>
                        <a:pt x="1955" y="2060"/>
                      </a:cubicBezTo>
                      <a:cubicBezTo>
                        <a:pt x="1944" y="2049"/>
                        <a:pt x="1936" y="2041"/>
                        <a:pt x="1930" y="2029"/>
                      </a:cubicBezTo>
                      <a:cubicBezTo>
                        <a:pt x="1923" y="2014"/>
                        <a:pt x="1918" y="1996"/>
                        <a:pt x="1913" y="1980"/>
                      </a:cubicBezTo>
                      <a:cubicBezTo>
                        <a:pt x="1910" y="1968"/>
                        <a:pt x="1908" y="1957"/>
                        <a:pt x="1905" y="1946"/>
                      </a:cubicBezTo>
                      <a:cubicBezTo>
                        <a:pt x="1892" y="1892"/>
                        <a:pt x="1879" y="1836"/>
                        <a:pt x="1828" y="1799"/>
                      </a:cubicBezTo>
                      <a:cubicBezTo>
                        <a:pt x="1808" y="1785"/>
                        <a:pt x="1783" y="1773"/>
                        <a:pt x="1759" y="1762"/>
                      </a:cubicBezTo>
                      <a:cubicBezTo>
                        <a:pt x="1726" y="1747"/>
                        <a:pt x="1692" y="1731"/>
                        <a:pt x="1670" y="1708"/>
                      </a:cubicBezTo>
                      <a:cubicBezTo>
                        <a:pt x="1661" y="1697"/>
                        <a:pt x="1658" y="1687"/>
                        <a:pt x="1656" y="1673"/>
                      </a:cubicBezTo>
                      <a:cubicBezTo>
                        <a:pt x="1654" y="1666"/>
                        <a:pt x="1653" y="1660"/>
                        <a:pt x="1651" y="1653"/>
                      </a:cubicBezTo>
                      <a:cubicBezTo>
                        <a:pt x="1648" y="1643"/>
                        <a:pt x="1644" y="1635"/>
                        <a:pt x="1641" y="1626"/>
                      </a:cubicBezTo>
                      <a:cubicBezTo>
                        <a:pt x="1635" y="1615"/>
                        <a:pt x="1630" y="1604"/>
                        <a:pt x="1628" y="1592"/>
                      </a:cubicBezTo>
                      <a:cubicBezTo>
                        <a:pt x="1627" y="1586"/>
                        <a:pt x="1627" y="1581"/>
                        <a:pt x="1626" y="1576"/>
                      </a:cubicBezTo>
                      <a:cubicBezTo>
                        <a:pt x="1624" y="1561"/>
                        <a:pt x="1622" y="1546"/>
                        <a:pt x="1613" y="1528"/>
                      </a:cubicBezTo>
                      <a:cubicBezTo>
                        <a:pt x="1609" y="1520"/>
                        <a:pt x="1604" y="1513"/>
                        <a:pt x="1599" y="1507"/>
                      </a:cubicBezTo>
                      <a:cubicBezTo>
                        <a:pt x="1595" y="1501"/>
                        <a:pt x="1591" y="1496"/>
                        <a:pt x="1588" y="1491"/>
                      </a:cubicBezTo>
                      <a:cubicBezTo>
                        <a:pt x="1584" y="1484"/>
                        <a:pt x="1582" y="1478"/>
                        <a:pt x="1579" y="1472"/>
                      </a:cubicBezTo>
                      <a:cubicBezTo>
                        <a:pt x="1574" y="1461"/>
                        <a:pt x="1569" y="1450"/>
                        <a:pt x="1560" y="1439"/>
                      </a:cubicBezTo>
                      <a:lnTo>
                        <a:pt x="1554" y="1431"/>
                      </a:lnTo>
                      <a:cubicBezTo>
                        <a:pt x="1543" y="1416"/>
                        <a:pt x="1532" y="1401"/>
                        <a:pt x="1521" y="1385"/>
                      </a:cubicBezTo>
                      <a:cubicBezTo>
                        <a:pt x="1511" y="1369"/>
                        <a:pt x="1503" y="1350"/>
                        <a:pt x="1495" y="1331"/>
                      </a:cubicBezTo>
                      <a:cubicBezTo>
                        <a:pt x="1489" y="1316"/>
                        <a:pt x="1482" y="1300"/>
                        <a:pt x="1474" y="1286"/>
                      </a:cubicBezTo>
                      <a:cubicBezTo>
                        <a:pt x="1468" y="1275"/>
                        <a:pt x="1460" y="1266"/>
                        <a:pt x="1452" y="1256"/>
                      </a:cubicBezTo>
                      <a:cubicBezTo>
                        <a:pt x="1441" y="1243"/>
                        <a:pt x="1430" y="1230"/>
                        <a:pt x="1426" y="1217"/>
                      </a:cubicBezTo>
                      <a:cubicBezTo>
                        <a:pt x="1420" y="1201"/>
                        <a:pt x="1422" y="1178"/>
                        <a:pt x="1423" y="1158"/>
                      </a:cubicBezTo>
                      <a:cubicBezTo>
                        <a:pt x="1424" y="1149"/>
                        <a:pt x="1424" y="1141"/>
                        <a:pt x="1424" y="1133"/>
                      </a:cubicBezTo>
                      <a:cubicBezTo>
                        <a:pt x="1424" y="1129"/>
                        <a:pt x="1424" y="1125"/>
                        <a:pt x="1424" y="1122"/>
                      </a:cubicBezTo>
                      <a:cubicBezTo>
                        <a:pt x="1424" y="1089"/>
                        <a:pt x="1425" y="1067"/>
                        <a:pt x="1402" y="1036"/>
                      </a:cubicBezTo>
                      <a:cubicBezTo>
                        <a:pt x="1395" y="1026"/>
                        <a:pt x="1388" y="1016"/>
                        <a:pt x="1381" y="1006"/>
                      </a:cubicBezTo>
                      <a:cubicBezTo>
                        <a:pt x="1356" y="968"/>
                        <a:pt x="1330" y="928"/>
                        <a:pt x="1285" y="903"/>
                      </a:cubicBezTo>
                      <a:lnTo>
                        <a:pt x="1280" y="900"/>
                      </a:lnTo>
                      <a:lnTo>
                        <a:pt x="1275" y="903"/>
                      </a:lnTo>
                      <a:cubicBezTo>
                        <a:pt x="1268" y="908"/>
                        <a:pt x="1264" y="913"/>
                        <a:pt x="1260" y="917"/>
                      </a:cubicBezTo>
                      <a:cubicBezTo>
                        <a:pt x="1253" y="923"/>
                        <a:pt x="1248" y="928"/>
                        <a:pt x="1236" y="934"/>
                      </a:cubicBezTo>
                      <a:cubicBezTo>
                        <a:pt x="1225" y="938"/>
                        <a:pt x="1218" y="945"/>
                        <a:pt x="1211" y="951"/>
                      </a:cubicBezTo>
                      <a:cubicBezTo>
                        <a:pt x="1207" y="955"/>
                        <a:pt x="1202" y="959"/>
                        <a:pt x="1197" y="963"/>
                      </a:cubicBezTo>
                      <a:cubicBezTo>
                        <a:pt x="1186" y="970"/>
                        <a:pt x="1174" y="975"/>
                        <a:pt x="1162" y="980"/>
                      </a:cubicBezTo>
                      <a:cubicBezTo>
                        <a:pt x="1140" y="989"/>
                        <a:pt x="1117" y="998"/>
                        <a:pt x="1099" y="1021"/>
                      </a:cubicBezTo>
                      <a:cubicBezTo>
                        <a:pt x="1096" y="1025"/>
                        <a:pt x="1092" y="1029"/>
                        <a:pt x="1089" y="1033"/>
                      </a:cubicBezTo>
                      <a:lnTo>
                        <a:pt x="1089" y="435"/>
                      </a:lnTo>
                      <a:lnTo>
                        <a:pt x="1019" y="435"/>
                      </a:lnTo>
                      <a:lnTo>
                        <a:pt x="1019" y="0"/>
                      </a:lnTo>
                      <a:lnTo>
                        <a:pt x="1002" y="0"/>
                      </a:lnTo>
                      <a:lnTo>
                        <a:pt x="1002" y="435"/>
                      </a:lnTo>
                      <a:lnTo>
                        <a:pt x="937" y="435"/>
                      </a:lnTo>
                      <a:lnTo>
                        <a:pt x="937" y="1196"/>
                      </a:lnTo>
                      <a:cubicBezTo>
                        <a:pt x="931" y="1204"/>
                        <a:pt x="925" y="1211"/>
                        <a:pt x="917" y="1218"/>
                      </a:cubicBezTo>
                      <a:cubicBezTo>
                        <a:pt x="892" y="1238"/>
                        <a:pt x="876" y="1261"/>
                        <a:pt x="859" y="1284"/>
                      </a:cubicBezTo>
                      <a:cubicBezTo>
                        <a:pt x="856" y="1290"/>
                        <a:pt x="852" y="1295"/>
                        <a:pt x="848" y="1301"/>
                      </a:cubicBezTo>
                      <a:cubicBezTo>
                        <a:pt x="842" y="1309"/>
                        <a:pt x="835" y="1317"/>
                        <a:pt x="828" y="1326"/>
                      </a:cubicBezTo>
                      <a:lnTo>
                        <a:pt x="828" y="1327"/>
                      </a:lnTo>
                      <a:lnTo>
                        <a:pt x="828" y="775"/>
                      </a:lnTo>
                      <a:lnTo>
                        <a:pt x="764" y="775"/>
                      </a:lnTo>
                      <a:lnTo>
                        <a:pt x="764" y="345"/>
                      </a:lnTo>
                      <a:lnTo>
                        <a:pt x="746" y="345"/>
                      </a:lnTo>
                      <a:lnTo>
                        <a:pt x="746" y="775"/>
                      </a:lnTo>
                      <a:lnTo>
                        <a:pt x="675" y="775"/>
                      </a:lnTo>
                      <a:lnTo>
                        <a:pt x="675" y="1528"/>
                      </a:lnTo>
                      <a:cubicBezTo>
                        <a:pt x="675" y="1529"/>
                        <a:pt x="674" y="1530"/>
                        <a:pt x="674" y="1531"/>
                      </a:cubicBezTo>
                      <a:cubicBezTo>
                        <a:pt x="661" y="1553"/>
                        <a:pt x="645" y="1574"/>
                        <a:pt x="629" y="1594"/>
                      </a:cubicBezTo>
                      <a:cubicBezTo>
                        <a:pt x="611" y="1617"/>
                        <a:pt x="592" y="1640"/>
                        <a:pt x="579" y="1666"/>
                      </a:cubicBezTo>
                      <a:cubicBezTo>
                        <a:pt x="575" y="1675"/>
                        <a:pt x="570" y="1683"/>
                        <a:pt x="566" y="1691"/>
                      </a:cubicBezTo>
                      <a:lnTo>
                        <a:pt x="566" y="1168"/>
                      </a:lnTo>
                      <a:lnTo>
                        <a:pt x="492" y="1168"/>
                      </a:lnTo>
                      <a:lnTo>
                        <a:pt x="492" y="678"/>
                      </a:lnTo>
                      <a:lnTo>
                        <a:pt x="474" y="678"/>
                      </a:lnTo>
                      <a:lnTo>
                        <a:pt x="474" y="1168"/>
                      </a:lnTo>
                      <a:lnTo>
                        <a:pt x="414" y="1168"/>
                      </a:lnTo>
                      <a:lnTo>
                        <a:pt x="414" y="2063"/>
                      </a:lnTo>
                      <a:cubicBezTo>
                        <a:pt x="398" y="2082"/>
                        <a:pt x="371" y="2094"/>
                        <a:pt x="350" y="2097"/>
                      </a:cubicBezTo>
                      <a:cubicBezTo>
                        <a:pt x="342" y="2098"/>
                        <a:pt x="335" y="2100"/>
                        <a:pt x="328" y="2102"/>
                      </a:cubicBezTo>
                      <a:cubicBezTo>
                        <a:pt x="320" y="2104"/>
                        <a:pt x="312" y="2106"/>
                        <a:pt x="305" y="2107"/>
                      </a:cubicBezTo>
                      <a:lnTo>
                        <a:pt x="305" y="1543"/>
                      </a:lnTo>
                      <a:lnTo>
                        <a:pt x="228" y="1543"/>
                      </a:lnTo>
                      <a:lnTo>
                        <a:pt x="228" y="897"/>
                      </a:lnTo>
                      <a:lnTo>
                        <a:pt x="210" y="897"/>
                      </a:lnTo>
                      <a:lnTo>
                        <a:pt x="210" y="1543"/>
                      </a:lnTo>
                      <a:lnTo>
                        <a:pt x="152" y="1543"/>
                      </a:lnTo>
                      <a:lnTo>
                        <a:pt x="152" y="2122"/>
                      </a:lnTo>
                      <a:cubicBezTo>
                        <a:pt x="150" y="2121"/>
                        <a:pt x="147" y="2119"/>
                        <a:pt x="144" y="2117"/>
                      </a:cubicBezTo>
                      <a:cubicBezTo>
                        <a:pt x="140" y="2114"/>
                        <a:pt x="137" y="2111"/>
                        <a:pt x="131" y="2108"/>
                      </a:cubicBezTo>
                      <a:cubicBezTo>
                        <a:pt x="124" y="2104"/>
                        <a:pt x="117" y="2102"/>
                        <a:pt x="110" y="2099"/>
                      </a:cubicBezTo>
                      <a:cubicBezTo>
                        <a:pt x="104" y="2098"/>
                        <a:pt x="99" y="2096"/>
                        <a:pt x="95" y="2093"/>
                      </a:cubicBezTo>
                      <a:cubicBezTo>
                        <a:pt x="88" y="2090"/>
                        <a:pt x="85" y="2085"/>
                        <a:pt x="82" y="2079"/>
                      </a:cubicBezTo>
                      <a:cubicBezTo>
                        <a:pt x="81" y="2076"/>
                        <a:pt x="79" y="2073"/>
                        <a:pt x="77" y="2070"/>
                      </a:cubicBezTo>
                      <a:cubicBezTo>
                        <a:pt x="73" y="2064"/>
                        <a:pt x="69" y="2059"/>
                        <a:pt x="64" y="2054"/>
                      </a:cubicBezTo>
                      <a:cubicBezTo>
                        <a:pt x="63" y="2052"/>
                        <a:pt x="61" y="2050"/>
                        <a:pt x="59" y="2048"/>
                      </a:cubicBezTo>
                      <a:cubicBezTo>
                        <a:pt x="59" y="2047"/>
                        <a:pt x="59" y="2045"/>
                        <a:pt x="59" y="2044"/>
                      </a:cubicBezTo>
                      <a:cubicBezTo>
                        <a:pt x="58" y="2041"/>
                        <a:pt x="58" y="2036"/>
                        <a:pt x="55" y="2032"/>
                      </a:cubicBezTo>
                      <a:cubicBezTo>
                        <a:pt x="52" y="2028"/>
                        <a:pt x="48" y="2026"/>
                        <a:pt x="44" y="2024"/>
                      </a:cubicBezTo>
                      <a:cubicBezTo>
                        <a:pt x="43" y="2023"/>
                        <a:pt x="39" y="2022"/>
                        <a:pt x="39" y="2021"/>
                      </a:cubicBezTo>
                      <a:cubicBezTo>
                        <a:pt x="37" y="2017"/>
                        <a:pt x="36" y="2008"/>
                        <a:pt x="35" y="2000"/>
                      </a:cubicBezTo>
                      <a:cubicBezTo>
                        <a:pt x="34" y="1995"/>
                        <a:pt x="34" y="1990"/>
                        <a:pt x="33" y="1986"/>
                      </a:cubicBezTo>
                      <a:lnTo>
                        <a:pt x="32" y="1981"/>
                      </a:lnTo>
                      <a:cubicBezTo>
                        <a:pt x="25" y="1949"/>
                        <a:pt x="17" y="1914"/>
                        <a:pt x="18" y="1882"/>
                      </a:cubicBezTo>
                      <a:cubicBezTo>
                        <a:pt x="18" y="1877"/>
                        <a:pt x="14" y="1873"/>
                        <a:pt x="9" y="1873"/>
                      </a:cubicBezTo>
                      <a:cubicBezTo>
                        <a:pt x="4" y="1873"/>
                        <a:pt x="0" y="1877"/>
                        <a:pt x="0" y="1882"/>
                      </a:cubicBezTo>
                      <a:cubicBezTo>
                        <a:pt x="-1" y="1916"/>
                        <a:pt x="7" y="1952"/>
                        <a:pt x="14" y="1985"/>
                      </a:cubicBezTo>
                      <a:lnTo>
                        <a:pt x="15" y="1990"/>
                      </a:lnTo>
                      <a:cubicBezTo>
                        <a:pt x="16" y="1993"/>
                        <a:pt x="17" y="1997"/>
                        <a:pt x="17" y="2002"/>
                      </a:cubicBezTo>
                      <a:cubicBezTo>
                        <a:pt x="18" y="2012"/>
                        <a:pt x="19" y="2022"/>
                        <a:pt x="23" y="2029"/>
                      </a:cubicBezTo>
                      <a:cubicBezTo>
                        <a:pt x="26" y="2035"/>
                        <a:pt x="32" y="2038"/>
                        <a:pt x="36" y="2040"/>
                      </a:cubicBezTo>
                      <a:cubicBezTo>
                        <a:pt x="38" y="2041"/>
                        <a:pt x="40" y="2042"/>
                        <a:pt x="40" y="2042"/>
                      </a:cubicBezTo>
                      <a:cubicBezTo>
                        <a:pt x="41" y="2043"/>
                        <a:pt x="41" y="2045"/>
                        <a:pt x="41" y="2046"/>
                      </a:cubicBezTo>
                      <a:cubicBezTo>
                        <a:pt x="41" y="2050"/>
                        <a:pt x="42" y="2054"/>
                        <a:pt x="45" y="2058"/>
                      </a:cubicBezTo>
                      <a:cubicBezTo>
                        <a:pt x="47" y="2061"/>
                        <a:pt x="49" y="2063"/>
                        <a:pt x="51" y="2065"/>
                      </a:cubicBezTo>
                      <a:cubicBezTo>
                        <a:pt x="55" y="2070"/>
                        <a:pt x="59" y="2074"/>
                        <a:pt x="62" y="2080"/>
                      </a:cubicBezTo>
                      <a:cubicBezTo>
                        <a:pt x="64" y="2082"/>
                        <a:pt x="65" y="2085"/>
                        <a:pt x="66" y="2087"/>
                      </a:cubicBezTo>
                      <a:cubicBezTo>
                        <a:pt x="70" y="2094"/>
                        <a:pt x="75" y="2103"/>
                        <a:pt x="86" y="2109"/>
                      </a:cubicBezTo>
                      <a:cubicBezTo>
                        <a:pt x="92" y="2112"/>
                        <a:pt x="98" y="2114"/>
                        <a:pt x="104" y="2116"/>
                      </a:cubicBezTo>
                      <a:cubicBezTo>
                        <a:pt x="110" y="2118"/>
                        <a:pt x="116" y="2120"/>
                        <a:pt x="122" y="2123"/>
                      </a:cubicBezTo>
                      <a:cubicBezTo>
                        <a:pt x="127" y="2126"/>
                        <a:pt x="130" y="2129"/>
                        <a:pt x="134" y="2131"/>
                      </a:cubicBezTo>
                      <a:cubicBezTo>
                        <a:pt x="139" y="2135"/>
                        <a:pt x="145" y="2139"/>
                        <a:pt x="152" y="2142"/>
                      </a:cubicBezTo>
                      <a:lnTo>
                        <a:pt x="152" y="2498"/>
                      </a:lnTo>
                      <a:lnTo>
                        <a:pt x="304" y="2498"/>
                      </a:lnTo>
                      <a:lnTo>
                        <a:pt x="304" y="2125"/>
                      </a:lnTo>
                      <a:cubicBezTo>
                        <a:pt x="314" y="2124"/>
                        <a:pt x="323" y="2122"/>
                        <a:pt x="332" y="2119"/>
                      </a:cubicBezTo>
                      <a:cubicBezTo>
                        <a:pt x="339" y="2118"/>
                        <a:pt x="346" y="2116"/>
                        <a:pt x="352" y="2115"/>
                      </a:cubicBezTo>
                      <a:cubicBezTo>
                        <a:pt x="372" y="2112"/>
                        <a:pt x="395" y="2102"/>
                        <a:pt x="413" y="2088"/>
                      </a:cubicBezTo>
                      <a:lnTo>
                        <a:pt x="413" y="2124"/>
                      </a:lnTo>
                      <a:lnTo>
                        <a:pt x="566" y="2124"/>
                      </a:lnTo>
                      <a:lnTo>
                        <a:pt x="566" y="1731"/>
                      </a:lnTo>
                      <a:cubicBezTo>
                        <a:pt x="571" y="1720"/>
                        <a:pt x="576" y="1710"/>
                        <a:pt x="582" y="1700"/>
                      </a:cubicBezTo>
                      <a:cubicBezTo>
                        <a:pt x="586" y="1691"/>
                        <a:pt x="590" y="1683"/>
                        <a:pt x="595" y="1674"/>
                      </a:cubicBezTo>
                      <a:cubicBezTo>
                        <a:pt x="607" y="1650"/>
                        <a:pt x="624" y="1628"/>
                        <a:pt x="642" y="1605"/>
                      </a:cubicBezTo>
                      <a:cubicBezTo>
                        <a:pt x="653" y="1591"/>
                        <a:pt x="665" y="1577"/>
                        <a:pt x="675" y="1562"/>
                      </a:cubicBezTo>
                      <a:lnTo>
                        <a:pt x="675" y="1730"/>
                      </a:lnTo>
                      <a:lnTo>
                        <a:pt x="828" y="1730"/>
                      </a:lnTo>
                      <a:lnTo>
                        <a:pt x="828" y="1356"/>
                      </a:lnTo>
                      <a:cubicBezTo>
                        <a:pt x="832" y="1350"/>
                        <a:pt x="837" y="1343"/>
                        <a:pt x="842" y="1337"/>
                      </a:cubicBezTo>
                      <a:cubicBezTo>
                        <a:pt x="849" y="1328"/>
                        <a:pt x="856" y="1320"/>
                        <a:pt x="862" y="1311"/>
                      </a:cubicBezTo>
                      <a:cubicBezTo>
                        <a:pt x="866" y="1306"/>
                        <a:pt x="870" y="1300"/>
                        <a:pt x="874" y="1295"/>
                      </a:cubicBezTo>
                      <a:cubicBezTo>
                        <a:pt x="890" y="1272"/>
                        <a:pt x="905" y="1250"/>
                        <a:pt x="928" y="1231"/>
                      </a:cubicBezTo>
                      <a:cubicBezTo>
                        <a:pt x="931" y="1229"/>
                        <a:pt x="934" y="1226"/>
                        <a:pt x="937" y="1223"/>
                      </a:cubicBezTo>
                      <a:lnTo>
                        <a:pt x="937" y="1390"/>
                      </a:lnTo>
                      <a:lnTo>
                        <a:pt x="1089" y="1390"/>
                      </a:lnTo>
                      <a:lnTo>
                        <a:pt x="1089" y="1061"/>
                      </a:lnTo>
                      <a:cubicBezTo>
                        <a:pt x="1091" y="1058"/>
                        <a:pt x="1093" y="1056"/>
                        <a:pt x="1095" y="1053"/>
                      </a:cubicBezTo>
                      <a:cubicBezTo>
                        <a:pt x="1101" y="1046"/>
                        <a:pt x="1107" y="1039"/>
                        <a:pt x="1113" y="1032"/>
                      </a:cubicBezTo>
                      <a:cubicBezTo>
                        <a:pt x="1128" y="1013"/>
                        <a:pt x="1148" y="1005"/>
                        <a:pt x="1168" y="996"/>
                      </a:cubicBezTo>
                      <a:cubicBezTo>
                        <a:pt x="1181" y="991"/>
                        <a:pt x="1194" y="985"/>
                        <a:pt x="1206" y="978"/>
                      </a:cubicBezTo>
                      <a:cubicBezTo>
                        <a:pt x="1213" y="973"/>
                        <a:pt x="1218" y="969"/>
                        <a:pt x="1223" y="964"/>
                      </a:cubicBezTo>
                      <a:cubicBezTo>
                        <a:pt x="1229" y="958"/>
                        <a:pt x="1234" y="953"/>
                        <a:pt x="1243" y="950"/>
                      </a:cubicBezTo>
                      <a:cubicBezTo>
                        <a:pt x="1258" y="943"/>
                        <a:pt x="1265" y="936"/>
                        <a:pt x="1272" y="929"/>
                      </a:cubicBezTo>
                      <a:cubicBezTo>
                        <a:pt x="1275" y="927"/>
                        <a:pt x="1278" y="924"/>
                        <a:pt x="1281" y="921"/>
                      </a:cubicBezTo>
                      <a:cubicBezTo>
                        <a:pt x="1319" y="945"/>
                        <a:pt x="1342" y="979"/>
                        <a:pt x="1367" y="1015"/>
                      </a:cubicBezTo>
                      <a:cubicBezTo>
                        <a:pt x="1373" y="1025"/>
                        <a:pt x="1380" y="1036"/>
                        <a:pt x="1388" y="1046"/>
                      </a:cubicBezTo>
                      <a:cubicBezTo>
                        <a:pt x="1407" y="1073"/>
                        <a:pt x="1407" y="1090"/>
                        <a:pt x="1406" y="1122"/>
                      </a:cubicBezTo>
                      <a:cubicBezTo>
                        <a:pt x="1406" y="1125"/>
                        <a:pt x="1406" y="1129"/>
                        <a:pt x="1406" y="1133"/>
                      </a:cubicBezTo>
                      <a:cubicBezTo>
                        <a:pt x="1406" y="1140"/>
                        <a:pt x="1406" y="1148"/>
                        <a:pt x="1405" y="1157"/>
                      </a:cubicBezTo>
                      <a:cubicBezTo>
                        <a:pt x="1404" y="1178"/>
                        <a:pt x="1402" y="1203"/>
                        <a:pt x="1409" y="1222"/>
                      </a:cubicBezTo>
                      <a:cubicBezTo>
                        <a:pt x="1414" y="1239"/>
                        <a:pt x="1426" y="1253"/>
                        <a:pt x="1438" y="1267"/>
                      </a:cubicBezTo>
                      <a:cubicBezTo>
                        <a:pt x="1446" y="1277"/>
                        <a:pt x="1453" y="1285"/>
                        <a:pt x="1458" y="1294"/>
                      </a:cubicBezTo>
                      <a:cubicBezTo>
                        <a:pt x="1466" y="1308"/>
                        <a:pt x="1472" y="1323"/>
                        <a:pt x="1479" y="1338"/>
                      </a:cubicBezTo>
                      <a:cubicBezTo>
                        <a:pt x="1487" y="1357"/>
                        <a:pt x="1495" y="1377"/>
                        <a:pt x="1507" y="1395"/>
                      </a:cubicBezTo>
                      <a:cubicBezTo>
                        <a:pt x="1517" y="1411"/>
                        <a:pt x="1529" y="1426"/>
                        <a:pt x="1540" y="1441"/>
                      </a:cubicBezTo>
                      <a:lnTo>
                        <a:pt x="1546" y="1449"/>
                      </a:lnTo>
                      <a:cubicBezTo>
                        <a:pt x="1553" y="1459"/>
                        <a:pt x="1558" y="1469"/>
                        <a:pt x="1563" y="1479"/>
                      </a:cubicBezTo>
                      <a:cubicBezTo>
                        <a:pt x="1566" y="1485"/>
                        <a:pt x="1569" y="1492"/>
                        <a:pt x="1573" y="1499"/>
                      </a:cubicBezTo>
                      <a:cubicBezTo>
                        <a:pt x="1576" y="1506"/>
                        <a:pt x="1581" y="1512"/>
                        <a:pt x="1585" y="1517"/>
                      </a:cubicBezTo>
                      <a:cubicBezTo>
                        <a:pt x="1589" y="1523"/>
                        <a:pt x="1594" y="1529"/>
                        <a:pt x="1597" y="1536"/>
                      </a:cubicBezTo>
                      <a:cubicBezTo>
                        <a:pt x="1605" y="1552"/>
                        <a:pt x="1607" y="1563"/>
                        <a:pt x="1608" y="1578"/>
                      </a:cubicBezTo>
                      <a:cubicBezTo>
                        <a:pt x="1609" y="1583"/>
                        <a:pt x="1610" y="1589"/>
                        <a:pt x="1611" y="1595"/>
                      </a:cubicBezTo>
                      <a:cubicBezTo>
                        <a:pt x="1613" y="1609"/>
                        <a:pt x="1619" y="1621"/>
                        <a:pt x="1624" y="1633"/>
                      </a:cubicBezTo>
                      <a:cubicBezTo>
                        <a:pt x="1628" y="1642"/>
                        <a:pt x="1631" y="1650"/>
                        <a:pt x="1634" y="1658"/>
                      </a:cubicBezTo>
                      <a:cubicBezTo>
                        <a:pt x="1636" y="1664"/>
                        <a:pt x="1637" y="1670"/>
                        <a:pt x="1638" y="1676"/>
                      </a:cubicBezTo>
                      <a:cubicBezTo>
                        <a:pt x="1641" y="1691"/>
                        <a:pt x="1644" y="1706"/>
                        <a:pt x="1657" y="1720"/>
                      </a:cubicBezTo>
                      <a:cubicBezTo>
                        <a:pt x="1682" y="1746"/>
                        <a:pt x="1717" y="1762"/>
                        <a:pt x="1751" y="1778"/>
                      </a:cubicBezTo>
                      <a:cubicBezTo>
                        <a:pt x="1775" y="1789"/>
                        <a:pt x="1798" y="1800"/>
                        <a:pt x="1817" y="1814"/>
                      </a:cubicBezTo>
                      <a:cubicBezTo>
                        <a:pt x="1863" y="1847"/>
                        <a:pt x="1875" y="1897"/>
                        <a:pt x="1887" y="1950"/>
                      </a:cubicBezTo>
                      <a:cubicBezTo>
                        <a:pt x="1890" y="1961"/>
                        <a:pt x="1893" y="1973"/>
                        <a:pt x="1896" y="1984"/>
                      </a:cubicBezTo>
                      <a:cubicBezTo>
                        <a:pt x="1901" y="2001"/>
                        <a:pt x="1906" y="2020"/>
                        <a:pt x="1914" y="2036"/>
                      </a:cubicBezTo>
                      <a:cubicBezTo>
                        <a:pt x="1921" y="2052"/>
                        <a:pt x="1931" y="2062"/>
                        <a:pt x="1942" y="2072"/>
                      </a:cubicBezTo>
                      <a:cubicBezTo>
                        <a:pt x="1944" y="2074"/>
                        <a:pt x="1947" y="2076"/>
                        <a:pt x="1949" y="2079"/>
                      </a:cubicBezTo>
                      <a:cubicBezTo>
                        <a:pt x="1961" y="2091"/>
                        <a:pt x="1972" y="2100"/>
                        <a:pt x="1983" y="2107"/>
                      </a:cubicBezTo>
                      <a:lnTo>
                        <a:pt x="1983" y="2429"/>
                      </a:lnTo>
                      <a:lnTo>
                        <a:pt x="2135" y="2429"/>
                      </a:lnTo>
                      <a:lnTo>
                        <a:pt x="2135" y="2143"/>
                      </a:lnTo>
                      <a:cubicBezTo>
                        <a:pt x="2164" y="2146"/>
                        <a:pt x="2193" y="2146"/>
                        <a:pt x="2223" y="2139"/>
                      </a:cubicBezTo>
                      <a:cubicBezTo>
                        <a:pt x="2230" y="2137"/>
                        <a:pt x="2237" y="2135"/>
                        <a:pt x="2244" y="2133"/>
                      </a:cubicBezTo>
                      <a:lnTo>
                        <a:pt x="2244" y="2166"/>
                      </a:lnTo>
                      <a:lnTo>
                        <a:pt x="2397" y="2166"/>
                      </a:lnTo>
                      <a:lnTo>
                        <a:pt x="2397" y="2076"/>
                      </a:lnTo>
                      <a:cubicBezTo>
                        <a:pt x="2410" y="2068"/>
                        <a:pt x="2423" y="2058"/>
                        <a:pt x="2428" y="2046"/>
                      </a:cubicBezTo>
                      <a:cubicBezTo>
                        <a:pt x="2434" y="2036"/>
                        <a:pt x="2435" y="2023"/>
                        <a:pt x="2437" y="2011"/>
                      </a:cubicBezTo>
                      <a:cubicBezTo>
                        <a:pt x="2438" y="2001"/>
                        <a:pt x="2440" y="1993"/>
                        <a:pt x="2442" y="1985"/>
                      </a:cubicBezTo>
                      <a:cubicBezTo>
                        <a:pt x="2445" y="1976"/>
                        <a:pt x="2447" y="1969"/>
                        <a:pt x="2449" y="1962"/>
                      </a:cubicBezTo>
                      <a:cubicBezTo>
                        <a:pt x="2454" y="1945"/>
                        <a:pt x="2457" y="1933"/>
                        <a:pt x="2471" y="1919"/>
                      </a:cubicBezTo>
                      <a:cubicBezTo>
                        <a:pt x="2485" y="1903"/>
                        <a:pt x="2494" y="1888"/>
                        <a:pt x="2503" y="1871"/>
                      </a:cubicBezTo>
                      <a:cubicBezTo>
                        <a:pt x="2504" y="1869"/>
                        <a:pt x="2505" y="1867"/>
                        <a:pt x="2506" y="1865"/>
                      </a:cubicBezTo>
                      <a:lnTo>
                        <a:pt x="2506" y="1948"/>
                      </a:lnTo>
                      <a:lnTo>
                        <a:pt x="2659" y="1948"/>
                      </a:lnTo>
                      <a:lnTo>
                        <a:pt x="2659" y="1619"/>
                      </a:lnTo>
                      <a:cubicBezTo>
                        <a:pt x="2667" y="1608"/>
                        <a:pt x="2676" y="1597"/>
                        <a:pt x="2685" y="1586"/>
                      </a:cubicBezTo>
                      <a:cubicBezTo>
                        <a:pt x="2715" y="1553"/>
                        <a:pt x="2751" y="1518"/>
                        <a:pt x="2796" y="1480"/>
                      </a:cubicBezTo>
                      <a:cubicBezTo>
                        <a:pt x="2821" y="1458"/>
                        <a:pt x="2839" y="1431"/>
                        <a:pt x="2857" y="1405"/>
                      </a:cubicBezTo>
                      <a:cubicBezTo>
                        <a:pt x="2866" y="1393"/>
                        <a:pt x="2875" y="1379"/>
                        <a:pt x="2884" y="1367"/>
                      </a:cubicBezTo>
                      <a:cubicBezTo>
                        <a:pt x="2916" y="1328"/>
                        <a:pt x="2969" y="1362"/>
                        <a:pt x="3016" y="1398"/>
                      </a:cubicBezTo>
                      <a:cubicBezTo>
                        <a:pt x="3019" y="1400"/>
                        <a:pt x="3021" y="1402"/>
                        <a:pt x="3024" y="1404"/>
                      </a:cubicBezTo>
                      <a:cubicBezTo>
                        <a:pt x="3036" y="1412"/>
                        <a:pt x="3052" y="1423"/>
                        <a:pt x="3056" y="1434"/>
                      </a:cubicBezTo>
                      <a:cubicBezTo>
                        <a:pt x="3059" y="1440"/>
                        <a:pt x="3059" y="1448"/>
                        <a:pt x="3060" y="1458"/>
                      </a:cubicBezTo>
                      <a:cubicBezTo>
                        <a:pt x="3060" y="1465"/>
                        <a:pt x="3060" y="1473"/>
                        <a:pt x="3062" y="1481"/>
                      </a:cubicBezTo>
                      <a:cubicBezTo>
                        <a:pt x="3074" y="1527"/>
                        <a:pt x="3100" y="1564"/>
                        <a:pt x="3146" y="1599"/>
                      </a:cubicBezTo>
                      <a:cubicBezTo>
                        <a:pt x="3179" y="1624"/>
                        <a:pt x="3252" y="1622"/>
                        <a:pt x="3291" y="1612"/>
                      </a:cubicBezTo>
                      <a:lnTo>
                        <a:pt x="3291" y="1823"/>
                      </a:lnTo>
                      <a:lnTo>
                        <a:pt x="3368" y="1823"/>
                      </a:lnTo>
                      <a:lnTo>
                        <a:pt x="3368" y="2204"/>
                      </a:lnTo>
                      <a:lnTo>
                        <a:pt x="3385" y="2204"/>
                      </a:lnTo>
                      <a:lnTo>
                        <a:pt x="3385" y="1823"/>
                      </a:lnTo>
                      <a:lnTo>
                        <a:pt x="3443" y="1823"/>
                      </a:lnTo>
                      <a:lnTo>
                        <a:pt x="3443" y="1543"/>
                      </a:lnTo>
                      <a:cubicBezTo>
                        <a:pt x="3465" y="1526"/>
                        <a:pt x="3479" y="1505"/>
                        <a:pt x="3495" y="1478"/>
                      </a:cubicBezTo>
                      <a:cubicBezTo>
                        <a:pt x="3508" y="1456"/>
                        <a:pt x="3524" y="1436"/>
                        <a:pt x="3539" y="1416"/>
                      </a:cubicBezTo>
                      <a:cubicBezTo>
                        <a:pt x="3543" y="1410"/>
                        <a:pt x="3548" y="1404"/>
                        <a:pt x="3552" y="1397"/>
                      </a:cubicBezTo>
                      <a:lnTo>
                        <a:pt x="3552" y="1563"/>
                      </a:lnTo>
                      <a:lnTo>
                        <a:pt x="3627" y="1563"/>
                      </a:lnTo>
                      <a:lnTo>
                        <a:pt x="3627" y="1901"/>
                      </a:lnTo>
                      <a:lnTo>
                        <a:pt x="3645" y="1901"/>
                      </a:lnTo>
                      <a:lnTo>
                        <a:pt x="3645" y="1563"/>
                      </a:lnTo>
                      <a:lnTo>
                        <a:pt x="3705" y="1563"/>
                      </a:lnTo>
                      <a:lnTo>
                        <a:pt x="3705" y="1165"/>
                      </a:lnTo>
                      <a:cubicBezTo>
                        <a:pt x="3738" y="1118"/>
                        <a:pt x="3773" y="1070"/>
                        <a:pt x="3814" y="1027"/>
                      </a:cubicBezTo>
                      <a:lnTo>
                        <a:pt x="3814" y="1324"/>
                      </a:lnTo>
                      <a:lnTo>
                        <a:pt x="3887" y="1324"/>
                      </a:lnTo>
                      <a:lnTo>
                        <a:pt x="3887" y="1647"/>
                      </a:lnTo>
                      <a:lnTo>
                        <a:pt x="3905" y="1647"/>
                      </a:lnTo>
                      <a:lnTo>
                        <a:pt x="3905" y="1324"/>
                      </a:lnTo>
                      <a:lnTo>
                        <a:pt x="3966" y="1324"/>
                      </a:lnTo>
                      <a:lnTo>
                        <a:pt x="3966" y="911"/>
                      </a:lnTo>
                      <a:cubicBezTo>
                        <a:pt x="3985" y="899"/>
                        <a:pt x="4003" y="886"/>
                        <a:pt x="4021" y="872"/>
                      </a:cubicBezTo>
                      <a:cubicBezTo>
                        <a:pt x="4044" y="854"/>
                        <a:pt x="4061" y="835"/>
                        <a:pt x="4075" y="814"/>
                      </a:cubicBezTo>
                      <a:lnTo>
                        <a:pt x="4075" y="1069"/>
                      </a:lnTo>
                      <a:lnTo>
                        <a:pt x="4147" y="1069"/>
                      </a:lnTo>
                      <a:lnTo>
                        <a:pt x="4147" y="1392"/>
                      </a:lnTo>
                      <a:lnTo>
                        <a:pt x="4165" y="1392"/>
                      </a:lnTo>
                      <a:lnTo>
                        <a:pt x="4165" y="1069"/>
                      </a:lnTo>
                      <a:lnTo>
                        <a:pt x="4228" y="1069"/>
                      </a:lnTo>
                      <a:lnTo>
                        <a:pt x="4228" y="691"/>
                      </a:lnTo>
                      <a:cubicBezTo>
                        <a:pt x="4252" y="703"/>
                        <a:pt x="4276" y="721"/>
                        <a:pt x="4295" y="735"/>
                      </a:cubicBezTo>
                      <a:cubicBezTo>
                        <a:pt x="4300" y="739"/>
                        <a:pt x="4305" y="743"/>
                        <a:pt x="4310" y="746"/>
                      </a:cubicBezTo>
                      <a:cubicBezTo>
                        <a:pt x="4326" y="758"/>
                        <a:pt x="4349" y="776"/>
                        <a:pt x="4362" y="799"/>
                      </a:cubicBezTo>
                      <a:cubicBezTo>
                        <a:pt x="4376" y="825"/>
                        <a:pt x="4384" y="861"/>
                        <a:pt x="4391" y="892"/>
                      </a:cubicBezTo>
                      <a:cubicBezTo>
                        <a:pt x="4393" y="901"/>
                        <a:pt x="4395" y="909"/>
                        <a:pt x="4397" y="916"/>
                      </a:cubicBezTo>
                      <a:cubicBezTo>
                        <a:pt x="4405" y="949"/>
                        <a:pt x="4415" y="971"/>
                        <a:pt x="4434" y="1001"/>
                      </a:cubicBezTo>
                      <a:cubicBezTo>
                        <a:pt x="4442" y="1013"/>
                        <a:pt x="4450" y="1026"/>
                        <a:pt x="4457" y="1038"/>
                      </a:cubicBezTo>
                      <a:cubicBezTo>
                        <a:pt x="4468" y="1057"/>
                        <a:pt x="4479" y="1076"/>
                        <a:pt x="4494" y="1095"/>
                      </a:cubicBezTo>
                      <a:cubicBezTo>
                        <a:pt x="4510" y="1116"/>
                        <a:pt x="4525" y="1138"/>
                        <a:pt x="4540" y="1160"/>
                      </a:cubicBezTo>
                      <a:cubicBezTo>
                        <a:pt x="4552" y="1178"/>
                        <a:pt x="4564" y="1197"/>
                        <a:pt x="4577" y="1214"/>
                      </a:cubicBezTo>
                      <a:cubicBezTo>
                        <a:pt x="4612" y="1262"/>
                        <a:pt x="4643" y="1313"/>
                        <a:pt x="4672" y="1363"/>
                      </a:cubicBezTo>
                      <a:cubicBezTo>
                        <a:pt x="4695" y="1400"/>
                        <a:pt x="4718" y="1439"/>
                        <a:pt x="4743" y="1476"/>
                      </a:cubicBezTo>
                      <a:cubicBezTo>
                        <a:pt x="4798" y="1559"/>
                        <a:pt x="4843" y="1661"/>
                        <a:pt x="4866" y="1756"/>
                      </a:cubicBezTo>
                      <a:cubicBezTo>
                        <a:pt x="4869" y="1771"/>
                        <a:pt x="4872" y="1784"/>
                        <a:pt x="4874" y="1798"/>
                      </a:cubicBezTo>
                      <a:cubicBezTo>
                        <a:pt x="4880" y="1836"/>
                        <a:pt x="4886" y="1869"/>
                        <a:pt x="4914" y="1906"/>
                      </a:cubicBezTo>
                      <a:cubicBezTo>
                        <a:pt x="4935" y="1935"/>
                        <a:pt x="4951" y="1961"/>
                        <a:pt x="4963" y="1986"/>
                      </a:cubicBezTo>
                      <a:cubicBezTo>
                        <a:pt x="4983" y="2031"/>
                        <a:pt x="5020" y="2089"/>
                        <a:pt x="5081" y="2109"/>
                      </a:cubicBezTo>
                      <a:cubicBezTo>
                        <a:pt x="5095" y="2114"/>
                        <a:pt x="5108" y="2115"/>
                        <a:pt x="5122" y="2116"/>
                      </a:cubicBezTo>
                      <a:lnTo>
                        <a:pt x="5122" y="2253"/>
                      </a:lnTo>
                      <a:lnTo>
                        <a:pt x="5198" y="2253"/>
                      </a:lnTo>
                      <a:lnTo>
                        <a:pt x="5198" y="2459"/>
                      </a:lnTo>
                      <a:lnTo>
                        <a:pt x="5215" y="2459"/>
                      </a:lnTo>
                      <a:lnTo>
                        <a:pt x="5215" y="2253"/>
                      </a:lnTo>
                      <a:lnTo>
                        <a:pt x="5274" y="2253"/>
                      </a:lnTo>
                      <a:lnTo>
                        <a:pt x="5274" y="2068"/>
                      </a:lnTo>
                      <a:cubicBezTo>
                        <a:pt x="5275" y="2068"/>
                        <a:pt x="5275" y="2067"/>
                        <a:pt x="5275" y="2067"/>
                      </a:cubicBezTo>
                      <a:cubicBezTo>
                        <a:pt x="5278" y="2065"/>
                        <a:pt x="5281" y="2064"/>
                        <a:pt x="5285" y="2062"/>
                      </a:cubicBezTo>
                      <a:cubicBezTo>
                        <a:pt x="5291" y="2060"/>
                        <a:pt x="5298" y="2057"/>
                        <a:pt x="5304" y="2051"/>
                      </a:cubicBezTo>
                      <a:cubicBezTo>
                        <a:pt x="5313" y="2042"/>
                        <a:pt x="5320" y="2028"/>
                        <a:pt x="5326" y="2014"/>
                      </a:cubicBezTo>
                      <a:cubicBezTo>
                        <a:pt x="5329" y="2008"/>
                        <a:pt x="5332" y="2002"/>
                        <a:pt x="5335" y="1998"/>
                      </a:cubicBezTo>
                      <a:cubicBezTo>
                        <a:pt x="5346" y="1978"/>
                        <a:pt x="5359" y="1958"/>
                        <a:pt x="5371" y="1939"/>
                      </a:cubicBezTo>
                      <a:cubicBezTo>
                        <a:pt x="5375" y="1932"/>
                        <a:pt x="5379" y="1925"/>
                        <a:pt x="5383" y="1918"/>
                      </a:cubicBezTo>
                      <a:lnTo>
                        <a:pt x="5383" y="2060"/>
                      </a:lnTo>
                      <a:lnTo>
                        <a:pt x="5452" y="2060"/>
                      </a:lnTo>
                      <a:lnTo>
                        <a:pt x="5452" y="2286"/>
                      </a:lnTo>
                      <a:lnTo>
                        <a:pt x="5470" y="2286"/>
                      </a:lnTo>
                      <a:lnTo>
                        <a:pt x="5470" y="2060"/>
                      </a:lnTo>
                      <a:lnTo>
                        <a:pt x="5536" y="2060"/>
                      </a:lnTo>
                      <a:lnTo>
                        <a:pt x="5536" y="1688"/>
                      </a:lnTo>
                      <a:cubicBezTo>
                        <a:pt x="5539" y="1685"/>
                        <a:pt x="5542" y="1681"/>
                        <a:pt x="5544" y="1677"/>
                      </a:cubicBezTo>
                      <a:cubicBezTo>
                        <a:pt x="5554" y="1664"/>
                        <a:pt x="5561" y="1648"/>
                        <a:pt x="5569" y="1633"/>
                      </a:cubicBezTo>
                      <a:cubicBezTo>
                        <a:pt x="5581" y="1608"/>
                        <a:pt x="5594" y="1582"/>
                        <a:pt x="5613" y="1567"/>
                      </a:cubicBezTo>
                      <a:cubicBezTo>
                        <a:pt x="5617" y="1564"/>
                        <a:pt x="5621" y="1563"/>
                        <a:pt x="5626" y="1564"/>
                      </a:cubicBezTo>
                      <a:cubicBezTo>
                        <a:pt x="5632" y="1565"/>
                        <a:pt x="5638" y="1569"/>
                        <a:pt x="5645" y="1575"/>
                      </a:cubicBezTo>
                      <a:lnTo>
                        <a:pt x="5645" y="1918"/>
                      </a:lnTo>
                      <a:lnTo>
                        <a:pt x="5712" y="1918"/>
                      </a:lnTo>
                      <a:lnTo>
                        <a:pt x="5712" y="2156"/>
                      </a:lnTo>
                      <a:lnTo>
                        <a:pt x="5730" y="2156"/>
                      </a:lnTo>
                      <a:lnTo>
                        <a:pt x="5730" y="1917"/>
                      </a:lnTo>
                      <a:lnTo>
                        <a:pt x="5797" y="1917"/>
                      </a:lnTo>
                      <a:lnTo>
                        <a:pt x="5797" y="1797"/>
                      </a:lnTo>
                      <a:cubicBezTo>
                        <a:pt x="5810" y="1813"/>
                        <a:pt x="5824" y="1828"/>
                        <a:pt x="5840" y="1831"/>
                      </a:cubicBezTo>
                      <a:cubicBezTo>
                        <a:pt x="5840" y="1834"/>
                        <a:pt x="5840" y="1837"/>
                        <a:pt x="5840" y="1840"/>
                      </a:cubicBezTo>
                      <a:cubicBezTo>
                        <a:pt x="5840" y="1848"/>
                        <a:pt x="5840" y="1856"/>
                        <a:pt x="5845" y="1865"/>
                      </a:cubicBezTo>
                      <a:cubicBezTo>
                        <a:pt x="5849" y="1872"/>
                        <a:pt x="5853" y="1877"/>
                        <a:pt x="5857" y="1883"/>
                      </a:cubicBezTo>
                      <a:cubicBezTo>
                        <a:pt x="5862" y="1889"/>
                        <a:pt x="5866" y="1896"/>
                        <a:pt x="5871" y="1906"/>
                      </a:cubicBezTo>
                      <a:cubicBezTo>
                        <a:pt x="5873" y="1910"/>
                        <a:pt x="5878" y="1912"/>
                        <a:pt x="5882" y="1910"/>
                      </a:cubicBezTo>
                      <a:cubicBezTo>
                        <a:pt x="5887" y="1908"/>
                        <a:pt x="5889" y="1903"/>
                        <a:pt x="5887" y="189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75" name="Google Shape;2075;p39"/>
              <p:cNvGrpSpPr/>
              <p:nvPr/>
            </p:nvGrpSpPr>
            <p:grpSpPr>
              <a:xfrm>
                <a:off x="6921475" y="1070330"/>
                <a:ext cx="1373400" cy="795240"/>
                <a:chOff x="6921475" y="1070330"/>
                <a:chExt cx="1373400" cy="795240"/>
              </a:xfrm>
            </p:grpSpPr>
            <p:sp>
              <p:nvSpPr>
                <p:cNvPr id="2076" name="Google Shape;2076;p39"/>
                <p:cNvSpPr/>
                <p:nvPr/>
              </p:nvSpPr>
              <p:spPr>
                <a:xfrm>
                  <a:off x="6921475" y="1070330"/>
                  <a:ext cx="55080" cy="477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1327" extrusionOk="0">
                      <a:moveTo>
                        <a:pt x="86" y="0"/>
                      </a:moveTo>
                      <a:lnTo>
                        <a:pt x="68" y="0"/>
                      </a:lnTo>
                      <a:lnTo>
                        <a:pt x="68" y="392"/>
                      </a:lnTo>
                      <a:lnTo>
                        <a:pt x="0" y="392"/>
                      </a:lnTo>
                      <a:lnTo>
                        <a:pt x="0" y="935"/>
                      </a:lnTo>
                      <a:lnTo>
                        <a:pt x="68" y="935"/>
                      </a:lnTo>
                      <a:lnTo>
                        <a:pt x="68" y="1327"/>
                      </a:lnTo>
                      <a:lnTo>
                        <a:pt x="86" y="1327"/>
                      </a:lnTo>
                      <a:lnTo>
                        <a:pt x="86" y="935"/>
                      </a:lnTo>
                      <a:lnTo>
                        <a:pt x="153" y="935"/>
                      </a:lnTo>
                      <a:lnTo>
                        <a:pt x="153" y="392"/>
                      </a:lnTo>
                      <a:lnTo>
                        <a:pt x="86" y="392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7" name="Google Shape;2077;p39"/>
                <p:cNvSpPr/>
                <p:nvPr/>
              </p:nvSpPr>
              <p:spPr>
                <a:xfrm>
                  <a:off x="7015795" y="1258610"/>
                  <a:ext cx="54720" cy="478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" h="1328" extrusionOk="0">
                      <a:moveTo>
                        <a:pt x="79" y="0"/>
                      </a:moveTo>
                      <a:lnTo>
                        <a:pt x="62" y="0"/>
                      </a:lnTo>
                      <a:lnTo>
                        <a:pt x="62" y="396"/>
                      </a:lnTo>
                      <a:lnTo>
                        <a:pt x="0" y="396"/>
                      </a:lnTo>
                      <a:lnTo>
                        <a:pt x="0" y="939"/>
                      </a:lnTo>
                      <a:lnTo>
                        <a:pt x="62" y="939"/>
                      </a:lnTo>
                      <a:lnTo>
                        <a:pt x="62" y="1328"/>
                      </a:lnTo>
                      <a:lnTo>
                        <a:pt x="79" y="1328"/>
                      </a:lnTo>
                      <a:lnTo>
                        <a:pt x="79" y="939"/>
                      </a:lnTo>
                      <a:lnTo>
                        <a:pt x="152" y="939"/>
                      </a:lnTo>
                      <a:lnTo>
                        <a:pt x="152" y="396"/>
                      </a:lnTo>
                      <a:lnTo>
                        <a:pt x="79" y="396"/>
                      </a:lnTo>
                      <a:lnTo>
                        <a:pt x="7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8" name="Google Shape;2078;p39"/>
                <p:cNvSpPr/>
                <p:nvPr/>
              </p:nvSpPr>
              <p:spPr>
                <a:xfrm>
                  <a:off x="7110115" y="1387490"/>
                  <a:ext cx="54720" cy="478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" h="1328" extrusionOk="0">
                      <a:moveTo>
                        <a:pt x="81" y="0"/>
                      </a:moveTo>
                      <a:lnTo>
                        <a:pt x="64" y="0"/>
                      </a:lnTo>
                      <a:lnTo>
                        <a:pt x="64" y="371"/>
                      </a:lnTo>
                      <a:lnTo>
                        <a:pt x="0" y="371"/>
                      </a:lnTo>
                      <a:lnTo>
                        <a:pt x="0" y="913"/>
                      </a:lnTo>
                      <a:lnTo>
                        <a:pt x="64" y="913"/>
                      </a:lnTo>
                      <a:lnTo>
                        <a:pt x="64" y="1328"/>
                      </a:lnTo>
                      <a:lnTo>
                        <a:pt x="81" y="1328"/>
                      </a:lnTo>
                      <a:lnTo>
                        <a:pt x="81" y="913"/>
                      </a:lnTo>
                      <a:lnTo>
                        <a:pt x="152" y="913"/>
                      </a:lnTo>
                      <a:lnTo>
                        <a:pt x="152" y="371"/>
                      </a:lnTo>
                      <a:lnTo>
                        <a:pt x="81" y="371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9" name="Google Shape;2079;p39"/>
                <p:cNvSpPr/>
                <p:nvPr/>
              </p:nvSpPr>
              <p:spPr>
                <a:xfrm>
                  <a:off x="7486675" y="1339610"/>
                  <a:ext cx="54720" cy="19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" h="543" extrusionOk="0">
                      <a:moveTo>
                        <a:pt x="0" y="0"/>
                      </a:moveTo>
                      <a:lnTo>
                        <a:pt x="152" y="0"/>
                      </a:lnTo>
                      <a:lnTo>
                        <a:pt x="152" y="543"/>
                      </a:lnTo>
                      <a:lnTo>
                        <a:pt x="0" y="5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0" name="Google Shape;2080;p39"/>
                <p:cNvSpPr/>
                <p:nvPr/>
              </p:nvSpPr>
              <p:spPr>
                <a:xfrm>
                  <a:off x="7580635" y="1405850"/>
                  <a:ext cx="55080" cy="29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813" extrusionOk="0">
                      <a:moveTo>
                        <a:pt x="0" y="0"/>
                      </a:moveTo>
                      <a:lnTo>
                        <a:pt x="153" y="0"/>
                      </a:lnTo>
                      <a:lnTo>
                        <a:pt x="153" y="813"/>
                      </a:lnTo>
                      <a:lnTo>
                        <a:pt x="0" y="8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1" name="Google Shape;2081;p39"/>
                <p:cNvSpPr/>
                <p:nvPr/>
              </p:nvSpPr>
              <p:spPr>
                <a:xfrm>
                  <a:off x="8051515" y="1164650"/>
                  <a:ext cx="55080" cy="29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813" extrusionOk="0">
                      <a:moveTo>
                        <a:pt x="0" y="0"/>
                      </a:moveTo>
                      <a:lnTo>
                        <a:pt x="153" y="0"/>
                      </a:lnTo>
                      <a:lnTo>
                        <a:pt x="153" y="813"/>
                      </a:lnTo>
                      <a:lnTo>
                        <a:pt x="0" y="8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2" name="Google Shape;2082;p39"/>
                <p:cNvSpPr/>
                <p:nvPr/>
              </p:nvSpPr>
              <p:spPr>
                <a:xfrm>
                  <a:off x="8145835" y="1344290"/>
                  <a:ext cx="55080" cy="29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813" extrusionOk="0">
                      <a:moveTo>
                        <a:pt x="0" y="0"/>
                      </a:moveTo>
                      <a:lnTo>
                        <a:pt x="153" y="0"/>
                      </a:lnTo>
                      <a:lnTo>
                        <a:pt x="153" y="813"/>
                      </a:lnTo>
                      <a:lnTo>
                        <a:pt x="0" y="8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3" name="Google Shape;2083;p39"/>
                <p:cNvSpPr/>
                <p:nvPr/>
              </p:nvSpPr>
              <p:spPr>
                <a:xfrm>
                  <a:off x="8240155" y="1464530"/>
                  <a:ext cx="54720" cy="29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" h="813" extrusionOk="0">
                      <a:moveTo>
                        <a:pt x="0" y="0"/>
                      </a:moveTo>
                      <a:lnTo>
                        <a:pt x="152" y="0"/>
                      </a:lnTo>
                      <a:lnTo>
                        <a:pt x="152" y="813"/>
                      </a:lnTo>
                      <a:lnTo>
                        <a:pt x="0" y="8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084" name="Google Shape;2084;p39"/>
            <p:cNvGrpSpPr/>
            <p:nvPr/>
          </p:nvGrpSpPr>
          <p:grpSpPr>
            <a:xfrm>
              <a:off x="6286059" y="2451538"/>
              <a:ext cx="854726" cy="1712710"/>
              <a:chOff x="4605800" y="3306060"/>
              <a:chExt cx="754859" cy="1512593"/>
            </a:xfrm>
          </p:grpSpPr>
          <p:sp>
            <p:nvSpPr>
              <p:cNvPr id="2085" name="Google Shape;2085;p39"/>
              <p:cNvSpPr/>
              <p:nvPr/>
            </p:nvSpPr>
            <p:spPr>
              <a:xfrm>
                <a:off x="4669157" y="4701427"/>
                <a:ext cx="110789" cy="117227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92" extrusionOk="0">
                    <a:moveTo>
                      <a:pt x="121" y="81"/>
                    </a:moveTo>
                    <a:cubicBezTo>
                      <a:pt x="119" y="100"/>
                      <a:pt x="-85" y="614"/>
                      <a:pt x="42" y="663"/>
                    </a:cubicBezTo>
                    <a:cubicBezTo>
                      <a:pt x="170" y="712"/>
                      <a:pt x="600" y="694"/>
                      <a:pt x="649" y="645"/>
                    </a:cubicBezTo>
                    <a:cubicBezTo>
                      <a:pt x="697" y="597"/>
                      <a:pt x="394" y="160"/>
                      <a:pt x="394" y="69"/>
                    </a:cubicBezTo>
                    <a:cubicBezTo>
                      <a:pt x="394" y="-22"/>
                      <a:pt x="133" y="-28"/>
                      <a:pt x="121" y="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6" name="Google Shape;2086;p39"/>
              <p:cNvSpPr/>
              <p:nvPr/>
            </p:nvSpPr>
            <p:spPr>
              <a:xfrm>
                <a:off x="4946977" y="4709558"/>
                <a:ext cx="192102" cy="85040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502" extrusionOk="0">
                    <a:moveTo>
                      <a:pt x="31" y="18"/>
                    </a:moveTo>
                    <a:cubicBezTo>
                      <a:pt x="31" y="18"/>
                      <a:pt x="-26" y="426"/>
                      <a:pt x="15" y="466"/>
                    </a:cubicBezTo>
                    <a:cubicBezTo>
                      <a:pt x="57" y="506"/>
                      <a:pt x="1118" y="518"/>
                      <a:pt x="1131" y="471"/>
                    </a:cubicBezTo>
                    <a:cubicBezTo>
                      <a:pt x="1186" y="286"/>
                      <a:pt x="391" y="66"/>
                      <a:pt x="349" y="21"/>
                    </a:cubicBezTo>
                    <a:cubicBezTo>
                      <a:pt x="307" y="-25"/>
                      <a:pt x="31" y="18"/>
                      <a:pt x="31" y="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87" name="Google Shape;2087;p39"/>
              <p:cNvGrpSpPr/>
              <p:nvPr/>
            </p:nvGrpSpPr>
            <p:grpSpPr>
              <a:xfrm>
                <a:off x="4605800" y="3306060"/>
                <a:ext cx="754859" cy="1412477"/>
                <a:chOff x="4605800" y="3306060"/>
                <a:chExt cx="754859" cy="1412477"/>
              </a:xfrm>
            </p:grpSpPr>
            <p:sp>
              <p:nvSpPr>
                <p:cNvPr id="2088" name="Google Shape;2088;p39"/>
                <p:cNvSpPr/>
                <p:nvPr/>
              </p:nvSpPr>
              <p:spPr>
                <a:xfrm>
                  <a:off x="4674408" y="4085141"/>
                  <a:ext cx="351341" cy="63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" h="3739" extrusionOk="0">
                      <a:moveTo>
                        <a:pt x="38" y="0"/>
                      </a:moveTo>
                      <a:cubicBezTo>
                        <a:pt x="38" y="0"/>
                        <a:pt x="40" y="892"/>
                        <a:pt x="11" y="1665"/>
                      </a:cubicBezTo>
                      <a:cubicBezTo>
                        <a:pt x="-31" y="2788"/>
                        <a:pt x="58" y="3739"/>
                        <a:pt x="58" y="3739"/>
                      </a:cubicBezTo>
                      <a:lnTo>
                        <a:pt x="404" y="3739"/>
                      </a:lnTo>
                      <a:lnTo>
                        <a:pt x="830" y="656"/>
                      </a:lnTo>
                      <a:cubicBezTo>
                        <a:pt x="830" y="656"/>
                        <a:pt x="898" y="1180"/>
                        <a:pt x="1148" y="2193"/>
                      </a:cubicBezTo>
                      <a:cubicBezTo>
                        <a:pt x="1358" y="3039"/>
                        <a:pt x="1625" y="3739"/>
                        <a:pt x="1625" y="3739"/>
                      </a:cubicBezTo>
                      <a:lnTo>
                        <a:pt x="2074" y="3739"/>
                      </a:lnTo>
                      <a:cubicBezTo>
                        <a:pt x="2074" y="3739"/>
                        <a:pt x="1782" y="2357"/>
                        <a:pt x="1673" y="1629"/>
                      </a:cubicBezTo>
                      <a:cubicBezTo>
                        <a:pt x="1564" y="901"/>
                        <a:pt x="1491" y="37"/>
                        <a:pt x="1491" y="37"/>
                      </a:cubicBez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9" name="Google Shape;2089;p39"/>
                <p:cNvSpPr/>
                <p:nvPr/>
              </p:nvSpPr>
              <p:spPr>
                <a:xfrm>
                  <a:off x="5266132" y="3318257"/>
                  <a:ext cx="94527" cy="160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" h="950" extrusionOk="0">
                      <a:moveTo>
                        <a:pt x="164" y="580"/>
                      </a:moveTo>
                      <a:cubicBezTo>
                        <a:pt x="164" y="580"/>
                        <a:pt x="133" y="440"/>
                        <a:pt x="218" y="337"/>
                      </a:cubicBezTo>
                      <a:cubicBezTo>
                        <a:pt x="303" y="234"/>
                        <a:pt x="558" y="-70"/>
                        <a:pt x="558" y="15"/>
                      </a:cubicBezTo>
                      <a:cubicBezTo>
                        <a:pt x="558" y="99"/>
                        <a:pt x="455" y="246"/>
                        <a:pt x="437" y="288"/>
                      </a:cubicBezTo>
                      <a:cubicBezTo>
                        <a:pt x="418" y="331"/>
                        <a:pt x="449" y="392"/>
                        <a:pt x="461" y="464"/>
                      </a:cubicBezTo>
                      <a:cubicBezTo>
                        <a:pt x="473" y="537"/>
                        <a:pt x="497" y="592"/>
                        <a:pt x="449" y="646"/>
                      </a:cubicBezTo>
                      <a:cubicBezTo>
                        <a:pt x="400" y="701"/>
                        <a:pt x="309" y="749"/>
                        <a:pt x="309" y="749"/>
                      </a:cubicBezTo>
                      <a:lnTo>
                        <a:pt x="212" y="950"/>
                      </a:lnTo>
                      <a:cubicBezTo>
                        <a:pt x="212" y="950"/>
                        <a:pt x="145" y="944"/>
                        <a:pt x="97" y="913"/>
                      </a:cubicBezTo>
                      <a:cubicBezTo>
                        <a:pt x="48" y="883"/>
                        <a:pt x="0" y="834"/>
                        <a:pt x="0" y="834"/>
                      </a:cubicBezTo>
                      <a:lnTo>
                        <a:pt x="164" y="580"/>
                      </a:ln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0" name="Google Shape;2090;p39"/>
                <p:cNvSpPr/>
                <p:nvPr/>
              </p:nvSpPr>
              <p:spPr>
                <a:xfrm>
                  <a:off x="4673222" y="3450391"/>
                  <a:ext cx="637123" cy="6615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1" h="3905" extrusionOk="0">
                      <a:moveTo>
                        <a:pt x="952" y="946"/>
                      </a:moveTo>
                      <a:cubicBezTo>
                        <a:pt x="952" y="946"/>
                        <a:pt x="600" y="1121"/>
                        <a:pt x="509" y="1266"/>
                      </a:cubicBezTo>
                      <a:cubicBezTo>
                        <a:pt x="418" y="1412"/>
                        <a:pt x="206" y="2006"/>
                        <a:pt x="109" y="2692"/>
                      </a:cubicBezTo>
                      <a:cubicBezTo>
                        <a:pt x="12" y="3377"/>
                        <a:pt x="0" y="3832"/>
                        <a:pt x="0" y="3832"/>
                      </a:cubicBezTo>
                      <a:cubicBezTo>
                        <a:pt x="0" y="3832"/>
                        <a:pt x="509" y="3905"/>
                        <a:pt x="904" y="3905"/>
                      </a:cubicBezTo>
                      <a:cubicBezTo>
                        <a:pt x="1340" y="3905"/>
                        <a:pt x="1522" y="3844"/>
                        <a:pt x="1522" y="3844"/>
                      </a:cubicBezTo>
                      <a:cubicBezTo>
                        <a:pt x="1522" y="3844"/>
                        <a:pt x="1528" y="3292"/>
                        <a:pt x="1607" y="2777"/>
                      </a:cubicBezTo>
                      <a:cubicBezTo>
                        <a:pt x="1686" y="2261"/>
                        <a:pt x="1826" y="1691"/>
                        <a:pt x="1826" y="1691"/>
                      </a:cubicBezTo>
                      <a:cubicBezTo>
                        <a:pt x="1826" y="1691"/>
                        <a:pt x="2421" y="1593"/>
                        <a:pt x="2796" y="1363"/>
                      </a:cubicBezTo>
                      <a:cubicBezTo>
                        <a:pt x="3203" y="1116"/>
                        <a:pt x="3427" y="812"/>
                        <a:pt x="3579" y="515"/>
                      </a:cubicBezTo>
                      <a:cubicBezTo>
                        <a:pt x="3730" y="218"/>
                        <a:pt x="3761" y="121"/>
                        <a:pt x="3761" y="121"/>
                      </a:cubicBezTo>
                      <a:lnTo>
                        <a:pt x="3518" y="0"/>
                      </a:lnTo>
                      <a:cubicBezTo>
                        <a:pt x="3518" y="0"/>
                        <a:pt x="3112" y="515"/>
                        <a:pt x="2663" y="691"/>
                      </a:cubicBezTo>
                      <a:cubicBezTo>
                        <a:pt x="2214" y="867"/>
                        <a:pt x="1704" y="922"/>
                        <a:pt x="1547" y="928"/>
                      </a:cubicBezTo>
                      <a:cubicBezTo>
                        <a:pt x="1389" y="934"/>
                        <a:pt x="1262" y="909"/>
                        <a:pt x="1262" y="909"/>
                      </a:cubicBezTo>
                      <a:lnTo>
                        <a:pt x="952" y="9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1" name="Google Shape;2091;p39"/>
                <p:cNvSpPr/>
                <p:nvPr/>
              </p:nvSpPr>
              <p:spPr>
                <a:xfrm>
                  <a:off x="4846352" y="3375346"/>
                  <a:ext cx="132473" cy="180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2" h="1065" extrusionOk="0">
                      <a:moveTo>
                        <a:pt x="15" y="603"/>
                      </a:moveTo>
                      <a:cubicBezTo>
                        <a:pt x="15" y="603"/>
                        <a:pt x="121" y="979"/>
                        <a:pt x="419" y="1052"/>
                      </a:cubicBezTo>
                      <a:cubicBezTo>
                        <a:pt x="716" y="1124"/>
                        <a:pt x="801" y="895"/>
                        <a:pt x="779" y="658"/>
                      </a:cubicBezTo>
                      <a:cubicBezTo>
                        <a:pt x="752" y="361"/>
                        <a:pt x="506" y="6"/>
                        <a:pt x="409" y="0"/>
                      </a:cubicBezTo>
                      <a:cubicBezTo>
                        <a:pt x="312" y="-6"/>
                        <a:pt x="33" y="297"/>
                        <a:pt x="9" y="394"/>
                      </a:cubicBezTo>
                      <a:cubicBezTo>
                        <a:pt x="-15" y="491"/>
                        <a:pt x="15" y="603"/>
                        <a:pt x="15" y="603"/>
                      </a:cubicBez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2" name="Google Shape;2092;p39"/>
                <p:cNvSpPr/>
                <p:nvPr/>
              </p:nvSpPr>
              <p:spPr>
                <a:xfrm>
                  <a:off x="4826871" y="3491386"/>
                  <a:ext cx="87242" cy="162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958" extrusionOk="0">
                      <a:moveTo>
                        <a:pt x="200" y="0"/>
                      </a:moveTo>
                      <a:lnTo>
                        <a:pt x="0" y="783"/>
                      </a:lnTo>
                      <a:cubicBezTo>
                        <a:pt x="0" y="783"/>
                        <a:pt x="91" y="1003"/>
                        <a:pt x="318" y="950"/>
                      </a:cubicBezTo>
                      <a:cubicBezTo>
                        <a:pt x="514" y="903"/>
                        <a:pt x="491" y="725"/>
                        <a:pt x="491" y="725"/>
                      </a:cubicBezTo>
                      <a:cubicBezTo>
                        <a:pt x="491" y="725"/>
                        <a:pt x="415" y="719"/>
                        <a:pt x="436" y="583"/>
                      </a:cubicBezTo>
                      <a:cubicBezTo>
                        <a:pt x="458" y="446"/>
                        <a:pt x="515" y="231"/>
                        <a:pt x="515" y="231"/>
                      </a:cubicBezTo>
                      <a:lnTo>
                        <a:pt x="200" y="0"/>
                      </a:ln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3" name="Google Shape;2093;p39"/>
                <p:cNvSpPr/>
                <p:nvPr/>
              </p:nvSpPr>
              <p:spPr>
                <a:xfrm>
                  <a:off x="4796548" y="3306060"/>
                  <a:ext cx="144500" cy="196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" h="1158" extrusionOk="0">
                      <a:moveTo>
                        <a:pt x="399" y="1158"/>
                      </a:moveTo>
                      <a:cubicBezTo>
                        <a:pt x="399" y="1158"/>
                        <a:pt x="376" y="976"/>
                        <a:pt x="346" y="912"/>
                      </a:cubicBezTo>
                      <a:cubicBezTo>
                        <a:pt x="315" y="849"/>
                        <a:pt x="297" y="837"/>
                        <a:pt x="297" y="837"/>
                      </a:cubicBezTo>
                      <a:cubicBezTo>
                        <a:pt x="297" y="837"/>
                        <a:pt x="361" y="676"/>
                        <a:pt x="464" y="609"/>
                      </a:cubicBezTo>
                      <a:cubicBezTo>
                        <a:pt x="567" y="542"/>
                        <a:pt x="651" y="480"/>
                        <a:pt x="705" y="471"/>
                      </a:cubicBezTo>
                      <a:cubicBezTo>
                        <a:pt x="787" y="457"/>
                        <a:pt x="846" y="527"/>
                        <a:pt x="846" y="527"/>
                      </a:cubicBezTo>
                      <a:cubicBezTo>
                        <a:pt x="855" y="476"/>
                        <a:pt x="874" y="378"/>
                        <a:pt x="755" y="151"/>
                      </a:cubicBezTo>
                      <a:cubicBezTo>
                        <a:pt x="671" y="-9"/>
                        <a:pt x="418" y="-68"/>
                        <a:pt x="319" y="106"/>
                      </a:cubicBezTo>
                      <a:cubicBezTo>
                        <a:pt x="265" y="201"/>
                        <a:pt x="268" y="282"/>
                        <a:pt x="195" y="370"/>
                      </a:cubicBezTo>
                      <a:cubicBezTo>
                        <a:pt x="134" y="443"/>
                        <a:pt x="72" y="488"/>
                        <a:pt x="27" y="574"/>
                      </a:cubicBezTo>
                      <a:cubicBezTo>
                        <a:pt x="-37" y="695"/>
                        <a:pt x="33" y="808"/>
                        <a:pt x="32" y="927"/>
                      </a:cubicBezTo>
                      <a:cubicBezTo>
                        <a:pt x="31" y="971"/>
                        <a:pt x="17" y="1027"/>
                        <a:pt x="54" y="1061"/>
                      </a:cubicBezTo>
                      <a:cubicBezTo>
                        <a:pt x="148" y="1146"/>
                        <a:pt x="399" y="1158"/>
                        <a:pt x="399" y="115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4" name="Google Shape;2094;p39"/>
                <p:cNvSpPr/>
                <p:nvPr/>
              </p:nvSpPr>
              <p:spPr>
                <a:xfrm>
                  <a:off x="4835171" y="3489184"/>
                  <a:ext cx="43536" cy="30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180" extrusionOk="0">
                      <a:moveTo>
                        <a:pt x="178" y="25"/>
                      </a:moveTo>
                      <a:cubicBezTo>
                        <a:pt x="178" y="25"/>
                        <a:pt x="39" y="-41"/>
                        <a:pt x="8" y="44"/>
                      </a:cubicBezTo>
                      <a:cubicBezTo>
                        <a:pt x="-22" y="129"/>
                        <a:pt x="33" y="195"/>
                        <a:pt x="118" y="177"/>
                      </a:cubicBezTo>
                      <a:cubicBezTo>
                        <a:pt x="203" y="159"/>
                        <a:pt x="257" y="68"/>
                        <a:pt x="257" y="68"/>
                      </a:cubicBezTo>
                      <a:lnTo>
                        <a:pt x="178" y="25"/>
                      </a:ln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spcFirstLastPara="1" wrap="square" lIns="90000" tIns="19800" rIns="90000" bIns="198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5" name="Google Shape;2095;p39"/>
                <p:cNvSpPr/>
                <p:nvPr/>
              </p:nvSpPr>
              <p:spPr>
                <a:xfrm>
                  <a:off x="4874642" y="3696702"/>
                  <a:ext cx="241399" cy="268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5" h="1584" extrusionOk="0">
                      <a:moveTo>
                        <a:pt x="321" y="0"/>
                      </a:moveTo>
                      <a:lnTo>
                        <a:pt x="0" y="1584"/>
                      </a:lnTo>
                      <a:lnTo>
                        <a:pt x="1110" y="1572"/>
                      </a:lnTo>
                      <a:lnTo>
                        <a:pt x="1425" y="7"/>
                      </a:lnTo>
                      <a:lnTo>
                        <a:pt x="32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6" name="Google Shape;2096;p39"/>
                <p:cNvSpPr/>
                <p:nvPr/>
              </p:nvSpPr>
              <p:spPr>
                <a:xfrm>
                  <a:off x="4835510" y="3783605"/>
                  <a:ext cx="128068" cy="109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" h="646" extrusionOk="0">
                      <a:moveTo>
                        <a:pt x="0" y="428"/>
                      </a:moveTo>
                      <a:lnTo>
                        <a:pt x="164" y="349"/>
                      </a:lnTo>
                      <a:cubicBezTo>
                        <a:pt x="164" y="349"/>
                        <a:pt x="213" y="191"/>
                        <a:pt x="304" y="106"/>
                      </a:cubicBezTo>
                      <a:cubicBezTo>
                        <a:pt x="395" y="21"/>
                        <a:pt x="448" y="0"/>
                        <a:pt x="448" y="0"/>
                      </a:cubicBezTo>
                      <a:lnTo>
                        <a:pt x="425" y="135"/>
                      </a:lnTo>
                      <a:cubicBezTo>
                        <a:pt x="425" y="135"/>
                        <a:pt x="679" y="16"/>
                        <a:pt x="734" y="58"/>
                      </a:cubicBezTo>
                      <a:cubicBezTo>
                        <a:pt x="788" y="101"/>
                        <a:pt x="739" y="279"/>
                        <a:pt x="605" y="363"/>
                      </a:cubicBezTo>
                      <a:cubicBezTo>
                        <a:pt x="473" y="446"/>
                        <a:pt x="243" y="497"/>
                        <a:pt x="243" y="497"/>
                      </a:cubicBezTo>
                      <a:lnTo>
                        <a:pt x="73" y="646"/>
                      </a:lnTo>
                      <a:lnTo>
                        <a:pt x="0" y="428"/>
                      </a:ln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7" name="Google Shape;2097;p39"/>
                <p:cNvSpPr/>
                <p:nvPr/>
              </p:nvSpPr>
              <p:spPr>
                <a:xfrm>
                  <a:off x="4605800" y="3613525"/>
                  <a:ext cx="256475" cy="340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" h="2009" extrusionOk="0">
                      <a:moveTo>
                        <a:pt x="1314" y="1"/>
                      </a:moveTo>
                      <a:cubicBezTo>
                        <a:pt x="1314" y="1"/>
                        <a:pt x="465" y="-41"/>
                        <a:pt x="119" y="819"/>
                      </a:cubicBezTo>
                      <a:cubicBezTo>
                        <a:pt x="-227" y="1680"/>
                        <a:pt x="246" y="2026"/>
                        <a:pt x="683" y="2008"/>
                      </a:cubicBezTo>
                      <a:cubicBezTo>
                        <a:pt x="1120" y="1990"/>
                        <a:pt x="1514" y="1626"/>
                        <a:pt x="1514" y="1626"/>
                      </a:cubicBezTo>
                      <a:lnTo>
                        <a:pt x="1411" y="1401"/>
                      </a:lnTo>
                      <a:cubicBezTo>
                        <a:pt x="1411" y="1401"/>
                        <a:pt x="979" y="1577"/>
                        <a:pt x="731" y="1401"/>
                      </a:cubicBezTo>
                      <a:cubicBezTo>
                        <a:pt x="398" y="1165"/>
                        <a:pt x="816" y="940"/>
                        <a:pt x="816" y="940"/>
                      </a:cubicBezTo>
                      <a:cubicBezTo>
                        <a:pt x="816" y="940"/>
                        <a:pt x="773" y="738"/>
                        <a:pt x="1004" y="328"/>
                      </a:cubicBezTo>
                      <a:cubicBezTo>
                        <a:pt x="1083" y="189"/>
                        <a:pt x="1314" y="1"/>
                        <a:pt x="131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8" name="Google Shape;2098;p39"/>
                <p:cNvSpPr/>
                <p:nvPr/>
              </p:nvSpPr>
              <p:spPr>
                <a:xfrm>
                  <a:off x="4986109" y="3672647"/>
                  <a:ext cx="79111" cy="48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" h="288" extrusionOk="0">
                      <a:moveTo>
                        <a:pt x="0" y="276"/>
                      </a:moveTo>
                      <a:lnTo>
                        <a:pt x="55" y="0"/>
                      </a:lnTo>
                      <a:lnTo>
                        <a:pt x="467" y="9"/>
                      </a:lnTo>
                      <a:lnTo>
                        <a:pt x="434" y="288"/>
                      </a:lnTo>
                      <a:lnTo>
                        <a:pt x="0" y="27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099" name="Google Shape;2099;p39"/>
            <p:cNvGrpSpPr/>
            <p:nvPr/>
          </p:nvGrpSpPr>
          <p:grpSpPr>
            <a:xfrm>
              <a:off x="7653018" y="2451543"/>
              <a:ext cx="777751" cy="777634"/>
              <a:chOff x="7329443" y="3322343"/>
              <a:chExt cx="777751" cy="777634"/>
            </a:xfrm>
          </p:grpSpPr>
          <p:sp>
            <p:nvSpPr>
              <p:cNvPr id="2100" name="Google Shape;2100;p39"/>
              <p:cNvSpPr/>
              <p:nvPr/>
            </p:nvSpPr>
            <p:spPr>
              <a:xfrm flipH="1">
                <a:off x="7329443" y="3322343"/>
                <a:ext cx="777751" cy="777634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1" name="Google Shape;2101;p39"/>
              <p:cNvSpPr/>
              <p:nvPr/>
            </p:nvSpPr>
            <p:spPr>
              <a:xfrm flipH="1">
                <a:off x="7369679" y="3362581"/>
                <a:ext cx="697424" cy="697159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2" name="Google Shape;2102;p39"/>
              <p:cNvSpPr/>
              <p:nvPr/>
            </p:nvSpPr>
            <p:spPr>
              <a:xfrm flipH="1">
                <a:off x="7408617" y="3401377"/>
                <a:ext cx="619548" cy="619425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3" name="Google Shape;2103;p39"/>
              <p:cNvSpPr txBox="1"/>
              <p:nvPr/>
            </p:nvSpPr>
            <p:spPr>
              <a:xfrm>
                <a:off x="7388427" y="3393845"/>
                <a:ext cx="649800" cy="64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4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4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2104" name="Google Shape;2104;p39"/>
            <p:cNvGrpSpPr/>
            <p:nvPr/>
          </p:nvGrpSpPr>
          <p:grpSpPr>
            <a:xfrm>
              <a:off x="6727267" y="811896"/>
              <a:ext cx="497217" cy="497064"/>
              <a:chOff x="7329443" y="3322343"/>
              <a:chExt cx="777751" cy="777634"/>
            </a:xfrm>
          </p:grpSpPr>
          <p:sp>
            <p:nvSpPr>
              <p:cNvPr id="2105" name="Google Shape;2105;p39"/>
              <p:cNvSpPr/>
              <p:nvPr/>
            </p:nvSpPr>
            <p:spPr>
              <a:xfrm flipH="1">
                <a:off x="7329443" y="3322343"/>
                <a:ext cx="777751" cy="777634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6" name="Google Shape;2106;p39"/>
              <p:cNvSpPr/>
              <p:nvPr/>
            </p:nvSpPr>
            <p:spPr>
              <a:xfrm flipH="1">
                <a:off x="7369679" y="3362581"/>
                <a:ext cx="697424" cy="697159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7" name="Google Shape;2107;p39"/>
              <p:cNvSpPr/>
              <p:nvPr/>
            </p:nvSpPr>
            <p:spPr>
              <a:xfrm flipH="1">
                <a:off x="7408617" y="3401377"/>
                <a:ext cx="619548" cy="619425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8" name="Google Shape;2108;p39"/>
              <p:cNvSpPr txBox="1"/>
              <p:nvPr/>
            </p:nvSpPr>
            <p:spPr>
              <a:xfrm>
                <a:off x="7388427" y="3393845"/>
                <a:ext cx="649800" cy="64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3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  <p:sp>
        <p:nvSpPr>
          <p:cNvPr id="6" name="Google Shape;1723;p31">
            <a:extLst>
              <a:ext uri="{FF2B5EF4-FFF2-40B4-BE49-F238E27FC236}">
                <a16:creationId xmlns:a16="http://schemas.microsoft.com/office/drawing/2014/main" id="{6094739F-6C7C-CEDF-1DFD-82E6CB714E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629702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Conclusiones</a:t>
            </a:r>
            <a:endParaRPr dirty="0"/>
          </a:p>
        </p:txBody>
      </p:sp>
      <p:sp>
        <p:nvSpPr>
          <p:cNvPr id="7" name="Google Shape;1732;p32">
            <a:extLst>
              <a:ext uri="{FF2B5EF4-FFF2-40B4-BE49-F238E27FC236}">
                <a16:creationId xmlns:a16="http://schemas.microsoft.com/office/drawing/2014/main" id="{35F53214-F183-8A18-D3D9-00A1C82F3983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11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D83BDAA-98C8-E298-0DA9-54C16AD52539}"/>
              </a:ext>
            </a:extLst>
          </p:cNvPr>
          <p:cNvSpPr txBox="1"/>
          <p:nvPr/>
        </p:nvSpPr>
        <p:spPr>
          <a:xfrm>
            <a:off x="764203" y="1442360"/>
            <a:ext cx="4548081" cy="2633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  <a:tabLst>
                <a:tab pos="1905000" algn="l"/>
              </a:tabLst>
            </a:pPr>
            <a:r>
              <a:rPr lang="es-ES" sz="1400" i="1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“</a:t>
            </a:r>
            <a:r>
              <a:rPr lang="es-ES" sz="1400" i="1" kern="100" dirty="0" err="1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XGBoost</a:t>
            </a:r>
            <a:r>
              <a:rPr lang="es-ES" sz="1400" i="1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 y </a:t>
            </a:r>
            <a:r>
              <a:rPr lang="es-ES" sz="1400" i="1" kern="100" dirty="0" err="1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CatBoost</a:t>
            </a:r>
            <a:r>
              <a:rPr lang="es-ES" sz="1400" i="1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 logran error &lt;2%, útiles para negocio real”</a:t>
            </a:r>
            <a:r>
              <a:rPr lang="es-ES" sz="1400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50000"/>
              </a:lnSpc>
              <a:buSzPts val="1000"/>
              <a:tabLst>
                <a:tab pos="457200" algn="l"/>
              </a:tabLst>
            </a:pPr>
            <a:endParaRPr lang="es-ES" sz="1400" kern="100" dirty="0">
              <a:effectLst/>
              <a:latin typeface="Inter" panose="020B0502030000000004" pitchFamily="34" charset="0"/>
              <a:ea typeface="Inter" panose="020B05020300000000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s-ES" sz="1400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Se logra un sistema robusto de </a:t>
            </a:r>
            <a:r>
              <a:rPr lang="es-ES" sz="1400" kern="100" dirty="0" err="1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forecasting</a:t>
            </a:r>
            <a:r>
              <a:rPr lang="es-ES" sz="1400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 con </a:t>
            </a:r>
            <a:r>
              <a:rPr lang="es-ES" sz="1400" b="1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alto rendimiento (MAPE &lt;2%)</a:t>
            </a:r>
            <a:r>
              <a:rPr lang="es-ES" sz="1400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50000"/>
              </a:lnSpc>
              <a:buSzPts val="1000"/>
              <a:tabLst>
                <a:tab pos="457200" algn="l"/>
              </a:tabLst>
            </a:pPr>
            <a:endParaRPr lang="es-ES" sz="1400" kern="100" dirty="0">
              <a:effectLst/>
              <a:latin typeface="Inter" panose="020B0502030000000004" pitchFamily="34" charset="0"/>
              <a:ea typeface="Inter" panose="020B05020300000000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s-ES" sz="1400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El proyecto demuestra aplicabilidad real y escalabilidad.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p47"/>
          <p:cNvSpPr txBox="1">
            <a:spLocks noGrp="1"/>
          </p:cNvSpPr>
          <p:nvPr>
            <p:ph type="title"/>
          </p:nvPr>
        </p:nvSpPr>
        <p:spPr>
          <a:xfrm>
            <a:off x="827425" y="539500"/>
            <a:ext cx="4163888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¡Gracias!</a:t>
            </a:r>
            <a:endParaRPr dirty="0"/>
          </a:p>
        </p:txBody>
      </p:sp>
      <p:sp>
        <p:nvSpPr>
          <p:cNvPr id="2243" name="Google Shape;2243;p47"/>
          <p:cNvSpPr txBox="1">
            <a:spLocks noGrp="1"/>
          </p:cNvSpPr>
          <p:nvPr>
            <p:ph type="subTitle" idx="1"/>
          </p:nvPr>
        </p:nvSpPr>
        <p:spPr>
          <a:xfrm>
            <a:off x="827425" y="1949616"/>
            <a:ext cx="3656400" cy="733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anagu89@gmail.com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+34 </a:t>
            </a:r>
            <a:r>
              <a:rPr lang="es-ES" sz="1600" dirty="0"/>
              <a:t>691 77 04 07</a:t>
            </a:r>
            <a:endParaRPr sz="1600" dirty="0"/>
          </a:p>
          <a:p>
            <a:pPr marL="0" lvl="0" indent="0"/>
            <a:r>
              <a:rPr lang="es-ES" sz="1600" dirty="0"/>
              <a:t>https://github.com/anagu89</a:t>
            </a:r>
            <a:endParaRPr sz="1600" dirty="0"/>
          </a:p>
        </p:txBody>
      </p:sp>
      <p:grpSp>
        <p:nvGrpSpPr>
          <p:cNvPr id="2245" name="Google Shape;2245;p47"/>
          <p:cNvGrpSpPr/>
          <p:nvPr/>
        </p:nvGrpSpPr>
        <p:grpSpPr>
          <a:xfrm>
            <a:off x="5511686" y="992845"/>
            <a:ext cx="2601021" cy="3401913"/>
            <a:chOff x="5511686" y="972812"/>
            <a:chExt cx="2601021" cy="3401913"/>
          </a:xfrm>
        </p:grpSpPr>
        <p:grpSp>
          <p:nvGrpSpPr>
            <p:cNvPr id="2246" name="Google Shape;2246;p47"/>
            <p:cNvGrpSpPr/>
            <p:nvPr/>
          </p:nvGrpSpPr>
          <p:grpSpPr>
            <a:xfrm>
              <a:off x="5511686" y="972812"/>
              <a:ext cx="2601021" cy="1580689"/>
              <a:chOff x="902925" y="280150"/>
              <a:chExt cx="3070500" cy="1866000"/>
            </a:xfrm>
          </p:grpSpPr>
          <p:sp>
            <p:nvSpPr>
              <p:cNvPr id="2247" name="Google Shape;2247;p47"/>
              <p:cNvSpPr/>
              <p:nvPr/>
            </p:nvSpPr>
            <p:spPr>
              <a:xfrm>
                <a:off x="902925" y="280150"/>
                <a:ext cx="3070500" cy="1866000"/>
              </a:xfrm>
              <a:prstGeom prst="roundRect">
                <a:avLst>
                  <a:gd name="adj" fmla="val 2339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grpSp>
            <p:nvGrpSpPr>
              <p:cNvPr id="2248" name="Google Shape;2248;p47"/>
              <p:cNvGrpSpPr/>
              <p:nvPr/>
            </p:nvGrpSpPr>
            <p:grpSpPr>
              <a:xfrm>
                <a:off x="1004027" y="389238"/>
                <a:ext cx="2868300" cy="1647775"/>
                <a:chOff x="1021450" y="422500"/>
                <a:chExt cx="2868300" cy="1647775"/>
              </a:xfrm>
            </p:grpSpPr>
            <p:grpSp>
              <p:nvGrpSpPr>
                <p:cNvPr id="2249" name="Google Shape;2249;p47"/>
                <p:cNvGrpSpPr/>
                <p:nvPr/>
              </p:nvGrpSpPr>
              <p:grpSpPr>
                <a:xfrm>
                  <a:off x="1021450" y="422500"/>
                  <a:ext cx="2868300" cy="1646400"/>
                  <a:chOff x="1021450" y="422500"/>
                  <a:chExt cx="2868300" cy="1646400"/>
                </a:xfrm>
              </p:grpSpPr>
              <p:sp>
                <p:nvSpPr>
                  <p:cNvPr id="2250" name="Google Shape;2250;p47"/>
                  <p:cNvSpPr/>
                  <p:nvPr/>
                </p:nvSpPr>
                <p:spPr>
                  <a:xfrm>
                    <a:off x="1021450" y="422500"/>
                    <a:ext cx="2868300" cy="16464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cxnSp>
                <p:nvCxnSpPr>
                  <p:cNvPr id="2251" name="Google Shape;2251;p47"/>
                  <p:cNvCxnSpPr/>
                  <p:nvPr/>
                </p:nvCxnSpPr>
                <p:spPr>
                  <a:xfrm rot="10800000">
                    <a:off x="1021450" y="642175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2" name="Google Shape;2252;p47"/>
                  <p:cNvCxnSpPr/>
                  <p:nvPr/>
                </p:nvCxnSpPr>
                <p:spPr>
                  <a:xfrm rot="10800000">
                    <a:off x="1021450" y="839463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3" name="Google Shape;2253;p47"/>
                  <p:cNvCxnSpPr/>
                  <p:nvPr/>
                </p:nvCxnSpPr>
                <p:spPr>
                  <a:xfrm rot="10800000">
                    <a:off x="1021450" y="1045963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4" name="Google Shape;2254;p47"/>
                  <p:cNvCxnSpPr/>
                  <p:nvPr/>
                </p:nvCxnSpPr>
                <p:spPr>
                  <a:xfrm rot="10800000">
                    <a:off x="1021450" y="1249000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5" name="Google Shape;2255;p47"/>
                  <p:cNvCxnSpPr/>
                  <p:nvPr/>
                </p:nvCxnSpPr>
                <p:spPr>
                  <a:xfrm rot="10800000">
                    <a:off x="1021450" y="1455275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6" name="Google Shape;2256;p47"/>
                  <p:cNvCxnSpPr/>
                  <p:nvPr/>
                </p:nvCxnSpPr>
                <p:spPr>
                  <a:xfrm rot="10800000">
                    <a:off x="1021450" y="1656175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7" name="Google Shape;2257;p47"/>
                  <p:cNvCxnSpPr/>
                  <p:nvPr/>
                </p:nvCxnSpPr>
                <p:spPr>
                  <a:xfrm rot="10800000">
                    <a:off x="1021450" y="1858138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2258" name="Google Shape;2258;p47"/>
                <p:cNvCxnSpPr/>
                <p:nvPr/>
              </p:nvCxnSpPr>
              <p:spPr>
                <a:xfrm rot="10800000">
                  <a:off x="1972225" y="422975"/>
                  <a:ext cx="0" cy="1647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59" name="Google Shape;2259;p47"/>
                <p:cNvCxnSpPr/>
                <p:nvPr/>
              </p:nvCxnSpPr>
              <p:spPr>
                <a:xfrm rot="10800000">
                  <a:off x="2926688" y="425750"/>
                  <a:ext cx="0" cy="164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260" name="Google Shape;2260;p47"/>
              <p:cNvSpPr/>
              <p:nvPr/>
            </p:nvSpPr>
            <p:spPr>
              <a:xfrm>
                <a:off x="1098000" y="820800"/>
                <a:ext cx="2716560" cy="1168920"/>
              </a:xfrm>
              <a:custGeom>
                <a:avLst/>
                <a:gdLst/>
                <a:ahLst/>
                <a:cxnLst/>
                <a:rect l="l" t="t" r="r" b="b"/>
                <a:pathLst>
                  <a:path w="7546" h="3247" extrusionOk="0">
                    <a:moveTo>
                      <a:pt x="30" y="3247"/>
                    </a:moveTo>
                    <a:cubicBezTo>
                      <a:pt x="23" y="3247"/>
                      <a:pt x="16" y="3244"/>
                      <a:pt x="10" y="3240"/>
                    </a:cubicBezTo>
                    <a:cubicBezTo>
                      <a:pt x="-2" y="3229"/>
                      <a:pt x="-4" y="3210"/>
                      <a:pt x="6" y="3197"/>
                    </a:cubicBezTo>
                    <a:lnTo>
                      <a:pt x="1664" y="1199"/>
                    </a:lnTo>
                    <a:lnTo>
                      <a:pt x="2891" y="2410"/>
                    </a:lnTo>
                    <a:lnTo>
                      <a:pt x="4554" y="103"/>
                    </a:lnTo>
                    <a:lnTo>
                      <a:pt x="5223" y="945"/>
                    </a:lnTo>
                    <a:lnTo>
                      <a:pt x="6120" y="284"/>
                    </a:lnTo>
                    <a:lnTo>
                      <a:pt x="7510" y="1"/>
                    </a:lnTo>
                    <a:cubicBezTo>
                      <a:pt x="7527" y="-2"/>
                      <a:pt x="7543" y="8"/>
                      <a:pt x="7546" y="25"/>
                    </a:cubicBezTo>
                    <a:cubicBezTo>
                      <a:pt x="7549" y="41"/>
                      <a:pt x="7539" y="57"/>
                      <a:pt x="7522" y="60"/>
                    </a:cubicBezTo>
                    <a:lnTo>
                      <a:pt x="6145" y="341"/>
                    </a:lnTo>
                    <a:lnTo>
                      <a:pt x="5212" y="1028"/>
                    </a:lnTo>
                    <a:lnTo>
                      <a:pt x="4557" y="203"/>
                    </a:lnTo>
                    <a:lnTo>
                      <a:pt x="2898" y="2503"/>
                    </a:lnTo>
                    <a:lnTo>
                      <a:pt x="1669" y="1289"/>
                    </a:lnTo>
                    <a:lnTo>
                      <a:pt x="53" y="3236"/>
                    </a:lnTo>
                    <a:cubicBezTo>
                      <a:pt x="47" y="3243"/>
                      <a:pt x="38" y="3247"/>
                      <a:pt x="30" y="32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61" name="Google Shape;2261;p47"/>
              <p:cNvGrpSpPr/>
              <p:nvPr/>
            </p:nvGrpSpPr>
            <p:grpSpPr>
              <a:xfrm>
                <a:off x="1065960" y="785160"/>
                <a:ext cx="2782080" cy="1235160"/>
                <a:chOff x="1065960" y="785160"/>
                <a:chExt cx="2782080" cy="1235160"/>
              </a:xfrm>
            </p:grpSpPr>
            <p:sp>
              <p:nvSpPr>
                <p:cNvPr id="2262" name="Google Shape;2262;p47"/>
                <p:cNvSpPr/>
                <p:nvPr/>
              </p:nvSpPr>
              <p:spPr>
                <a:xfrm>
                  <a:off x="1065960" y="193932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3"/>
                      </a:moveTo>
                      <a:cubicBezTo>
                        <a:pt x="225" y="175"/>
                        <a:pt x="175" y="225"/>
                        <a:pt x="113" y="225"/>
                      </a:cubicBezTo>
                      <a:cubicBezTo>
                        <a:pt x="51" y="225"/>
                        <a:pt x="0" y="175"/>
                        <a:pt x="0" y="113"/>
                      </a:cubicBezTo>
                      <a:cubicBezTo>
                        <a:pt x="0" y="51"/>
                        <a:pt x="51" y="0"/>
                        <a:pt x="113" y="0"/>
                      </a:cubicBezTo>
                      <a:cubicBezTo>
                        <a:pt x="175" y="0"/>
                        <a:pt x="225" y="51"/>
                        <a:pt x="225" y="11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3" name="Google Shape;2263;p47"/>
                <p:cNvSpPr/>
                <p:nvPr/>
              </p:nvSpPr>
              <p:spPr>
                <a:xfrm>
                  <a:off x="1657080" y="122328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2"/>
                      </a:moveTo>
                      <a:cubicBezTo>
                        <a:pt x="225" y="175"/>
                        <a:pt x="174" y="225"/>
                        <a:pt x="112" y="225"/>
                      </a:cubicBezTo>
                      <a:cubicBezTo>
                        <a:pt x="50" y="225"/>
                        <a:pt x="0" y="174"/>
                        <a:pt x="0" y="112"/>
                      </a:cubicBezTo>
                      <a:cubicBezTo>
                        <a:pt x="0" y="49"/>
                        <a:pt x="50" y="0"/>
                        <a:pt x="112" y="0"/>
                      </a:cubicBezTo>
                      <a:cubicBezTo>
                        <a:pt x="175" y="0"/>
                        <a:pt x="225" y="50"/>
                        <a:pt x="225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4" name="Google Shape;2264;p47"/>
                <p:cNvSpPr/>
                <p:nvPr/>
              </p:nvSpPr>
              <p:spPr>
                <a:xfrm>
                  <a:off x="2098080" y="166140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3"/>
                      </a:moveTo>
                      <a:cubicBezTo>
                        <a:pt x="225" y="175"/>
                        <a:pt x="175" y="225"/>
                        <a:pt x="113" y="225"/>
                      </a:cubicBezTo>
                      <a:cubicBezTo>
                        <a:pt x="51" y="225"/>
                        <a:pt x="0" y="175"/>
                        <a:pt x="0" y="113"/>
                      </a:cubicBezTo>
                      <a:cubicBezTo>
                        <a:pt x="0" y="51"/>
                        <a:pt x="51" y="0"/>
                        <a:pt x="113" y="0"/>
                      </a:cubicBezTo>
                      <a:cubicBezTo>
                        <a:pt x="175" y="0"/>
                        <a:pt x="225" y="51"/>
                        <a:pt x="225" y="11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5" name="Google Shape;2265;p47"/>
                <p:cNvSpPr/>
                <p:nvPr/>
              </p:nvSpPr>
              <p:spPr>
                <a:xfrm>
                  <a:off x="2696760" y="835200"/>
                  <a:ext cx="8064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225" extrusionOk="0">
                      <a:moveTo>
                        <a:pt x="224" y="112"/>
                      </a:moveTo>
                      <a:cubicBezTo>
                        <a:pt x="224" y="174"/>
                        <a:pt x="174" y="225"/>
                        <a:pt x="112" y="225"/>
                      </a:cubicBezTo>
                      <a:cubicBezTo>
                        <a:pt x="50" y="225"/>
                        <a:pt x="0" y="174"/>
                        <a:pt x="0" y="112"/>
                      </a:cubicBezTo>
                      <a:cubicBezTo>
                        <a:pt x="0" y="50"/>
                        <a:pt x="50" y="0"/>
                        <a:pt x="112" y="0"/>
                      </a:cubicBezTo>
                      <a:cubicBezTo>
                        <a:pt x="174" y="0"/>
                        <a:pt x="224" y="50"/>
                        <a:pt x="224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6" name="Google Shape;2266;p47"/>
                <p:cNvSpPr/>
                <p:nvPr/>
              </p:nvSpPr>
              <p:spPr>
                <a:xfrm>
                  <a:off x="2933280" y="113076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2"/>
                      </a:moveTo>
                      <a:cubicBezTo>
                        <a:pt x="225" y="174"/>
                        <a:pt x="175" y="225"/>
                        <a:pt x="113" y="225"/>
                      </a:cubicBezTo>
                      <a:cubicBezTo>
                        <a:pt x="51" y="225"/>
                        <a:pt x="0" y="174"/>
                        <a:pt x="0" y="112"/>
                      </a:cubicBezTo>
                      <a:cubicBezTo>
                        <a:pt x="0" y="50"/>
                        <a:pt x="51" y="0"/>
                        <a:pt x="113" y="0"/>
                      </a:cubicBezTo>
                      <a:cubicBezTo>
                        <a:pt x="175" y="0"/>
                        <a:pt x="225" y="50"/>
                        <a:pt x="225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7" name="Google Shape;2267;p47"/>
                <p:cNvSpPr/>
                <p:nvPr/>
              </p:nvSpPr>
              <p:spPr>
                <a:xfrm>
                  <a:off x="3267360" y="891000"/>
                  <a:ext cx="8064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225" extrusionOk="0">
                      <a:moveTo>
                        <a:pt x="224" y="112"/>
                      </a:moveTo>
                      <a:cubicBezTo>
                        <a:pt x="224" y="174"/>
                        <a:pt x="174" y="225"/>
                        <a:pt x="112" y="225"/>
                      </a:cubicBezTo>
                      <a:cubicBezTo>
                        <a:pt x="50" y="225"/>
                        <a:pt x="0" y="174"/>
                        <a:pt x="0" y="112"/>
                      </a:cubicBezTo>
                      <a:cubicBezTo>
                        <a:pt x="0" y="50"/>
                        <a:pt x="50" y="0"/>
                        <a:pt x="112" y="0"/>
                      </a:cubicBezTo>
                      <a:cubicBezTo>
                        <a:pt x="174" y="0"/>
                        <a:pt x="224" y="50"/>
                        <a:pt x="224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8" name="Google Shape;2268;p47"/>
                <p:cNvSpPr/>
                <p:nvPr/>
              </p:nvSpPr>
              <p:spPr>
                <a:xfrm>
                  <a:off x="3767040" y="78516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2"/>
                      </a:moveTo>
                      <a:cubicBezTo>
                        <a:pt x="225" y="174"/>
                        <a:pt x="175" y="225"/>
                        <a:pt x="113" y="225"/>
                      </a:cubicBezTo>
                      <a:cubicBezTo>
                        <a:pt x="51" y="225"/>
                        <a:pt x="0" y="174"/>
                        <a:pt x="0" y="112"/>
                      </a:cubicBezTo>
                      <a:cubicBezTo>
                        <a:pt x="0" y="50"/>
                        <a:pt x="51" y="0"/>
                        <a:pt x="113" y="0"/>
                      </a:cubicBezTo>
                      <a:cubicBezTo>
                        <a:pt x="175" y="0"/>
                        <a:pt x="225" y="50"/>
                        <a:pt x="225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69" name="Google Shape;2269;p47"/>
              <p:cNvGrpSpPr/>
              <p:nvPr/>
            </p:nvGrpSpPr>
            <p:grpSpPr>
              <a:xfrm>
                <a:off x="1143720" y="645120"/>
                <a:ext cx="1143000" cy="564480"/>
                <a:chOff x="1143720" y="645120"/>
                <a:chExt cx="1143000" cy="564480"/>
              </a:xfrm>
            </p:grpSpPr>
            <p:sp>
              <p:nvSpPr>
                <p:cNvPr id="2270" name="Google Shape;2270;p47"/>
                <p:cNvSpPr/>
                <p:nvPr/>
              </p:nvSpPr>
              <p:spPr>
                <a:xfrm>
                  <a:off x="1143720" y="64584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4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4"/>
                        <a:pt x="111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1" name="Google Shape;2271;p47"/>
                <p:cNvSpPr/>
                <p:nvPr/>
              </p:nvSpPr>
              <p:spPr>
                <a:xfrm>
                  <a:off x="1299240" y="64584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4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4"/>
                        <a:pt x="110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2" name="Google Shape;2272;p47"/>
                <p:cNvSpPr/>
                <p:nvPr/>
              </p:nvSpPr>
              <p:spPr>
                <a:xfrm>
                  <a:off x="1454760" y="817560"/>
                  <a:ext cx="51120" cy="380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7" extrusionOk="0">
                      <a:moveTo>
                        <a:pt x="71" y="1057"/>
                      </a:moveTo>
                      <a:lnTo>
                        <a:pt x="71" y="1057"/>
                      </a:lnTo>
                      <a:cubicBezTo>
                        <a:pt x="32" y="1057"/>
                        <a:pt x="0" y="1025"/>
                        <a:pt x="0" y="986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6"/>
                      </a:lnTo>
                      <a:cubicBezTo>
                        <a:pt x="142" y="1025"/>
                        <a:pt x="110" y="1057"/>
                        <a:pt x="71" y="105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3" name="Google Shape;2273;p47"/>
                <p:cNvSpPr/>
                <p:nvPr/>
              </p:nvSpPr>
              <p:spPr>
                <a:xfrm>
                  <a:off x="1377000" y="70272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0"/>
                      </a:moveTo>
                      <a:cubicBezTo>
                        <a:pt x="110" y="0"/>
                        <a:pt x="142" y="31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4"/>
                        <a:pt x="110" y="1056"/>
                        <a:pt x="71" y="1056"/>
                      </a:cubicBezTo>
                      <a:cubicBezTo>
                        <a:pt x="32" y="1056"/>
                        <a:pt x="0" y="1024"/>
                        <a:pt x="0" y="985"/>
                      </a:cubicBezTo>
                      <a:lnTo>
                        <a:pt x="0" y="71"/>
                      </a:lnTo>
                      <a:cubicBezTo>
                        <a:pt x="0" y="31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4" name="Google Shape;2274;p47"/>
                <p:cNvSpPr/>
                <p:nvPr/>
              </p:nvSpPr>
              <p:spPr>
                <a:xfrm>
                  <a:off x="1688040" y="702720"/>
                  <a:ext cx="51120" cy="233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648" extrusionOk="0">
                      <a:moveTo>
                        <a:pt x="71" y="0"/>
                      </a:moveTo>
                      <a:cubicBezTo>
                        <a:pt x="110" y="0"/>
                        <a:pt x="142" y="31"/>
                        <a:pt x="142" y="71"/>
                      </a:cubicBezTo>
                      <a:lnTo>
                        <a:pt x="142" y="577"/>
                      </a:lnTo>
                      <a:cubicBezTo>
                        <a:pt x="142" y="616"/>
                        <a:pt x="110" y="648"/>
                        <a:pt x="71" y="648"/>
                      </a:cubicBezTo>
                      <a:cubicBezTo>
                        <a:pt x="32" y="648"/>
                        <a:pt x="0" y="616"/>
                        <a:pt x="0" y="577"/>
                      </a:cubicBezTo>
                      <a:lnTo>
                        <a:pt x="0" y="71"/>
                      </a:lnTo>
                      <a:cubicBezTo>
                        <a:pt x="0" y="31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5" name="Google Shape;2275;p47"/>
                <p:cNvSpPr/>
                <p:nvPr/>
              </p:nvSpPr>
              <p:spPr>
                <a:xfrm>
                  <a:off x="1765800" y="810000"/>
                  <a:ext cx="51120" cy="233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648" extrusionOk="0">
                      <a:moveTo>
                        <a:pt x="71" y="0"/>
                      </a:move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577"/>
                      </a:lnTo>
                      <a:cubicBezTo>
                        <a:pt x="142" y="616"/>
                        <a:pt x="110" y="648"/>
                        <a:pt x="71" y="648"/>
                      </a:cubicBezTo>
                      <a:cubicBezTo>
                        <a:pt x="32" y="648"/>
                        <a:pt x="0" y="616"/>
                        <a:pt x="0" y="577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6" name="Google Shape;2276;p47"/>
                <p:cNvSpPr/>
                <p:nvPr/>
              </p:nvSpPr>
              <p:spPr>
                <a:xfrm>
                  <a:off x="2154240" y="847080"/>
                  <a:ext cx="51120" cy="233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649" extrusionOk="0">
                      <a:moveTo>
                        <a:pt x="71" y="0"/>
                      </a:moveTo>
                      <a:cubicBezTo>
                        <a:pt x="110" y="0"/>
                        <a:pt x="142" y="32"/>
                        <a:pt x="142" y="72"/>
                      </a:cubicBezTo>
                      <a:lnTo>
                        <a:pt x="142" y="577"/>
                      </a:lnTo>
                      <a:cubicBezTo>
                        <a:pt x="142" y="617"/>
                        <a:pt x="110" y="649"/>
                        <a:pt x="71" y="649"/>
                      </a:cubicBezTo>
                      <a:cubicBezTo>
                        <a:pt x="32" y="649"/>
                        <a:pt x="0" y="617"/>
                        <a:pt x="0" y="577"/>
                      </a:cubicBezTo>
                      <a:lnTo>
                        <a:pt x="0" y="72"/>
                      </a:lnTo>
                      <a:cubicBezTo>
                        <a:pt x="0" y="32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7" name="Google Shape;2277;p47"/>
                <p:cNvSpPr/>
                <p:nvPr/>
              </p:nvSpPr>
              <p:spPr>
                <a:xfrm>
                  <a:off x="2235600" y="950040"/>
                  <a:ext cx="51120" cy="233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648" extrusionOk="0">
                      <a:moveTo>
                        <a:pt x="71" y="0"/>
                      </a:moveTo>
                      <a:cubicBezTo>
                        <a:pt x="110" y="0"/>
                        <a:pt x="142" y="31"/>
                        <a:pt x="142" y="71"/>
                      </a:cubicBezTo>
                      <a:lnTo>
                        <a:pt x="142" y="577"/>
                      </a:lnTo>
                      <a:cubicBezTo>
                        <a:pt x="142" y="616"/>
                        <a:pt x="110" y="648"/>
                        <a:pt x="71" y="648"/>
                      </a:cubicBezTo>
                      <a:cubicBezTo>
                        <a:pt x="32" y="648"/>
                        <a:pt x="0" y="616"/>
                        <a:pt x="0" y="577"/>
                      </a:cubicBezTo>
                      <a:lnTo>
                        <a:pt x="0" y="71"/>
                      </a:lnTo>
                      <a:cubicBezTo>
                        <a:pt x="0" y="31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8" name="Google Shape;2278;p47"/>
                <p:cNvSpPr/>
                <p:nvPr/>
              </p:nvSpPr>
              <p:spPr>
                <a:xfrm>
                  <a:off x="1843560" y="880560"/>
                  <a:ext cx="51120" cy="329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914" extrusionOk="0">
                      <a:moveTo>
                        <a:pt x="71" y="0"/>
                      </a:move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843"/>
                      </a:lnTo>
                      <a:cubicBezTo>
                        <a:pt x="142" y="882"/>
                        <a:pt x="110" y="914"/>
                        <a:pt x="71" y="914"/>
                      </a:cubicBezTo>
                      <a:cubicBezTo>
                        <a:pt x="32" y="914"/>
                        <a:pt x="0" y="882"/>
                        <a:pt x="0" y="843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9" name="Google Shape;2279;p47"/>
                <p:cNvSpPr/>
                <p:nvPr/>
              </p:nvSpPr>
              <p:spPr>
                <a:xfrm>
                  <a:off x="2078280" y="645120"/>
                  <a:ext cx="51480" cy="329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" h="914" extrusionOk="0">
                      <a:moveTo>
                        <a:pt x="72" y="0"/>
                      </a:moveTo>
                      <a:cubicBezTo>
                        <a:pt x="111" y="0"/>
                        <a:pt x="143" y="32"/>
                        <a:pt x="143" y="71"/>
                      </a:cubicBezTo>
                      <a:lnTo>
                        <a:pt x="143" y="842"/>
                      </a:lnTo>
                      <a:cubicBezTo>
                        <a:pt x="143" y="882"/>
                        <a:pt x="111" y="914"/>
                        <a:pt x="72" y="914"/>
                      </a:cubicBezTo>
                      <a:cubicBezTo>
                        <a:pt x="32" y="914"/>
                        <a:pt x="0" y="882"/>
                        <a:pt x="0" y="842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80" name="Google Shape;2280;p47"/>
              <p:cNvGrpSpPr/>
              <p:nvPr/>
            </p:nvGrpSpPr>
            <p:grpSpPr>
              <a:xfrm>
                <a:off x="1065960" y="526680"/>
                <a:ext cx="1384200" cy="548280"/>
                <a:chOff x="1065960" y="526680"/>
                <a:chExt cx="1384200" cy="548280"/>
              </a:xfrm>
            </p:grpSpPr>
            <p:sp>
              <p:nvSpPr>
                <p:cNvPr id="2281" name="Google Shape;2281;p47"/>
                <p:cNvSpPr/>
                <p:nvPr/>
              </p:nvSpPr>
              <p:spPr>
                <a:xfrm>
                  <a:off x="1065960" y="526680"/>
                  <a:ext cx="51120" cy="380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7" extrusionOk="0">
                      <a:moveTo>
                        <a:pt x="71" y="1057"/>
                      </a:moveTo>
                      <a:lnTo>
                        <a:pt x="71" y="1057"/>
                      </a:lnTo>
                      <a:cubicBezTo>
                        <a:pt x="32" y="1057"/>
                        <a:pt x="0" y="1025"/>
                        <a:pt x="0" y="986"/>
                      </a:cubicBezTo>
                      <a:lnTo>
                        <a:pt x="0" y="72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1" y="0"/>
                        <a:pt x="142" y="32"/>
                        <a:pt x="142" y="72"/>
                      </a:cubicBezTo>
                      <a:lnTo>
                        <a:pt x="142" y="986"/>
                      </a:lnTo>
                      <a:cubicBezTo>
                        <a:pt x="142" y="1025"/>
                        <a:pt x="111" y="1057"/>
                        <a:pt x="71" y="105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2" name="Google Shape;2282;p47"/>
                <p:cNvSpPr/>
                <p:nvPr/>
              </p:nvSpPr>
              <p:spPr>
                <a:xfrm>
                  <a:off x="1221480" y="540720"/>
                  <a:ext cx="51120" cy="380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7" extrusionOk="0">
                      <a:moveTo>
                        <a:pt x="71" y="0"/>
                      </a:move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6"/>
                      </a:lnTo>
                      <a:cubicBezTo>
                        <a:pt x="142" y="1025"/>
                        <a:pt x="110" y="1057"/>
                        <a:pt x="71" y="1057"/>
                      </a:cubicBezTo>
                      <a:cubicBezTo>
                        <a:pt x="32" y="1057"/>
                        <a:pt x="0" y="1025"/>
                        <a:pt x="0" y="986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3" name="Google Shape;2283;p47"/>
                <p:cNvSpPr/>
                <p:nvPr/>
              </p:nvSpPr>
              <p:spPr>
                <a:xfrm>
                  <a:off x="1532520" y="64116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5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5"/>
                        <a:pt x="110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4" name="Google Shape;2284;p47"/>
                <p:cNvSpPr/>
                <p:nvPr/>
              </p:nvSpPr>
              <p:spPr>
                <a:xfrm>
                  <a:off x="1610280" y="56268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4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4"/>
                        <a:pt x="110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5" name="Google Shape;2285;p47"/>
                <p:cNvSpPr/>
                <p:nvPr/>
              </p:nvSpPr>
              <p:spPr>
                <a:xfrm>
                  <a:off x="1921320" y="69480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5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5"/>
                        <a:pt x="110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6" name="Google Shape;2286;p47"/>
                <p:cNvSpPr/>
                <p:nvPr/>
              </p:nvSpPr>
              <p:spPr>
                <a:xfrm>
                  <a:off x="1999080" y="601560"/>
                  <a:ext cx="51120" cy="28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778" extrusionOk="0">
                      <a:moveTo>
                        <a:pt x="71" y="778"/>
                      </a:moveTo>
                      <a:lnTo>
                        <a:pt x="71" y="778"/>
                      </a:lnTo>
                      <a:cubicBezTo>
                        <a:pt x="32" y="778"/>
                        <a:pt x="0" y="746"/>
                        <a:pt x="0" y="706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706"/>
                      </a:lnTo>
                      <a:cubicBezTo>
                        <a:pt x="142" y="746"/>
                        <a:pt x="110" y="778"/>
                        <a:pt x="71" y="77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7" name="Google Shape;2287;p47"/>
                <p:cNvSpPr/>
                <p:nvPr/>
              </p:nvSpPr>
              <p:spPr>
                <a:xfrm>
                  <a:off x="2316960" y="758520"/>
                  <a:ext cx="51120" cy="28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778" extrusionOk="0">
                      <a:moveTo>
                        <a:pt x="71" y="778"/>
                      </a:moveTo>
                      <a:lnTo>
                        <a:pt x="71" y="778"/>
                      </a:lnTo>
                      <a:cubicBezTo>
                        <a:pt x="32" y="778"/>
                        <a:pt x="0" y="746"/>
                        <a:pt x="0" y="707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707"/>
                      </a:lnTo>
                      <a:cubicBezTo>
                        <a:pt x="142" y="746"/>
                        <a:pt x="110" y="778"/>
                        <a:pt x="71" y="77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8" name="Google Shape;2288;p47"/>
                <p:cNvSpPr/>
                <p:nvPr/>
              </p:nvSpPr>
              <p:spPr>
                <a:xfrm>
                  <a:off x="2399040" y="573480"/>
                  <a:ext cx="51120" cy="28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778" extrusionOk="0">
                      <a:moveTo>
                        <a:pt x="71" y="778"/>
                      </a:moveTo>
                      <a:lnTo>
                        <a:pt x="71" y="778"/>
                      </a:lnTo>
                      <a:cubicBezTo>
                        <a:pt x="32" y="778"/>
                        <a:pt x="0" y="746"/>
                        <a:pt x="0" y="707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707"/>
                      </a:lnTo>
                      <a:cubicBezTo>
                        <a:pt x="142" y="746"/>
                        <a:pt x="111" y="778"/>
                        <a:pt x="71" y="77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89" name="Google Shape;2289;p47"/>
              <p:cNvSpPr/>
              <p:nvPr/>
            </p:nvSpPr>
            <p:spPr>
              <a:xfrm>
                <a:off x="3162295" y="551530"/>
                <a:ext cx="34308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260" extrusionOk="0">
                    <a:moveTo>
                      <a:pt x="823" y="260"/>
                    </a:moveTo>
                    <a:lnTo>
                      <a:pt x="130" y="260"/>
                    </a:lnTo>
                    <a:cubicBezTo>
                      <a:pt x="58" y="260"/>
                      <a:pt x="0" y="202"/>
                      <a:pt x="0" y="130"/>
                    </a:cubicBezTo>
                    <a:lnTo>
                      <a:pt x="0" y="130"/>
                    </a:lnTo>
                    <a:cubicBezTo>
                      <a:pt x="0" y="58"/>
                      <a:pt x="58" y="0"/>
                      <a:pt x="130" y="0"/>
                    </a:cubicBezTo>
                    <a:lnTo>
                      <a:pt x="823" y="0"/>
                    </a:lnTo>
                    <a:cubicBezTo>
                      <a:pt x="895" y="0"/>
                      <a:pt x="953" y="59"/>
                      <a:pt x="953" y="130"/>
                    </a:cubicBezTo>
                    <a:lnTo>
                      <a:pt x="953" y="130"/>
                    </a:lnTo>
                    <a:cubicBezTo>
                      <a:pt x="953" y="202"/>
                      <a:pt x="895" y="260"/>
                      <a:pt x="823" y="2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0" name="Google Shape;2290;p47"/>
              <p:cNvSpPr/>
              <p:nvPr/>
            </p:nvSpPr>
            <p:spPr>
              <a:xfrm>
                <a:off x="1978625" y="1789120"/>
                <a:ext cx="343080" cy="9324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259" extrusionOk="0">
                    <a:moveTo>
                      <a:pt x="823" y="259"/>
                    </a:moveTo>
                    <a:lnTo>
                      <a:pt x="129" y="259"/>
                    </a:lnTo>
                    <a:cubicBezTo>
                      <a:pt x="58" y="259"/>
                      <a:pt x="0" y="201"/>
                      <a:pt x="0" y="130"/>
                    </a:cubicBezTo>
                    <a:lnTo>
                      <a:pt x="0" y="130"/>
                    </a:lnTo>
                    <a:cubicBezTo>
                      <a:pt x="0" y="58"/>
                      <a:pt x="58" y="0"/>
                      <a:pt x="129" y="0"/>
                    </a:cubicBezTo>
                    <a:lnTo>
                      <a:pt x="823" y="0"/>
                    </a:lnTo>
                    <a:cubicBezTo>
                      <a:pt x="895" y="0"/>
                      <a:pt x="953" y="58"/>
                      <a:pt x="953" y="130"/>
                    </a:cubicBezTo>
                    <a:lnTo>
                      <a:pt x="953" y="130"/>
                    </a:lnTo>
                    <a:cubicBezTo>
                      <a:pt x="952" y="201"/>
                      <a:pt x="894" y="259"/>
                      <a:pt x="823" y="25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91" name="Google Shape;2291;p47"/>
            <p:cNvSpPr/>
            <p:nvPr/>
          </p:nvSpPr>
          <p:spPr>
            <a:xfrm flipH="1">
              <a:off x="6825501" y="4289775"/>
              <a:ext cx="1224274" cy="84950"/>
            </a:xfrm>
            <a:custGeom>
              <a:avLst/>
              <a:gdLst/>
              <a:ahLst/>
              <a:cxnLst/>
              <a:rect l="l" t="t" r="r" b="b"/>
              <a:pathLst>
                <a:path w="3541" h="227" extrusionOk="0">
                  <a:moveTo>
                    <a:pt x="3541" y="114"/>
                  </a:moveTo>
                  <a:cubicBezTo>
                    <a:pt x="3541" y="134"/>
                    <a:pt x="3459" y="153"/>
                    <a:pt x="3304" y="170"/>
                  </a:cubicBezTo>
                  <a:cubicBezTo>
                    <a:pt x="3149" y="188"/>
                    <a:pt x="2925" y="202"/>
                    <a:pt x="2656" y="212"/>
                  </a:cubicBezTo>
                  <a:cubicBezTo>
                    <a:pt x="2387" y="222"/>
                    <a:pt x="2082" y="227"/>
                    <a:pt x="1771" y="227"/>
                  </a:cubicBezTo>
                  <a:cubicBezTo>
                    <a:pt x="1460" y="227"/>
                    <a:pt x="1155" y="222"/>
                    <a:pt x="886" y="212"/>
                  </a:cubicBezTo>
                  <a:cubicBezTo>
                    <a:pt x="616" y="202"/>
                    <a:pt x="393" y="188"/>
                    <a:pt x="238" y="170"/>
                  </a:cubicBezTo>
                  <a:cubicBezTo>
                    <a:pt x="82" y="153"/>
                    <a:pt x="0" y="134"/>
                    <a:pt x="0" y="114"/>
                  </a:cubicBezTo>
                  <a:cubicBezTo>
                    <a:pt x="0" y="94"/>
                    <a:pt x="82" y="74"/>
                    <a:pt x="238" y="57"/>
                  </a:cubicBezTo>
                  <a:cubicBezTo>
                    <a:pt x="393" y="39"/>
                    <a:pt x="616" y="25"/>
                    <a:pt x="886" y="15"/>
                  </a:cubicBezTo>
                  <a:cubicBezTo>
                    <a:pt x="1155" y="5"/>
                    <a:pt x="1460" y="0"/>
                    <a:pt x="1771" y="0"/>
                  </a:cubicBezTo>
                  <a:cubicBezTo>
                    <a:pt x="2082" y="0"/>
                    <a:pt x="2387" y="5"/>
                    <a:pt x="2656" y="15"/>
                  </a:cubicBezTo>
                  <a:cubicBezTo>
                    <a:pt x="2925" y="25"/>
                    <a:pt x="3149" y="39"/>
                    <a:pt x="3304" y="57"/>
                  </a:cubicBezTo>
                  <a:cubicBezTo>
                    <a:pt x="3459" y="74"/>
                    <a:pt x="3541" y="94"/>
                    <a:pt x="3541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92" name="Google Shape;2292;p47"/>
            <p:cNvGrpSpPr/>
            <p:nvPr/>
          </p:nvGrpSpPr>
          <p:grpSpPr>
            <a:xfrm>
              <a:off x="5916905" y="1976699"/>
              <a:ext cx="1790570" cy="2384907"/>
              <a:chOff x="6375280" y="2219090"/>
              <a:chExt cx="1790570" cy="2384907"/>
            </a:xfrm>
          </p:grpSpPr>
          <p:grpSp>
            <p:nvGrpSpPr>
              <p:cNvPr id="2293" name="Google Shape;2293;p47"/>
              <p:cNvGrpSpPr/>
              <p:nvPr/>
            </p:nvGrpSpPr>
            <p:grpSpPr>
              <a:xfrm>
                <a:off x="6375280" y="2219090"/>
                <a:ext cx="1790570" cy="2384907"/>
                <a:chOff x="6375280" y="2219090"/>
                <a:chExt cx="1790570" cy="2384907"/>
              </a:xfrm>
            </p:grpSpPr>
            <p:sp>
              <p:nvSpPr>
                <p:cNvPr id="2294" name="Google Shape;2294;p47"/>
                <p:cNvSpPr/>
                <p:nvPr/>
              </p:nvSpPr>
              <p:spPr>
                <a:xfrm flipH="1">
                  <a:off x="8061574" y="4407922"/>
                  <a:ext cx="90104" cy="154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6" h="13555" extrusionOk="0">
                      <a:moveTo>
                        <a:pt x="3067" y="0"/>
                      </a:moveTo>
                      <a:cubicBezTo>
                        <a:pt x="2846" y="2977"/>
                        <a:pt x="1555" y="6090"/>
                        <a:pt x="1" y="8669"/>
                      </a:cubicBezTo>
                      <a:cubicBezTo>
                        <a:pt x="623" y="10315"/>
                        <a:pt x="1246" y="10981"/>
                        <a:pt x="2445" y="12183"/>
                      </a:cubicBezTo>
                      <a:cubicBezTo>
                        <a:pt x="3892" y="13134"/>
                        <a:pt x="5366" y="13554"/>
                        <a:pt x="6802" y="13554"/>
                      </a:cubicBezTo>
                      <a:cubicBezTo>
                        <a:pt x="7176" y="13554"/>
                        <a:pt x="7548" y="13526"/>
                        <a:pt x="7915" y="13470"/>
                      </a:cubicBezTo>
                      <a:cubicBezTo>
                        <a:pt x="6759" y="12094"/>
                        <a:pt x="6090" y="10315"/>
                        <a:pt x="5913" y="8491"/>
                      </a:cubicBezTo>
                      <a:cubicBezTo>
                        <a:pt x="5692" y="6001"/>
                        <a:pt x="7115" y="3735"/>
                        <a:pt x="7915" y="1377"/>
                      </a:cubicBezTo>
                      <a:cubicBezTo>
                        <a:pt x="6446" y="1021"/>
                        <a:pt x="4536" y="356"/>
                        <a:pt x="3067" y="0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5" name="Google Shape;2295;p47"/>
                <p:cNvSpPr/>
                <p:nvPr/>
              </p:nvSpPr>
              <p:spPr>
                <a:xfrm flipH="1">
                  <a:off x="8032219" y="4506585"/>
                  <a:ext cx="133631" cy="97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0" h="8558" extrusionOk="0">
                      <a:moveTo>
                        <a:pt x="1246" y="1"/>
                      </a:moveTo>
                      <a:cubicBezTo>
                        <a:pt x="1111" y="178"/>
                        <a:pt x="1022" y="402"/>
                        <a:pt x="890" y="623"/>
                      </a:cubicBezTo>
                      <a:cubicBezTo>
                        <a:pt x="446" y="1245"/>
                        <a:pt x="1" y="1957"/>
                        <a:pt x="133" y="2715"/>
                      </a:cubicBezTo>
                      <a:cubicBezTo>
                        <a:pt x="310" y="3558"/>
                        <a:pt x="1200" y="4002"/>
                        <a:pt x="1822" y="4625"/>
                      </a:cubicBezTo>
                      <a:cubicBezTo>
                        <a:pt x="2580" y="5382"/>
                        <a:pt x="2935" y="6403"/>
                        <a:pt x="3647" y="7203"/>
                      </a:cubicBezTo>
                      <a:cubicBezTo>
                        <a:pt x="4447" y="8050"/>
                        <a:pt x="5646" y="8448"/>
                        <a:pt x="6848" y="8537"/>
                      </a:cubicBezTo>
                      <a:cubicBezTo>
                        <a:pt x="7035" y="8551"/>
                        <a:pt x="7221" y="8558"/>
                        <a:pt x="7408" y="8558"/>
                      </a:cubicBezTo>
                      <a:cubicBezTo>
                        <a:pt x="8420" y="8558"/>
                        <a:pt x="9429" y="8371"/>
                        <a:pt x="10405" y="8182"/>
                      </a:cubicBezTo>
                      <a:cubicBezTo>
                        <a:pt x="10892" y="8093"/>
                        <a:pt x="11472" y="7915"/>
                        <a:pt x="11561" y="7470"/>
                      </a:cubicBezTo>
                      <a:cubicBezTo>
                        <a:pt x="11739" y="6894"/>
                        <a:pt x="11117" y="6449"/>
                        <a:pt x="10583" y="6136"/>
                      </a:cubicBezTo>
                      <a:cubicBezTo>
                        <a:pt x="10049" y="5781"/>
                        <a:pt x="9559" y="5293"/>
                        <a:pt x="9160" y="4802"/>
                      </a:cubicBezTo>
                      <a:cubicBezTo>
                        <a:pt x="8793" y="4858"/>
                        <a:pt x="8421" y="4886"/>
                        <a:pt x="8047" y="4886"/>
                      </a:cubicBezTo>
                      <a:cubicBezTo>
                        <a:pt x="6611" y="4886"/>
                        <a:pt x="5137" y="4466"/>
                        <a:pt x="3690" y="3515"/>
                      </a:cubicBezTo>
                      <a:cubicBezTo>
                        <a:pt x="2491" y="2313"/>
                        <a:pt x="1868" y="1647"/>
                        <a:pt x="124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6" name="Google Shape;2296;p47"/>
                <p:cNvSpPr/>
                <p:nvPr/>
              </p:nvSpPr>
              <p:spPr>
                <a:xfrm flipH="1">
                  <a:off x="7699213" y="4426623"/>
                  <a:ext cx="143260" cy="94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86" h="8286" extrusionOk="0">
                      <a:moveTo>
                        <a:pt x="4803" y="0"/>
                      </a:moveTo>
                      <a:cubicBezTo>
                        <a:pt x="3248" y="136"/>
                        <a:pt x="1512" y="445"/>
                        <a:pt x="1" y="580"/>
                      </a:cubicBezTo>
                      <a:cubicBezTo>
                        <a:pt x="801" y="2626"/>
                        <a:pt x="1779" y="4802"/>
                        <a:pt x="1779" y="6937"/>
                      </a:cubicBezTo>
                      <a:cubicBezTo>
                        <a:pt x="3938" y="7683"/>
                        <a:pt x="6256" y="8286"/>
                        <a:pt x="8446" y="8286"/>
                      </a:cubicBezTo>
                      <a:cubicBezTo>
                        <a:pt x="9911" y="8286"/>
                        <a:pt x="11319" y="8016"/>
                        <a:pt x="12585" y="7339"/>
                      </a:cubicBezTo>
                      <a:cubicBezTo>
                        <a:pt x="11027" y="7026"/>
                        <a:pt x="9427" y="6627"/>
                        <a:pt x="8182" y="5869"/>
                      </a:cubicBezTo>
                      <a:cubicBezTo>
                        <a:pt x="6183" y="4625"/>
                        <a:pt x="5247" y="2224"/>
                        <a:pt x="4803" y="0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7" name="Google Shape;2297;p47"/>
                <p:cNvSpPr/>
                <p:nvPr/>
              </p:nvSpPr>
              <p:spPr>
                <a:xfrm flipH="1">
                  <a:off x="7653671" y="4505572"/>
                  <a:ext cx="171068" cy="39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9" h="3453" extrusionOk="0">
                      <a:moveTo>
                        <a:pt x="221" y="1"/>
                      </a:moveTo>
                      <a:cubicBezTo>
                        <a:pt x="221" y="356"/>
                        <a:pt x="178" y="669"/>
                        <a:pt x="132" y="1025"/>
                      </a:cubicBezTo>
                      <a:cubicBezTo>
                        <a:pt x="1" y="1690"/>
                        <a:pt x="267" y="2537"/>
                        <a:pt x="801" y="2981"/>
                      </a:cubicBezTo>
                      <a:cubicBezTo>
                        <a:pt x="1142" y="3244"/>
                        <a:pt x="1561" y="3321"/>
                        <a:pt x="1994" y="3321"/>
                      </a:cubicBezTo>
                      <a:cubicBezTo>
                        <a:pt x="2293" y="3321"/>
                        <a:pt x="2598" y="3284"/>
                        <a:pt x="2889" y="3248"/>
                      </a:cubicBezTo>
                      <a:cubicBezTo>
                        <a:pt x="3362" y="3204"/>
                        <a:pt x="3838" y="3187"/>
                        <a:pt x="4318" y="3187"/>
                      </a:cubicBezTo>
                      <a:cubicBezTo>
                        <a:pt x="6185" y="3187"/>
                        <a:pt x="8089" y="3452"/>
                        <a:pt x="9930" y="3452"/>
                      </a:cubicBezTo>
                      <a:cubicBezTo>
                        <a:pt x="11437" y="3452"/>
                        <a:pt x="12903" y="3274"/>
                        <a:pt x="14271" y="2626"/>
                      </a:cubicBezTo>
                      <a:cubicBezTo>
                        <a:pt x="14538" y="2490"/>
                        <a:pt x="14805" y="2313"/>
                        <a:pt x="14894" y="2046"/>
                      </a:cubicBezTo>
                      <a:cubicBezTo>
                        <a:pt x="15029" y="1736"/>
                        <a:pt x="14851" y="1381"/>
                        <a:pt x="14538" y="1203"/>
                      </a:cubicBezTo>
                      <a:cubicBezTo>
                        <a:pt x="14271" y="979"/>
                        <a:pt x="13916" y="936"/>
                        <a:pt x="13606" y="847"/>
                      </a:cubicBezTo>
                      <a:cubicBezTo>
                        <a:pt x="12806" y="712"/>
                        <a:pt x="11917" y="580"/>
                        <a:pt x="11027" y="403"/>
                      </a:cubicBezTo>
                      <a:cubicBezTo>
                        <a:pt x="9761" y="1080"/>
                        <a:pt x="8353" y="1350"/>
                        <a:pt x="6888" y="1350"/>
                      </a:cubicBezTo>
                      <a:cubicBezTo>
                        <a:pt x="4698" y="1350"/>
                        <a:pt x="2380" y="747"/>
                        <a:pt x="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8" name="Google Shape;2298;p47"/>
                <p:cNvSpPr/>
                <p:nvPr/>
              </p:nvSpPr>
              <p:spPr>
                <a:xfrm flipH="1">
                  <a:off x="6375280" y="2219090"/>
                  <a:ext cx="1257664" cy="1184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91" h="104085" extrusionOk="0">
                      <a:moveTo>
                        <a:pt x="54941" y="5415"/>
                      </a:moveTo>
                      <a:cubicBezTo>
                        <a:pt x="64427" y="5415"/>
                        <a:pt x="74015" y="8445"/>
                        <a:pt x="82167" y="14626"/>
                      </a:cubicBezTo>
                      <a:cubicBezTo>
                        <a:pt x="100976" y="28854"/>
                        <a:pt x="104533" y="57132"/>
                        <a:pt x="89594" y="76251"/>
                      </a:cubicBezTo>
                      <a:cubicBezTo>
                        <a:pt x="80982" y="87304"/>
                        <a:pt x="68106" y="93066"/>
                        <a:pt x="55098" y="93066"/>
                      </a:cubicBezTo>
                      <a:cubicBezTo>
                        <a:pt x="45604" y="93066"/>
                        <a:pt x="36040" y="89997"/>
                        <a:pt x="28011" y="83674"/>
                      </a:cubicBezTo>
                      <a:cubicBezTo>
                        <a:pt x="8939" y="68735"/>
                        <a:pt x="5602" y="41126"/>
                        <a:pt x="20542" y="22096"/>
                      </a:cubicBezTo>
                      <a:cubicBezTo>
                        <a:pt x="29197" y="11078"/>
                        <a:pt x="41973" y="5415"/>
                        <a:pt x="54941" y="5415"/>
                      </a:cubicBezTo>
                      <a:close/>
                      <a:moveTo>
                        <a:pt x="55113" y="0"/>
                      </a:moveTo>
                      <a:cubicBezTo>
                        <a:pt x="40538" y="0"/>
                        <a:pt x="26106" y="6455"/>
                        <a:pt x="16408" y="18805"/>
                      </a:cubicBezTo>
                      <a:cubicBezTo>
                        <a:pt x="0" y="39745"/>
                        <a:pt x="3248" y="69848"/>
                        <a:pt x="23522" y="86833"/>
                      </a:cubicBezTo>
                      <a:lnTo>
                        <a:pt x="11518" y="102082"/>
                      </a:lnTo>
                      <a:lnTo>
                        <a:pt x="14050" y="104085"/>
                      </a:lnTo>
                      <a:lnTo>
                        <a:pt x="26012" y="88789"/>
                      </a:lnTo>
                      <a:cubicBezTo>
                        <a:pt x="34739" y="95203"/>
                        <a:pt x="44929" y="98316"/>
                        <a:pt x="55050" y="98316"/>
                      </a:cubicBezTo>
                      <a:cubicBezTo>
                        <a:pt x="69628" y="98316"/>
                        <a:pt x="84063" y="91857"/>
                        <a:pt x="93773" y="79495"/>
                      </a:cubicBezTo>
                      <a:cubicBezTo>
                        <a:pt x="110491" y="58153"/>
                        <a:pt x="106799" y="27253"/>
                        <a:pt x="85414" y="10489"/>
                      </a:cubicBezTo>
                      <a:cubicBezTo>
                        <a:pt x="76420" y="3425"/>
                        <a:pt x="65729" y="0"/>
                        <a:pt x="5511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9" name="Google Shape;2299;p47"/>
                <p:cNvSpPr/>
                <p:nvPr/>
              </p:nvSpPr>
              <p:spPr>
                <a:xfrm flipH="1">
                  <a:off x="7452246" y="3360299"/>
                  <a:ext cx="449939" cy="547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29" h="48110" extrusionOk="0">
                      <a:moveTo>
                        <a:pt x="34948" y="1"/>
                      </a:moveTo>
                      <a:lnTo>
                        <a:pt x="0" y="44552"/>
                      </a:lnTo>
                      <a:lnTo>
                        <a:pt x="4581" y="48109"/>
                      </a:lnTo>
                      <a:lnTo>
                        <a:pt x="39529" y="3600"/>
                      </a:lnTo>
                      <a:lnTo>
                        <a:pt x="3494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0" name="Google Shape;2300;p47"/>
                <p:cNvSpPr/>
                <p:nvPr/>
              </p:nvSpPr>
              <p:spPr>
                <a:xfrm flipH="1">
                  <a:off x="7606616" y="3512017"/>
                  <a:ext cx="93621" cy="8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5" h="7125" extrusionOk="0">
                      <a:moveTo>
                        <a:pt x="6643" y="1"/>
                      </a:moveTo>
                      <a:cubicBezTo>
                        <a:pt x="5789" y="1"/>
                        <a:pt x="5020" y="507"/>
                        <a:pt x="4400" y="1167"/>
                      </a:cubicBezTo>
                      <a:cubicBezTo>
                        <a:pt x="3778" y="1832"/>
                        <a:pt x="3291" y="2632"/>
                        <a:pt x="2622" y="3301"/>
                      </a:cubicBezTo>
                      <a:cubicBezTo>
                        <a:pt x="2050" y="3873"/>
                        <a:pt x="1278" y="4316"/>
                        <a:pt x="508" y="4316"/>
                      </a:cubicBezTo>
                      <a:cubicBezTo>
                        <a:pt x="382" y="4316"/>
                        <a:pt x="257" y="4304"/>
                        <a:pt x="132" y="4279"/>
                      </a:cubicBezTo>
                      <a:lnTo>
                        <a:pt x="0" y="6947"/>
                      </a:lnTo>
                      <a:cubicBezTo>
                        <a:pt x="269" y="6774"/>
                        <a:pt x="579" y="6711"/>
                        <a:pt x="893" y="6711"/>
                      </a:cubicBezTo>
                      <a:cubicBezTo>
                        <a:pt x="1147" y="6711"/>
                        <a:pt x="1404" y="6752"/>
                        <a:pt x="1644" y="6811"/>
                      </a:cubicBezTo>
                      <a:cubicBezTo>
                        <a:pt x="2223" y="6947"/>
                        <a:pt x="2800" y="7124"/>
                        <a:pt x="3379" y="7124"/>
                      </a:cubicBezTo>
                      <a:cubicBezTo>
                        <a:pt x="3956" y="7124"/>
                        <a:pt x="4578" y="6858"/>
                        <a:pt x="4802" y="6324"/>
                      </a:cubicBezTo>
                      <a:cubicBezTo>
                        <a:pt x="4891" y="6100"/>
                        <a:pt x="4934" y="5833"/>
                        <a:pt x="4934" y="5567"/>
                      </a:cubicBezTo>
                      <a:lnTo>
                        <a:pt x="5467" y="5300"/>
                      </a:lnTo>
                      <a:cubicBezTo>
                        <a:pt x="5958" y="4990"/>
                        <a:pt x="6357" y="4588"/>
                        <a:pt x="6623" y="4055"/>
                      </a:cubicBezTo>
                      <a:cubicBezTo>
                        <a:pt x="6890" y="3521"/>
                        <a:pt x="6979" y="2945"/>
                        <a:pt x="7114" y="2365"/>
                      </a:cubicBezTo>
                      <a:cubicBezTo>
                        <a:pt x="7203" y="1789"/>
                        <a:pt x="7424" y="1209"/>
                        <a:pt x="7868" y="811"/>
                      </a:cubicBezTo>
                      <a:cubicBezTo>
                        <a:pt x="8004" y="676"/>
                        <a:pt x="8224" y="544"/>
                        <a:pt x="8224" y="366"/>
                      </a:cubicBezTo>
                      <a:cubicBezTo>
                        <a:pt x="8224" y="142"/>
                        <a:pt x="8004" y="10"/>
                        <a:pt x="7779" y="10"/>
                      </a:cubicBezTo>
                      <a:cubicBezTo>
                        <a:pt x="7559" y="10"/>
                        <a:pt x="7381" y="142"/>
                        <a:pt x="7246" y="277"/>
                      </a:cubicBezTo>
                      <a:cubicBezTo>
                        <a:pt x="6979" y="455"/>
                        <a:pt x="6712" y="633"/>
                        <a:pt x="6492" y="853"/>
                      </a:cubicBezTo>
                      <a:cubicBezTo>
                        <a:pt x="6581" y="587"/>
                        <a:pt x="6712" y="277"/>
                        <a:pt x="6848" y="10"/>
                      </a:cubicBezTo>
                      <a:cubicBezTo>
                        <a:pt x="6779" y="4"/>
                        <a:pt x="6711" y="1"/>
                        <a:pt x="6643" y="1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1" name="Google Shape;2301;p47"/>
                <p:cNvSpPr/>
                <p:nvPr/>
              </p:nvSpPr>
              <p:spPr>
                <a:xfrm flipH="1">
                  <a:off x="7678974" y="3286529"/>
                  <a:ext cx="338607" cy="322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8" h="28358" extrusionOk="0">
                      <a:moveTo>
                        <a:pt x="3466" y="1"/>
                      </a:moveTo>
                      <a:cubicBezTo>
                        <a:pt x="3222" y="1"/>
                        <a:pt x="2984" y="26"/>
                        <a:pt x="2757" y="79"/>
                      </a:cubicBezTo>
                      <a:cubicBezTo>
                        <a:pt x="1779" y="300"/>
                        <a:pt x="1068" y="1100"/>
                        <a:pt x="669" y="1989"/>
                      </a:cubicBezTo>
                      <a:cubicBezTo>
                        <a:pt x="445" y="2434"/>
                        <a:pt x="356" y="2878"/>
                        <a:pt x="267" y="3369"/>
                      </a:cubicBezTo>
                      <a:cubicBezTo>
                        <a:pt x="178" y="3857"/>
                        <a:pt x="136" y="4348"/>
                        <a:pt x="90" y="4835"/>
                      </a:cubicBezTo>
                      <a:cubicBezTo>
                        <a:pt x="1" y="6347"/>
                        <a:pt x="90" y="7858"/>
                        <a:pt x="267" y="9416"/>
                      </a:cubicBezTo>
                      <a:cubicBezTo>
                        <a:pt x="403" y="10394"/>
                        <a:pt x="580" y="11415"/>
                        <a:pt x="847" y="12393"/>
                      </a:cubicBezTo>
                      <a:cubicBezTo>
                        <a:pt x="1203" y="13863"/>
                        <a:pt x="1736" y="15328"/>
                        <a:pt x="2402" y="16662"/>
                      </a:cubicBezTo>
                      <a:cubicBezTo>
                        <a:pt x="2892" y="17597"/>
                        <a:pt x="3380" y="18487"/>
                        <a:pt x="4002" y="19330"/>
                      </a:cubicBezTo>
                      <a:cubicBezTo>
                        <a:pt x="5738" y="21820"/>
                        <a:pt x="8050" y="23911"/>
                        <a:pt x="10761" y="25334"/>
                      </a:cubicBezTo>
                      <a:cubicBezTo>
                        <a:pt x="11074" y="25465"/>
                        <a:pt x="11429" y="25643"/>
                        <a:pt x="11739" y="25778"/>
                      </a:cubicBezTo>
                      <a:cubicBezTo>
                        <a:pt x="11917" y="25867"/>
                        <a:pt x="12141" y="25956"/>
                        <a:pt x="12319" y="25999"/>
                      </a:cubicBezTo>
                      <a:cubicBezTo>
                        <a:pt x="12450" y="26045"/>
                        <a:pt x="12585" y="26134"/>
                        <a:pt x="12674" y="26177"/>
                      </a:cubicBezTo>
                      <a:cubicBezTo>
                        <a:pt x="12941" y="26266"/>
                        <a:pt x="13250" y="26355"/>
                        <a:pt x="13517" y="26444"/>
                      </a:cubicBezTo>
                      <a:cubicBezTo>
                        <a:pt x="13563" y="26444"/>
                        <a:pt x="13606" y="26490"/>
                        <a:pt x="13606" y="26490"/>
                      </a:cubicBezTo>
                      <a:cubicBezTo>
                        <a:pt x="13962" y="26579"/>
                        <a:pt x="14275" y="26668"/>
                        <a:pt x="14584" y="26757"/>
                      </a:cubicBezTo>
                      <a:cubicBezTo>
                        <a:pt x="19255" y="28044"/>
                        <a:pt x="24590" y="28044"/>
                        <a:pt x="29303" y="28357"/>
                      </a:cubicBezTo>
                      <a:cubicBezTo>
                        <a:pt x="29748" y="26934"/>
                        <a:pt x="29303" y="24665"/>
                        <a:pt x="29702" y="23200"/>
                      </a:cubicBezTo>
                      <a:cubicBezTo>
                        <a:pt x="24857" y="23022"/>
                        <a:pt x="19877" y="22264"/>
                        <a:pt x="15875" y="19554"/>
                      </a:cubicBezTo>
                      <a:cubicBezTo>
                        <a:pt x="15698" y="19465"/>
                        <a:pt x="15474" y="19330"/>
                        <a:pt x="15342" y="19198"/>
                      </a:cubicBezTo>
                      <a:cubicBezTo>
                        <a:pt x="11251" y="16217"/>
                        <a:pt x="9384" y="11639"/>
                        <a:pt x="8406" y="6660"/>
                      </a:cubicBezTo>
                      <a:cubicBezTo>
                        <a:pt x="8093" y="5148"/>
                        <a:pt x="7737" y="3369"/>
                        <a:pt x="7026" y="1989"/>
                      </a:cubicBezTo>
                      <a:cubicBezTo>
                        <a:pt x="6421" y="819"/>
                        <a:pt x="4851" y="1"/>
                        <a:pt x="346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2" name="Google Shape;2302;p47"/>
                <p:cNvSpPr/>
                <p:nvPr/>
              </p:nvSpPr>
              <p:spPr>
                <a:xfrm flipH="1">
                  <a:off x="7889505" y="3079208"/>
                  <a:ext cx="148803" cy="253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3" h="22295" extrusionOk="0">
                      <a:moveTo>
                        <a:pt x="6750" y="1"/>
                      </a:moveTo>
                      <a:cubicBezTo>
                        <a:pt x="6148" y="1"/>
                        <a:pt x="5520" y="108"/>
                        <a:pt x="4934" y="195"/>
                      </a:cubicBezTo>
                      <a:cubicBezTo>
                        <a:pt x="4002" y="373"/>
                        <a:pt x="3067" y="640"/>
                        <a:pt x="2266" y="1084"/>
                      </a:cubicBezTo>
                      <a:cubicBezTo>
                        <a:pt x="1466" y="1575"/>
                        <a:pt x="755" y="2287"/>
                        <a:pt x="399" y="3176"/>
                      </a:cubicBezTo>
                      <a:cubicBezTo>
                        <a:pt x="0" y="4108"/>
                        <a:pt x="43" y="5132"/>
                        <a:pt x="178" y="6110"/>
                      </a:cubicBezTo>
                      <a:cubicBezTo>
                        <a:pt x="310" y="7042"/>
                        <a:pt x="488" y="7932"/>
                        <a:pt x="979" y="8732"/>
                      </a:cubicBezTo>
                      <a:cubicBezTo>
                        <a:pt x="1779" y="10023"/>
                        <a:pt x="3202" y="10823"/>
                        <a:pt x="4667" y="11268"/>
                      </a:cubicBezTo>
                      <a:lnTo>
                        <a:pt x="4713" y="11268"/>
                      </a:lnTo>
                      <a:cubicBezTo>
                        <a:pt x="4713" y="11535"/>
                        <a:pt x="4756" y="11802"/>
                        <a:pt x="4802" y="12022"/>
                      </a:cubicBezTo>
                      <a:cubicBezTo>
                        <a:pt x="5158" y="15448"/>
                        <a:pt x="5158" y="18869"/>
                        <a:pt x="4845" y="22295"/>
                      </a:cubicBezTo>
                      <a:cubicBezTo>
                        <a:pt x="7470" y="21004"/>
                        <a:pt x="9693" y="20427"/>
                        <a:pt x="12361" y="19182"/>
                      </a:cubicBezTo>
                      <a:cubicBezTo>
                        <a:pt x="11337" y="18069"/>
                        <a:pt x="10625" y="16557"/>
                        <a:pt x="10181" y="15003"/>
                      </a:cubicBezTo>
                      <a:cubicBezTo>
                        <a:pt x="9871" y="13978"/>
                        <a:pt x="9647" y="12911"/>
                        <a:pt x="9515" y="11891"/>
                      </a:cubicBezTo>
                      <a:cubicBezTo>
                        <a:pt x="9469" y="11802"/>
                        <a:pt x="9469" y="11666"/>
                        <a:pt x="9469" y="11578"/>
                      </a:cubicBezTo>
                      <a:cubicBezTo>
                        <a:pt x="10405" y="11400"/>
                        <a:pt x="11294" y="11090"/>
                        <a:pt x="12137" y="10646"/>
                      </a:cubicBezTo>
                      <a:cubicBezTo>
                        <a:pt x="12450" y="10468"/>
                        <a:pt x="12759" y="10201"/>
                        <a:pt x="12937" y="9888"/>
                      </a:cubicBezTo>
                      <a:cubicBezTo>
                        <a:pt x="13072" y="9532"/>
                        <a:pt x="12983" y="9134"/>
                        <a:pt x="12848" y="8778"/>
                      </a:cubicBezTo>
                      <a:cubicBezTo>
                        <a:pt x="12717" y="8422"/>
                        <a:pt x="12670" y="8334"/>
                        <a:pt x="12582" y="7800"/>
                      </a:cubicBezTo>
                      <a:cubicBezTo>
                        <a:pt x="12404" y="6644"/>
                        <a:pt x="12450" y="6822"/>
                        <a:pt x="12272" y="6242"/>
                      </a:cubicBezTo>
                      <a:cubicBezTo>
                        <a:pt x="12048" y="5221"/>
                        <a:pt x="11827" y="4688"/>
                        <a:pt x="11294" y="4375"/>
                      </a:cubicBezTo>
                      <a:cubicBezTo>
                        <a:pt x="11070" y="4243"/>
                        <a:pt x="10938" y="4065"/>
                        <a:pt x="10803" y="3841"/>
                      </a:cubicBezTo>
                      <a:cubicBezTo>
                        <a:pt x="10714" y="3663"/>
                        <a:pt x="10536" y="3265"/>
                        <a:pt x="10494" y="3041"/>
                      </a:cubicBezTo>
                      <a:cubicBezTo>
                        <a:pt x="10269" y="1664"/>
                        <a:pt x="9736" y="1440"/>
                        <a:pt x="8491" y="508"/>
                      </a:cubicBezTo>
                      <a:cubicBezTo>
                        <a:pt x="7990" y="120"/>
                        <a:pt x="7384" y="1"/>
                        <a:pt x="6750" y="1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3" name="Google Shape;2303;p47"/>
                <p:cNvSpPr/>
                <p:nvPr/>
              </p:nvSpPr>
              <p:spPr>
                <a:xfrm flipH="1">
                  <a:off x="7920887" y="3048020"/>
                  <a:ext cx="186252" cy="548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3" h="48215" extrusionOk="0">
                      <a:moveTo>
                        <a:pt x="14229" y="1"/>
                      </a:moveTo>
                      <a:cubicBezTo>
                        <a:pt x="11337" y="1203"/>
                        <a:pt x="9380" y="1914"/>
                        <a:pt x="6446" y="3113"/>
                      </a:cubicBezTo>
                      <a:cubicBezTo>
                        <a:pt x="5823" y="3380"/>
                        <a:pt x="5112" y="3693"/>
                        <a:pt x="4578" y="4091"/>
                      </a:cubicBezTo>
                      <a:cubicBezTo>
                        <a:pt x="4578" y="4091"/>
                        <a:pt x="4134" y="4358"/>
                        <a:pt x="4045" y="4536"/>
                      </a:cubicBezTo>
                      <a:cubicBezTo>
                        <a:pt x="3245" y="5425"/>
                        <a:pt x="2935" y="6670"/>
                        <a:pt x="3024" y="7872"/>
                      </a:cubicBezTo>
                      <a:cubicBezTo>
                        <a:pt x="2757" y="9206"/>
                        <a:pt x="2668" y="10540"/>
                        <a:pt x="2757" y="11917"/>
                      </a:cubicBezTo>
                      <a:cubicBezTo>
                        <a:pt x="2889" y="14673"/>
                        <a:pt x="3778" y="17430"/>
                        <a:pt x="3600" y="20187"/>
                      </a:cubicBezTo>
                      <a:cubicBezTo>
                        <a:pt x="3422" y="23167"/>
                        <a:pt x="2046" y="25878"/>
                        <a:pt x="1246" y="28723"/>
                      </a:cubicBezTo>
                      <a:cubicBezTo>
                        <a:pt x="132" y="32547"/>
                        <a:pt x="1" y="36595"/>
                        <a:pt x="844" y="40508"/>
                      </a:cubicBezTo>
                      <a:cubicBezTo>
                        <a:pt x="1377" y="42774"/>
                        <a:pt x="2313" y="45086"/>
                        <a:pt x="4180" y="46466"/>
                      </a:cubicBezTo>
                      <a:cubicBezTo>
                        <a:pt x="5823" y="47622"/>
                        <a:pt x="7869" y="47888"/>
                        <a:pt x="9825" y="48155"/>
                      </a:cubicBezTo>
                      <a:cubicBezTo>
                        <a:pt x="10181" y="48185"/>
                        <a:pt x="10556" y="48215"/>
                        <a:pt x="10927" y="48215"/>
                      </a:cubicBezTo>
                      <a:cubicBezTo>
                        <a:pt x="11668" y="48215"/>
                        <a:pt x="12390" y="48096"/>
                        <a:pt x="12895" y="47622"/>
                      </a:cubicBezTo>
                      <a:cubicBezTo>
                        <a:pt x="13250" y="47309"/>
                        <a:pt x="13471" y="46864"/>
                        <a:pt x="13649" y="46419"/>
                      </a:cubicBezTo>
                      <a:cubicBezTo>
                        <a:pt x="16050" y="40774"/>
                        <a:pt x="16363" y="34283"/>
                        <a:pt x="14538" y="28414"/>
                      </a:cubicBezTo>
                      <a:cubicBezTo>
                        <a:pt x="13695" y="25700"/>
                        <a:pt x="12404" y="22854"/>
                        <a:pt x="13250" y="20187"/>
                      </a:cubicBezTo>
                      <a:cubicBezTo>
                        <a:pt x="13784" y="18586"/>
                        <a:pt x="15072" y="17209"/>
                        <a:pt x="15207" y="15520"/>
                      </a:cubicBezTo>
                      <a:cubicBezTo>
                        <a:pt x="15338" y="13919"/>
                        <a:pt x="14406" y="12407"/>
                        <a:pt x="13428" y="11074"/>
                      </a:cubicBezTo>
                      <a:lnTo>
                        <a:pt x="13026" y="10540"/>
                      </a:lnTo>
                      <a:cubicBezTo>
                        <a:pt x="13204" y="10362"/>
                        <a:pt x="13428" y="10138"/>
                        <a:pt x="13560" y="9918"/>
                      </a:cubicBezTo>
                      <a:cubicBezTo>
                        <a:pt x="15249" y="7737"/>
                        <a:pt x="16007" y="4849"/>
                        <a:pt x="15385" y="2181"/>
                      </a:cubicBezTo>
                      <a:cubicBezTo>
                        <a:pt x="15160" y="1292"/>
                        <a:pt x="15427" y="1601"/>
                        <a:pt x="142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4" name="Google Shape;2304;p47"/>
                <p:cNvSpPr/>
                <p:nvPr/>
              </p:nvSpPr>
              <p:spPr>
                <a:xfrm flipH="1">
                  <a:off x="7758937" y="3659386"/>
                  <a:ext cx="373016" cy="834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1" h="73321" extrusionOk="0">
                      <a:moveTo>
                        <a:pt x="9828" y="0"/>
                      </a:moveTo>
                      <a:cubicBezTo>
                        <a:pt x="9871" y="534"/>
                        <a:pt x="9782" y="1203"/>
                        <a:pt x="9604" y="2003"/>
                      </a:cubicBezTo>
                      <a:lnTo>
                        <a:pt x="7872" y="2003"/>
                      </a:lnTo>
                      <a:cubicBezTo>
                        <a:pt x="7783" y="2181"/>
                        <a:pt x="7737" y="2359"/>
                        <a:pt x="7648" y="2490"/>
                      </a:cubicBezTo>
                      <a:cubicBezTo>
                        <a:pt x="7470" y="2981"/>
                        <a:pt x="7338" y="3426"/>
                        <a:pt x="7203" y="3913"/>
                      </a:cubicBezTo>
                      <a:cubicBezTo>
                        <a:pt x="7025" y="4447"/>
                        <a:pt x="6936" y="4980"/>
                        <a:pt x="6805" y="5514"/>
                      </a:cubicBezTo>
                      <a:cubicBezTo>
                        <a:pt x="6271" y="8715"/>
                        <a:pt x="6449" y="12005"/>
                        <a:pt x="7160" y="15164"/>
                      </a:cubicBezTo>
                      <a:cubicBezTo>
                        <a:pt x="7516" y="34816"/>
                        <a:pt x="5382" y="51399"/>
                        <a:pt x="0" y="70962"/>
                      </a:cubicBezTo>
                      <a:cubicBezTo>
                        <a:pt x="1647" y="72520"/>
                        <a:pt x="3646" y="72787"/>
                        <a:pt x="5560" y="73097"/>
                      </a:cubicBezTo>
                      <a:cubicBezTo>
                        <a:pt x="6004" y="73143"/>
                        <a:pt x="6449" y="73232"/>
                        <a:pt x="6847" y="73321"/>
                      </a:cubicBezTo>
                      <a:cubicBezTo>
                        <a:pt x="7961" y="70031"/>
                        <a:pt x="9117" y="66694"/>
                        <a:pt x="10273" y="63361"/>
                      </a:cubicBezTo>
                      <a:cubicBezTo>
                        <a:pt x="11073" y="61092"/>
                        <a:pt x="11873" y="58869"/>
                        <a:pt x="12627" y="56603"/>
                      </a:cubicBezTo>
                      <a:cubicBezTo>
                        <a:pt x="13029" y="55447"/>
                        <a:pt x="13428" y="54333"/>
                        <a:pt x="13830" y="53177"/>
                      </a:cubicBezTo>
                      <a:cubicBezTo>
                        <a:pt x="14986" y="49798"/>
                        <a:pt x="16142" y="46330"/>
                        <a:pt x="17209" y="42908"/>
                      </a:cubicBezTo>
                      <a:cubicBezTo>
                        <a:pt x="17429" y="42151"/>
                        <a:pt x="17653" y="41439"/>
                        <a:pt x="17874" y="40685"/>
                      </a:cubicBezTo>
                      <a:cubicBezTo>
                        <a:pt x="18319" y="42773"/>
                        <a:pt x="18674" y="45085"/>
                        <a:pt x="19208" y="47575"/>
                      </a:cubicBezTo>
                      <a:cubicBezTo>
                        <a:pt x="19254" y="47842"/>
                        <a:pt x="19297" y="48066"/>
                        <a:pt x="19386" y="48333"/>
                      </a:cubicBezTo>
                      <a:cubicBezTo>
                        <a:pt x="21299" y="56603"/>
                        <a:pt x="24899" y="63806"/>
                        <a:pt x="25344" y="72431"/>
                      </a:cubicBezTo>
                      <a:cubicBezTo>
                        <a:pt x="27385" y="71682"/>
                        <a:pt x="30086" y="71089"/>
                        <a:pt x="32319" y="71089"/>
                      </a:cubicBezTo>
                      <a:cubicBezTo>
                        <a:pt x="32472" y="71089"/>
                        <a:pt x="32623" y="71092"/>
                        <a:pt x="32771" y="71098"/>
                      </a:cubicBezTo>
                      <a:cubicBezTo>
                        <a:pt x="31437" y="65894"/>
                        <a:pt x="30548" y="60825"/>
                        <a:pt x="29790" y="55845"/>
                      </a:cubicBezTo>
                      <a:cubicBezTo>
                        <a:pt x="29701" y="55134"/>
                        <a:pt x="29569" y="54469"/>
                        <a:pt x="29480" y="53757"/>
                      </a:cubicBezTo>
                      <a:cubicBezTo>
                        <a:pt x="28769" y="48777"/>
                        <a:pt x="28236" y="43840"/>
                        <a:pt x="27613" y="38861"/>
                      </a:cubicBezTo>
                      <a:cubicBezTo>
                        <a:pt x="27524" y="38149"/>
                        <a:pt x="27435" y="37438"/>
                        <a:pt x="27346" y="36684"/>
                      </a:cubicBezTo>
                      <a:cubicBezTo>
                        <a:pt x="26813" y="32547"/>
                        <a:pt x="25966" y="28325"/>
                        <a:pt x="25301" y="23967"/>
                      </a:cubicBezTo>
                      <a:cubicBezTo>
                        <a:pt x="25077" y="22545"/>
                        <a:pt x="24856" y="21076"/>
                        <a:pt x="24679" y="19610"/>
                      </a:cubicBezTo>
                      <a:cubicBezTo>
                        <a:pt x="24543" y="18632"/>
                        <a:pt x="24454" y="17654"/>
                        <a:pt x="24366" y="16676"/>
                      </a:cubicBezTo>
                      <a:cubicBezTo>
                        <a:pt x="24323" y="15697"/>
                        <a:pt x="24234" y="14719"/>
                        <a:pt x="24234" y="13741"/>
                      </a:cubicBezTo>
                      <a:cubicBezTo>
                        <a:pt x="24099" y="9828"/>
                        <a:pt x="24010" y="5827"/>
                        <a:pt x="23298" y="2003"/>
                      </a:cubicBezTo>
                      <a:lnTo>
                        <a:pt x="23121" y="2003"/>
                      </a:lnTo>
                      <a:cubicBezTo>
                        <a:pt x="23078" y="1779"/>
                        <a:pt x="23078" y="1601"/>
                        <a:pt x="23078" y="1380"/>
                      </a:cubicBezTo>
                      <a:lnTo>
                        <a:pt x="21965" y="1245"/>
                      </a:lnTo>
                      <a:lnTo>
                        <a:pt x="982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5" name="Google Shape;2305;p47"/>
                <p:cNvSpPr/>
                <p:nvPr/>
              </p:nvSpPr>
              <p:spPr>
                <a:xfrm flipH="1">
                  <a:off x="7498801" y="3079652"/>
                  <a:ext cx="23824" cy="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3" h="3760" extrusionOk="0">
                      <a:moveTo>
                        <a:pt x="1783" y="0"/>
                      </a:moveTo>
                      <a:cubicBezTo>
                        <a:pt x="1668" y="0"/>
                        <a:pt x="1537" y="57"/>
                        <a:pt x="1424" y="113"/>
                      </a:cubicBezTo>
                      <a:lnTo>
                        <a:pt x="357" y="779"/>
                      </a:lnTo>
                      <a:cubicBezTo>
                        <a:pt x="268" y="1668"/>
                        <a:pt x="1" y="2913"/>
                        <a:pt x="314" y="3759"/>
                      </a:cubicBezTo>
                      <a:cubicBezTo>
                        <a:pt x="534" y="2646"/>
                        <a:pt x="1068" y="1579"/>
                        <a:pt x="1826" y="736"/>
                      </a:cubicBezTo>
                      <a:cubicBezTo>
                        <a:pt x="1915" y="601"/>
                        <a:pt x="2003" y="512"/>
                        <a:pt x="2046" y="423"/>
                      </a:cubicBezTo>
                      <a:cubicBezTo>
                        <a:pt x="2092" y="291"/>
                        <a:pt x="2092" y="113"/>
                        <a:pt x="1957" y="67"/>
                      </a:cubicBezTo>
                      <a:cubicBezTo>
                        <a:pt x="1909" y="19"/>
                        <a:pt x="1849" y="0"/>
                        <a:pt x="1783" y="0"/>
                      </a:cubicBezTo>
                      <a:close/>
                    </a:path>
                  </a:pathLst>
                </a:custGeom>
                <a:solidFill>
                  <a:srgbClr val="9473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6" name="Google Shape;2306;p47"/>
                <p:cNvSpPr/>
                <p:nvPr/>
              </p:nvSpPr>
              <p:spPr>
                <a:xfrm flipH="1">
                  <a:off x="7491232" y="3036888"/>
                  <a:ext cx="44551" cy="74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6585" extrusionOk="0">
                      <a:moveTo>
                        <a:pt x="3515" y="0"/>
                      </a:moveTo>
                      <a:lnTo>
                        <a:pt x="3515" y="0"/>
                      </a:lnTo>
                      <a:cubicBezTo>
                        <a:pt x="3071" y="712"/>
                        <a:pt x="2491" y="1334"/>
                        <a:pt x="1957" y="1957"/>
                      </a:cubicBezTo>
                      <a:cubicBezTo>
                        <a:pt x="1381" y="2537"/>
                        <a:pt x="801" y="3202"/>
                        <a:pt x="445" y="3959"/>
                      </a:cubicBezTo>
                      <a:cubicBezTo>
                        <a:pt x="90" y="4713"/>
                        <a:pt x="1" y="5603"/>
                        <a:pt x="314" y="6360"/>
                      </a:cubicBezTo>
                      <a:cubicBezTo>
                        <a:pt x="357" y="6449"/>
                        <a:pt x="357" y="6492"/>
                        <a:pt x="445" y="6538"/>
                      </a:cubicBezTo>
                      <a:cubicBezTo>
                        <a:pt x="477" y="6569"/>
                        <a:pt x="525" y="6584"/>
                        <a:pt x="578" y="6584"/>
                      </a:cubicBezTo>
                      <a:cubicBezTo>
                        <a:pt x="675" y="6584"/>
                        <a:pt x="790" y="6535"/>
                        <a:pt x="847" y="6449"/>
                      </a:cubicBezTo>
                      <a:cubicBezTo>
                        <a:pt x="936" y="6314"/>
                        <a:pt x="979" y="6136"/>
                        <a:pt x="1025" y="6005"/>
                      </a:cubicBezTo>
                      <a:cubicBezTo>
                        <a:pt x="1246" y="4713"/>
                        <a:pt x="1914" y="3515"/>
                        <a:pt x="2669" y="2448"/>
                      </a:cubicBezTo>
                      <a:cubicBezTo>
                        <a:pt x="2935" y="2092"/>
                        <a:pt x="3202" y="1736"/>
                        <a:pt x="3380" y="1334"/>
                      </a:cubicBezTo>
                      <a:cubicBezTo>
                        <a:pt x="3558" y="890"/>
                        <a:pt x="3914" y="313"/>
                        <a:pt x="3515" y="0"/>
                      </a:cubicBezTo>
                      <a:close/>
                    </a:path>
                  </a:pathLst>
                </a:custGeom>
                <a:solidFill>
                  <a:srgbClr val="9473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7" name="Google Shape;2307;p47"/>
                <p:cNvSpPr/>
                <p:nvPr/>
              </p:nvSpPr>
              <p:spPr>
                <a:xfrm flipH="1">
                  <a:off x="7496297" y="3023730"/>
                  <a:ext cx="182689" cy="19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50" h="17299" extrusionOk="0">
                      <a:moveTo>
                        <a:pt x="15250" y="0"/>
                      </a:moveTo>
                      <a:lnTo>
                        <a:pt x="15250" y="0"/>
                      </a:lnTo>
                      <a:cubicBezTo>
                        <a:pt x="13649" y="2359"/>
                        <a:pt x="12226" y="6538"/>
                        <a:pt x="8847" y="8537"/>
                      </a:cubicBezTo>
                      <a:cubicBezTo>
                        <a:pt x="6980" y="9604"/>
                        <a:pt x="4223" y="10629"/>
                        <a:pt x="2402" y="11738"/>
                      </a:cubicBezTo>
                      <a:cubicBezTo>
                        <a:pt x="534" y="12895"/>
                        <a:pt x="90" y="15118"/>
                        <a:pt x="1" y="17298"/>
                      </a:cubicBezTo>
                      <a:cubicBezTo>
                        <a:pt x="2622" y="16985"/>
                        <a:pt x="4756" y="15164"/>
                        <a:pt x="6802" y="13517"/>
                      </a:cubicBezTo>
                      <a:cubicBezTo>
                        <a:pt x="8491" y="12183"/>
                        <a:pt x="10359" y="10895"/>
                        <a:pt x="12450" y="10582"/>
                      </a:cubicBezTo>
                      <a:cubicBezTo>
                        <a:pt x="13339" y="10405"/>
                        <a:pt x="14140" y="9782"/>
                        <a:pt x="14318" y="8893"/>
                      </a:cubicBezTo>
                      <a:cubicBezTo>
                        <a:pt x="14805" y="6492"/>
                        <a:pt x="14318" y="5781"/>
                        <a:pt x="14627" y="3781"/>
                      </a:cubicBezTo>
                      <a:cubicBezTo>
                        <a:pt x="14805" y="2359"/>
                        <a:pt x="16050" y="313"/>
                        <a:pt x="15250" y="0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8" name="Google Shape;2308;p47"/>
                <p:cNvSpPr/>
                <p:nvPr/>
              </p:nvSpPr>
              <p:spPr>
                <a:xfrm flipH="1">
                  <a:off x="7585365" y="3132035"/>
                  <a:ext cx="471167" cy="613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94" h="53875" extrusionOk="0">
                      <a:moveTo>
                        <a:pt x="39217" y="0"/>
                      </a:moveTo>
                      <a:cubicBezTo>
                        <a:pt x="32014" y="3693"/>
                        <a:pt x="24498" y="6848"/>
                        <a:pt x="16850" y="9426"/>
                      </a:cubicBezTo>
                      <a:cubicBezTo>
                        <a:pt x="14318" y="10316"/>
                        <a:pt x="11739" y="11116"/>
                        <a:pt x="9160" y="11827"/>
                      </a:cubicBezTo>
                      <a:cubicBezTo>
                        <a:pt x="8449" y="12051"/>
                        <a:pt x="7691" y="12272"/>
                        <a:pt x="6980" y="12585"/>
                      </a:cubicBezTo>
                      <a:lnTo>
                        <a:pt x="6891" y="12585"/>
                      </a:lnTo>
                      <a:cubicBezTo>
                        <a:pt x="5468" y="12763"/>
                        <a:pt x="4045" y="13072"/>
                        <a:pt x="3202" y="14097"/>
                      </a:cubicBezTo>
                      <a:cubicBezTo>
                        <a:pt x="2178" y="15295"/>
                        <a:pt x="2402" y="17031"/>
                        <a:pt x="2669" y="18586"/>
                      </a:cubicBezTo>
                      <a:cubicBezTo>
                        <a:pt x="3647" y="23921"/>
                        <a:pt x="4625" y="29303"/>
                        <a:pt x="4490" y="34681"/>
                      </a:cubicBezTo>
                      <a:cubicBezTo>
                        <a:pt x="4401" y="40106"/>
                        <a:pt x="3113" y="45619"/>
                        <a:pt x="1" y="50154"/>
                      </a:cubicBezTo>
                      <a:cubicBezTo>
                        <a:pt x="3436" y="51990"/>
                        <a:pt x="7948" y="53875"/>
                        <a:pt x="12599" y="53875"/>
                      </a:cubicBezTo>
                      <a:cubicBezTo>
                        <a:pt x="14146" y="53875"/>
                        <a:pt x="15709" y="53666"/>
                        <a:pt x="17252" y="53178"/>
                      </a:cubicBezTo>
                      <a:cubicBezTo>
                        <a:pt x="17608" y="53089"/>
                        <a:pt x="17964" y="52957"/>
                        <a:pt x="18273" y="52822"/>
                      </a:cubicBezTo>
                      <a:lnTo>
                        <a:pt x="18319" y="52822"/>
                      </a:lnTo>
                      <a:cubicBezTo>
                        <a:pt x="18141" y="47664"/>
                        <a:pt x="17651" y="44331"/>
                        <a:pt x="17651" y="41397"/>
                      </a:cubicBezTo>
                      <a:lnTo>
                        <a:pt x="17651" y="40863"/>
                      </a:lnTo>
                      <a:cubicBezTo>
                        <a:pt x="17651" y="40550"/>
                        <a:pt x="17697" y="40194"/>
                        <a:pt x="17697" y="39885"/>
                      </a:cubicBezTo>
                      <a:cubicBezTo>
                        <a:pt x="17697" y="39707"/>
                        <a:pt x="17740" y="39529"/>
                        <a:pt x="17740" y="39394"/>
                      </a:cubicBezTo>
                      <a:cubicBezTo>
                        <a:pt x="17786" y="38772"/>
                        <a:pt x="17875" y="38149"/>
                        <a:pt x="18006" y="37527"/>
                      </a:cubicBezTo>
                      <a:cubicBezTo>
                        <a:pt x="18006" y="37438"/>
                        <a:pt x="18053" y="37395"/>
                        <a:pt x="18053" y="37349"/>
                      </a:cubicBezTo>
                      <a:cubicBezTo>
                        <a:pt x="18319" y="36193"/>
                        <a:pt x="18675" y="35037"/>
                        <a:pt x="19251" y="33792"/>
                      </a:cubicBezTo>
                      <a:cubicBezTo>
                        <a:pt x="19607" y="32992"/>
                        <a:pt x="20009" y="32237"/>
                        <a:pt x="20318" y="31437"/>
                      </a:cubicBezTo>
                      <a:cubicBezTo>
                        <a:pt x="20941" y="30103"/>
                        <a:pt x="21385" y="28723"/>
                        <a:pt x="21343" y="27300"/>
                      </a:cubicBezTo>
                      <a:cubicBezTo>
                        <a:pt x="21297" y="26055"/>
                        <a:pt x="20898" y="24857"/>
                        <a:pt x="20276" y="23701"/>
                      </a:cubicBezTo>
                      <a:lnTo>
                        <a:pt x="19874" y="23032"/>
                      </a:lnTo>
                      <a:cubicBezTo>
                        <a:pt x="19340" y="22143"/>
                        <a:pt x="18764" y="21253"/>
                        <a:pt x="18184" y="20364"/>
                      </a:cubicBezTo>
                      <a:cubicBezTo>
                        <a:pt x="17875" y="19920"/>
                        <a:pt x="17608" y="19475"/>
                        <a:pt x="17341" y="18988"/>
                      </a:cubicBezTo>
                      <a:cubicBezTo>
                        <a:pt x="17341" y="18988"/>
                        <a:pt x="17341" y="18941"/>
                        <a:pt x="17295" y="18941"/>
                      </a:cubicBezTo>
                      <a:cubicBezTo>
                        <a:pt x="25921" y="14719"/>
                        <a:pt x="34148" y="9693"/>
                        <a:pt x="41394" y="3468"/>
                      </a:cubicBezTo>
                      <a:cubicBezTo>
                        <a:pt x="40639" y="2803"/>
                        <a:pt x="39839" y="1245"/>
                        <a:pt x="39348" y="224"/>
                      </a:cubicBezTo>
                      <a:cubicBezTo>
                        <a:pt x="39306" y="178"/>
                        <a:pt x="39259" y="89"/>
                        <a:pt x="3921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09" name="Google Shape;2309;p47"/>
              <p:cNvSpPr/>
              <p:nvPr/>
            </p:nvSpPr>
            <p:spPr>
              <a:xfrm>
                <a:off x="6539825" y="2319975"/>
                <a:ext cx="927300" cy="927300"/>
              </a:xfrm>
              <a:prstGeom prst="ellipse">
                <a:avLst/>
              </a:prstGeom>
              <a:solidFill>
                <a:srgbClr val="E96D5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0" name="Google Shape;2310;p47"/>
            <p:cNvGrpSpPr/>
            <p:nvPr/>
          </p:nvGrpSpPr>
          <p:grpSpPr>
            <a:xfrm>
              <a:off x="7656615" y="1790777"/>
              <a:ext cx="305824" cy="305723"/>
              <a:chOff x="833034" y="460460"/>
              <a:chExt cx="512612" cy="512443"/>
            </a:xfrm>
          </p:grpSpPr>
          <p:sp>
            <p:nvSpPr>
              <p:cNvPr id="2311" name="Google Shape;2311;p47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2" name="Google Shape;2312;p47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3" name="Google Shape;2313;p47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3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2314" name="Google Shape;2314;p47"/>
            <p:cNvGrpSpPr/>
            <p:nvPr/>
          </p:nvGrpSpPr>
          <p:grpSpPr>
            <a:xfrm>
              <a:off x="7360915" y="2025752"/>
              <a:ext cx="305824" cy="305723"/>
              <a:chOff x="833034" y="460460"/>
              <a:chExt cx="512612" cy="512443"/>
            </a:xfrm>
          </p:grpSpPr>
          <p:sp>
            <p:nvSpPr>
              <p:cNvPr id="2315" name="Google Shape;2315;p47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6" name="Google Shape;2316;p47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7" name="Google Shape;2317;p47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3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DA47D43A-D595-1EA8-0FDF-F37EF9E8D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66" y="3317372"/>
            <a:ext cx="5449060" cy="1009791"/>
          </a:xfrm>
          <a:prstGeom prst="rect">
            <a:avLst/>
          </a:prstGeom>
        </p:spPr>
      </p:pic>
      <p:pic>
        <p:nvPicPr>
          <p:cNvPr id="4098" name="Picture 2" descr="Logotipo de github - Iconos gratis de redes sociales">
            <a:extLst>
              <a:ext uri="{FF2B5EF4-FFF2-40B4-BE49-F238E27FC236}">
                <a16:creationId xmlns:a16="http://schemas.microsoft.com/office/drawing/2014/main" id="{F49DDCF8-2533-2E31-4E4C-21E4DFB0B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58" y="3381093"/>
            <a:ext cx="785662" cy="78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73AFA2D-38A3-4D24-75E3-904B472BF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997" y="3382597"/>
            <a:ext cx="785663" cy="78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30"/>
          <p:cNvSpPr txBox="1">
            <a:spLocks noGrp="1"/>
          </p:cNvSpPr>
          <p:nvPr>
            <p:ph type="title"/>
          </p:nvPr>
        </p:nvSpPr>
        <p:spPr>
          <a:xfrm>
            <a:off x="1440000" y="445025"/>
            <a:ext cx="699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 de contenidos</a:t>
            </a:r>
            <a:endParaRPr dirty="0"/>
          </a:p>
        </p:txBody>
      </p:sp>
      <p:sp>
        <p:nvSpPr>
          <p:cNvPr id="1707" name="Google Shape;1707;p30"/>
          <p:cNvSpPr txBox="1">
            <a:spLocks noGrp="1"/>
          </p:cNvSpPr>
          <p:nvPr>
            <p:ph type="title" idx="2"/>
          </p:nvPr>
        </p:nvSpPr>
        <p:spPr>
          <a:xfrm>
            <a:off x="295924" y="1336623"/>
            <a:ext cx="789201" cy="351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08" name="Google Shape;1708;p30"/>
          <p:cNvSpPr txBox="1">
            <a:spLocks noGrp="1"/>
          </p:cNvSpPr>
          <p:nvPr>
            <p:ph type="title" idx="3"/>
          </p:nvPr>
        </p:nvSpPr>
        <p:spPr>
          <a:xfrm>
            <a:off x="4428245" y="1336623"/>
            <a:ext cx="789201" cy="351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709" name="Google Shape;1709;p30"/>
          <p:cNvSpPr txBox="1">
            <a:spLocks noGrp="1"/>
          </p:cNvSpPr>
          <p:nvPr>
            <p:ph type="title" idx="4"/>
          </p:nvPr>
        </p:nvSpPr>
        <p:spPr>
          <a:xfrm>
            <a:off x="295924" y="1842337"/>
            <a:ext cx="789201" cy="351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10" name="Google Shape;1710;p30"/>
          <p:cNvSpPr txBox="1">
            <a:spLocks noGrp="1"/>
          </p:cNvSpPr>
          <p:nvPr>
            <p:ph type="title" idx="5"/>
          </p:nvPr>
        </p:nvSpPr>
        <p:spPr>
          <a:xfrm>
            <a:off x="4428245" y="1842337"/>
            <a:ext cx="789201" cy="351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1711" name="Google Shape;1711;p30"/>
          <p:cNvSpPr txBox="1">
            <a:spLocks noGrp="1"/>
          </p:cNvSpPr>
          <p:nvPr>
            <p:ph type="title" idx="6"/>
          </p:nvPr>
        </p:nvSpPr>
        <p:spPr>
          <a:xfrm>
            <a:off x="295924" y="2348051"/>
            <a:ext cx="789201" cy="351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712" name="Google Shape;1712;p30"/>
          <p:cNvSpPr txBox="1">
            <a:spLocks noGrp="1"/>
          </p:cNvSpPr>
          <p:nvPr>
            <p:ph type="title" idx="7"/>
          </p:nvPr>
        </p:nvSpPr>
        <p:spPr>
          <a:xfrm>
            <a:off x="4428245" y="2348051"/>
            <a:ext cx="789201" cy="351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1713" name="Google Shape;1713;p30"/>
          <p:cNvSpPr txBox="1">
            <a:spLocks noGrp="1"/>
          </p:cNvSpPr>
          <p:nvPr>
            <p:ph type="subTitle" idx="1"/>
          </p:nvPr>
        </p:nvSpPr>
        <p:spPr>
          <a:xfrm>
            <a:off x="1284725" y="1412826"/>
            <a:ext cx="3257796" cy="351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 y objetivos</a:t>
            </a:r>
            <a:endParaRPr dirty="0"/>
          </a:p>
        </p:txBody>
      </p:sp>
      <p:sp>
        <p:nvSpPr>
          <p:cNvPr id="1714" name="Google Shape;1714;p30"/>
          <p:cNvSpPr txBox="1">
            <a:spLocks noGrp="1"/>
          </p:cNvSpPr>
          <p:nvPr>
            <p:ph type="subTitle" idx="8"/>
          </p:nvPr>
        </p:nvSpPr>
        <p:spPr>
          <a:xfrm>
            <a:off x="1284725" y="1918540"/>
            <a:ext cx="3257796" cy="351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y features</a:t>
            </a:r>
            <a:endParaRPr dirty="0"/>
          </a:p>
        </p:txBody>
      </p:sp>
      <p:sp>
        <p:nvSpPr>
          <p:cNvPr id="1715" name="Google Shape;1715;p30"/>
          <p:cNvSpPr txBox="1">
            <a:spLocks noGrp="1"/>
          </p:cNvSpPr>
          <p:nvPr>
            <p:ph type="subTitle" idx="9"/>
          </p:nvPr>
        </p:nvSpPr>
        <p:spPr>
          <a:xfrm>
            <a:off x="1284725" y="2424254"/>
            <a:ext cx="3257796" cy="351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Metodología</a:t>
            </a:r>
            <a:endParaRPr dirty="0"/>
          </a:p>
        </p:txBody>
      </p:sp>
      <p:sp>
        <p:nvSpPr>
          <p:cNvPr id="1716" name="Google Shape;1716;p30"/>
          <p:cNvSpPr txBox="1">
            <a:spLocks noGrp="1"/>
          </p:cNvSpPr>
          <p:nvPr>
            <p:ph type="subTitle" idx="13"/>
          </p:nvPr>
        </p:nvSpPr>
        <p:spPr>
          <a:xfrm>
            <a:off x="5417046" y="1412826"/>
            <a:ext cx="3257796" cy="351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s-ES" dirty="0"/>
              <a:t>Interpretación</a:t>
            </a:r>
          </a:p>
        </p:txBody>
      </p:sp>
      <p:sp>
        <p:nvSpPr>
          <p:cNvPr id="1717" name="Google Shape;1717;p30"/>
          <p:cNvSpPr txBox="1">
            <a:spLocks noGrp="1"/>
          </p:cNvSpPr>
          <p:nvPr>
            <p:ph type="subTitle" idx="14"/>
          </p:nvPr>
        </p:nvSpPr>
        <p:spPr>
          <a:xfrm>
            <a:off x="5417046" y="2424254"/>
            <a:ext cx="3257796" cy="351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Clustering</a:t>
            </a:r>
            <a:endParaRPr dirty="0"/>
          </a:p>
        </p:txBody>
      </p:sp>
      <p:sp>
        <p:nvSpPr>
          <p:cNvPr id="1718" name="Google Shape;1718;p30"/>
          <p:cNvSpPr txBox="1">
            <a:spLocks noGrp="1"/>
          </p:cNvSpPr>
          <p:nvPr>
            <p:ph type="subTitle" idx="15"/>
          </p:nvPr>
        </p:nvSpPr>
        <p:spPr>
          <a:xfrm>
            <a:off x="5417046" y="1918540"/>
            <a:ext cx="3257796" cy="351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Visualización</a:t>
            </a:r>
            <a:endParaRPr dirty="0"/>
          </a:p>
        </p:txBody>
      </p:sp>
      <p:sp>
        <p:nvSpPr>
          <p:cNvPr id="4" name="Google Shape;1711;p30">
            <a:extLst>
              <a:ext uri="{FF2B5EF4-FFF2-40B4-BE49-F238E27FC236}">
                <a16:creationId xmlns:a16="http://schemas.microsoft.com/office/drawing/2014/main" id="{8AD2CA91-BF94-970F-52C2-AA4F300DFA91}"/>
              </a:ext>
            </a:extLst>
          </p:cNvPr>
          <p:cNvSpPr txBox="1">
            <a:spLocks/>
          </p:cNvSpPr>
          <p:nvPr/>
        </p:nvSpPr>
        <p:spPr>
          <a:xfrm>
            <a:off x="293151" y="2853762"/>
            <a:ext cx="789201" cy="3511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5" name="Google Shape;1712;p30">
            <a:extLst>
              <a:ext uri="{FF2B5EF4-FFF2-40B4-BE49-F238E27FC236}">
                <a16:creationId xmlns:a16="http://schemas.microsoft.com/office/drawing/2014/main" id="{4A8ACAE6-B0FD-7391-D0B0-19B65BA51964}"/>
              </a:ext>
            </a:extLst>
          </p:cNvPr>
          <p:cNvSpPr txBox="1">
            <a:spLocks/>
          </p:cNvSpPr>
          <p:nvPr/>
        </p:nvSpPr>
        <p:spPr>
          <a:xfrm>
            <a:off x="4425472" y="2853762"/>
            <a:ext cx="789201" cy="3511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dirty="0"/>
              <a:t>09</a:t>
            </a:r>
          </a:p>
        </p:txBody>
      </p:sp>
      <p:sp>
        <p:nvSpPr>
          <p:cNvPr id="7" name="Google Shape;1715;p30">
            <a:extLst>
              <a:ext uri="{FF2B5EF4-FFF2-40B4-BE49-F238E27FC236}">
                <a16:creationId xmlns:a16="http://schemas.microsoft.com/office/drawing/2014/main" id="{DB01DD23-1BAE-DEE8-D319-52E1843494A3}"/>
              </a:ext>
            </a:extLst>
          </p:cNvPr>
          <p:cNvSpPr txBox="1">
            <a:spLocks/>
          </p:cNvSpPr>
          <p:nvPr/>
        </p:nvSpPr>
        <p:spPr>
          <a:xfrm>
            <a:off x="1281952" y="2929965"/>
            <a:ext cx="3257796" cy="35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200" b="0" i="0" u="none" strike="noStrike" cap="none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engineering</a:t>
            </a:r>
            <a:endParaRPr lang="es-ES" dirty="0"/>
          </a:p>
        </p:txBody>
      </p:sp>
      <p:sp>
        <p:nvSpPr>
          <p:cNvPr id="8" name="Google Shape;1717;p30">
            <a:extLst>
              <a:ext uri="{FF2B5EF4-FFF2-40B4-BE49-F238E27FC236}">
                <a16:creationId xmlns:a16="http://schemas.microsoft.com/office/drawing/2014/main" id="{56B7224E-C957-5999-7ED6-98EA0BAE324D}"/>
              </a:ext>
            </a:extLst>
          </p:cNvPr>
          <p:cNvSpPr txBox="1">
            <a:spLocks/>
          </p:cNvSpPr>
          <p:nvPr/>
        </p:nvSpPr>
        <p:spPr>
          <a:xfrm>
            <a:off x="5414273" y="2929965"/>
            <a:ext cx="3257796" cy="35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200" b="0" i="0" u="none" strike="noStrike" cap="none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es-ES" dirty="0"/>
              <a:t>Demo en </a:t>
            </a:r>
            <a:r>
              <a:rPr lang="es-ES" dirty="0" err="1"/>
              <a:t>streamlit</a:t>
            </a:r>
            <a:endParaRPr lang="es-ES" dirty="0"/>
          </a:p>
        </p:txBody>
      </p:sp>
      <p:sp>
        <p:nvSpPr>
          <p:cNvPr id="21" name="Google Shape;1712;p30">
            <a:extLst>
              <a:ext uri="{FF2B5EF4-FFF2-40B4-BE49-F238E27FC236}">
                <a16:creationId xmlns:a16="http://schemas.microsoft.com/office/drawing/2014/main" id="{CD923064-48C4-D534-3588-A47E8C6A76DF}"/>
              </a:ext>
            </a:extLst>
          </p:cNvPr>
          <p:cNvSpPr txBox="1">
            <a:spLocks/>
          </p:cNvSpPr>
          <p:nvPr/>
        </p:nvSpPr>
        <p:spPr>
          <a:xfrm>
            <a:off x="4423271" y="3359473"/>
            <a:ext cx="789201" cy="3511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dirty="0"/>
              <a:t>10</a:t>
            </a:r>
          </a:p>
        </p:txBody>
      </p:sp>
      <p:sp>
        <p:nvSpPr>
          <p:cNvPr id="23" name="Google Shape;1717;p30">
            <a:extLst>
              <a:ext uri="{FF2B5EF4-FFF2-40B4-BE49-F238E27FC236}">
                <a16:creationId xmlns:a16="http://schemas.microsoft.com/office/drawing/2014/main" id="{602076EC-2EC8-A8C2-55CC-8D6E28F92DD6}"/>
              </a:ext>
            </a:extLst>
          </p:cNvPr>
          <p:cNvSpPr txBox="1">
            <a:spLocks/>
          </p:cNvSpPr>
          <p:nvPr/>
        </p:nvSpPr>
        <p:spPr>
          <a:xfrm>
            <a:off x="5412072" y="3435676"/>
            <a:ext cx="3257796" cy="35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200" b="0" i="0" u="none" strike="noStrike" cap="none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es-ES" dirty="0"/>
              <a:t>Limitaciones</a:t>
            </a:r>
          </a:p>
        </p:txBody>
      </p:sp>
      <p:sp>
        <p:nvSpPr>
          <p:cNvPr id="6" name="Google Shape;1711;p30">
            <a:extLst>
              <a:ext uri="{FF2B5EF4-FFF2-40B4-BE49-F238E27FC236}">
                <a16:creationId xmlns:a16="http://schemas.microsoft.com/office/drawing/2014/main" id="{34A93638-2685-B378-37A9-F35BCA847E5C}"/>
              </a:ext>
            </a:extLst>
          </p:cNvPr>
          <p:cNvSpPr txBox="1">
            <a:spLocks/>
          </p:cNvSpPr>
          <p:nvPr/>
        </p:nvSpPr>
        <p:spPr>
          <a:xfrm>
            <a:off x="293151" y="3361015"/>
            <a:ext cx="789201" cy="3511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9" name="Google Shape;1715;p30">
            <a:extLst>
              <a:ext uri="{FF2B5EF4-FFF2-40B4-BE49-F238E27FC236}">
                <a16:creationId xmlns:a16="http://schemas.microsoft.com/office/drawing/2014/main" id="{082F9E0D-96C8-F612-FF9E-F4740E18AE0A}"/>
              </a:ext>
            </a:extLst>
          </p:cNvPr>
          <p:cNvSpPr txBox="1">
            <a:spLocks/>
          </p:cNvSpPr>
          <p:nvPr/>
        </p:nvSpPr>
        <p:spPr>
          <a:xfrm>
            <a:off x="1281952" y="3437218"/>
            <a:ext cx="3257796" cy="35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200" b="0" i="0" u="none" strike="noStrike" cap="none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es-ES" dirty="0"/>
              <a:t>Resultados</a:t>
            </a:r>
          </a:p>
        </p:txBody>
      </p:sp>
      <p:sp>
        <p:nvSpPr>
          <p:cNvPr id="12" name="Google Shape;1712;p30">
            <a:extLst>
              <a:ext uri="{FF2B5EF4-FFF2-40B4-BE49-F238E27FC236}">
                <a16:creationId xmlns:a16="http://schemas.microsoft.com/office/drawing/2014/main" id="{0B99E036-76E8-30F0-E05D-61DDC6C073B3}"/>
              </a:ext>
            </a:extLst>
          </p:cNvPr>
          <p:cNvSpPr txBox="1">
            <a:spLocks/>
          </p:cNvSpPr>
          <p:nvPr/>
        </p:nvSpPr>
        <p:spPr>
          <a:xfrm>
            <a:off x="4423271" y="3865184"/>
            <a:ext cx="789201" cy="3511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dirty="0"/>
              <a:t>11</a:t>
            </a:r>
          </a:p>
        </p:txBody>
      </p:sp>
      <p:sp>
        <p:nvSpPr>
          <p:cNvPr id="13" name="Google Shape;1717;p30">
            <a:extLst>
              <a:ext uri="{FF2B5EF4-FFF2-40B4-BE49-F238E27FC236}">
                <a16:creationId xmlns:a16="http://schemas.microsoft.com/office/drawing/2014/main" id="{8AD4E463-3D3F-8817-4C5D-564E1998A5A4}"/>
              </a:ext>
            </a:extLst>
          </p:cNvPr>
          <p:cNvSpPr txBox="1">
            <a:spLocks/>
          </p:cNvSpPr>
          <p:nvPr/>
        </p:nvSpPr>
        <p:spPr>
          <a:xfrm>
            <a:off x="5412072" y="3941387"/>
            <a:ext cx="3257796" cy="35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200" b="0" i="0" u="none" strike="noStrike" cap="none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es-ES" dirty="0"/>
              <a:t>Conclusiones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31"/>
          <p:cNvSpPr txBox="1">
            <a:spLocks noGrp="1"/>
          </p:cNvSpPr>
          <p:nvPr>
            <p:ph type="title"/>
          </p:nvPr>
        </p:nvSpPr>
        <p:spPr>
          <a:xfrm>
            <a:off x="598362" y="1124520"/>
            <a:ext cx="5429906" cy="7674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Problema y objetivos</a:t>
            </a:r>
            <a:endParaRPr dirty="0"/>
          </a:p>
        </p:txBody>
      </p:sp>
      <p:sp>
        <p:nvSpPr>
          <p:cNvPr id="1724" name="Google Shape;1724;p31"/>
          <p:cNvSpPr txBox="1">
            <a:spLocks noGrp="1"/>
          </p:cNvSpPr>
          <p:nvPr>
            <p:ph type="subTitle" idx="1"/>
          </p:nvPr>
        </p:nvSpPr>
        <p:spPr>
          <a:xfrm>
            <a:off x="606829" y="1950775"/>
            <a:ext cx="4788131" cy="2451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s-ES" sz="1400" dirty="0" err="1"/>
              <a:t>Forecasting</a:t>
            </a:r>
            <a:r>
              <a:rPr lang="es-ES" sz="1400" dirty="0"/>
              <a:t> </a:t>
            </a:r>
            <a:r>
              <a:rPr lang="es-ES" sz="1400" dirty="0" err="1"/>
              <a:t>multigranularidad</a:t>
            </a:r>
            <a:r>
              <a:rPr lang="es-ES" sz="1400" dirty="0"/>
              <a:t> </a:t>
            </a:r>
            <a:r>
              <a:rPr lang="en-US" sz="1400" dirty="0"/>
              <a:t>de </a:t>
            </a:r>
            <a:r>
              <a:rPr lang="en-US" sz="1400" dirty="0" err="1"/>
              <a:t>ventas</a:t>
            </a:r>
            <a:r>
              <a:rPr lang="en-US" sz="1400" dirty="0"/>
              <a:t> a </a:t>
            </a:r>
            <a:r>
              <a:rPr lang="en-US" sz="1400" dirty="0" err="1"/>
              <a:t>varios</a:t>
            </a:r>
            <a:r>
              <a:rPr lang="en-US" sz="1400" dirty="0"/>
              <a:t> </a:t>
            </a:r>
            <a:r>
              <a:rPr lang="en-US" sz="1400" dirty="0" err="1"/>
              <a:t>niveles</a:t>
            </a:r>
            <a:r>
              <a:rPr lang="en-US" sz="1400" dirty="0"/>
              <a:t> (hourly, daily, weekly, monthly).</a:t>
            </a:r>
          </a:p>
          <a:p>
            <a:pPr marL="152400" indent="0">
              <a:buNone/>
            </a:pPr>
            <a:endParaRPr lang="es-ES" sz="1400" dirty="0"/>
          </a:p>
          <a:p>
            <a:pPr marL="152400" lvl="0" indent="0">
              <a:buNone/>
            </a:pPr>
            <a:r>
              <a:rPr lang="es-ES" sz="1400" dirty="0"/>
              <a:t>Objetivos:</a:t>
            </a:r>
          </a:p>
          <a:p>
            <a:pPr lvl="0"/>
            <a:r>
              <a:rPr lang="es-ES" sz="1400" dirty="0"/>
              <a:t>Predecir Total sales con mínima desviación.</a:t>
            </a:r>
          </a:p>
          <a:p>
            <a:pPr lvl="0"/>
            <a:r>
              <a:rPr lang="es-ES" sz="1400" dirty="0"/>
              <a:t>Generar pipeline reproducible de datos + modelos.</a:t>
            </a:r>
          </a:p>
        </p:txBody>
      </p:sp>
      <p:sp>
        <p:nvSpPr>
          <p:cNvPr id="1726" name="Google Shape;1726;p31"/>
          <p:cNvSpPr/>
          <p:nvPr/>
        </p:nvSpPr>
        <p:spPr>
          <a:xfrm>
            <a:off x="5122874" y="4237600"/>
            <a:ext cx="736802" cy="732801"/>
          </a:xfrm>
          <a:custGeom>
            <a:avLst/>
            <a:gdLst/>
            <a:ahLst/>
            <a:cxnLst/>
            <a:rect l="l" t="t" r="r" b="b"/>
            <a:pathLst>
              <a:path w="2018" h="2007" extrusionOk="0">
                <a:moveTo>
                  <a:pt x="1763" y="649"/>
                </a:moveTo>
                <a:cubicBezTo>
                  <a:pt x="1745" y="611"/>
                  <a:pt x="1725" y="575"/>
                  <a:pt x="1703" y="542"/>
                </a:cubicBezTo>
                <a:lnTo>
                  <a:pt x="1800" y="376"/>
                </a:lnTo>
                <a:cubicBezTo>
                  <a:pt x="1765" y="332"/>
                  <a:pt x="1727" y="291"/>
                  <a:pt x="1686" y="254"/>
                </a:cubicBezTo>
                <a:lnTo>
                  <a:pt x="1514" y="341"/>
                </a:lnTo>
                <a:cubicBezTo>
                  <a:pt x="1448" y="291"/>
                  <a:pt x="1376" y="251"/>
                  <a:pt x="1299" y="222"/>
                </a:cubicBezTo>
                <a:lnTo>
                  <a:pt x="1280" y="31"/>
                </a:lnTo>
                <a:cubicBezTo>
                  <a:pt x="1227" y="16"/>
                  <a:pt x="1172" y="6"/>
                  <a:pt x="1116" y="0"/>
                </a:cubicBezTo>
                <a:lnTo>
                  <a:pt x="1028" y="170"/>
                </a:lnTo>
                <a:cubicBezTo>
                  <a:pt x="947" y="168"/>
                  <a:pt x="865" y="178"/>
                  <a:pt x="784" y="201"/>
                </a:cubicBezTo>
                <a:lnTo>
                  <a:pt x="657" y="57"/>
                </a:lnTo>
                <a:cubicBezTo>
                  <a:pt x="631" y="67"/>
                  <a:pt x="605" y="78"/>
                  <a:pt x="580" y="90"/>
                </a:cubicBezTo>
                <a:cubicBezTo>
                  <a:pt x="555" y="102"/>
                  <a:pt x="530" y="115"/>
                  <a:pt x="506" y="128"/>
                </a:cubicBezTo>
                <a:lnTo>
                  <a:pt x="535" y="318"/>
                </a:lnTo>
                <a:cubicBezTo>
                  <a:pt x="466" y="366"/>
                  <a:pt x="406" y="423"/>
                  <a:pt x="356" y="486"/>
                </a:cubicBezTo>
                <a:lnTo>
                  <a:pt x="168" y="445"/>
                </a:lnTo>
                <a:cubicBezTo>
                  <a:pt x="137" y="491"/>
                  <a:pt x="110" y="540"/>
                  <a:pt x="88" y="591"/>
                </a:cubicBezTo>
                <a:lnTo>
                  <a:pt x="223" y="728"/>
                </a:lnTo>
                <a:cubicBezTo>
                  <a:pt x="196" y="805"/>
                  <a:pt x="180" y="886"/>
                  <a:pt x="177" y="969"/>
                </a:cubicBezTo>
                <a:lnTo>
                  <a:pt x="0" y="1046"/>
                </a:lnTo>
                <a:cubicBezTo>
                  <a:pt x="3" y="1101"/>
                  <a:pt x="10" y="1156"/>
                  <a:pt x="21" y="1211"/>
                </a:cubicBezTo>
                <a:lnTo>
                  <a:pt x="211" y="1242"/>
                </a:lnTo>
                <a:cubicBezTo>
                  <a:pt x="223" y="1281"/>
                  <a:pt x="237" y="1319"/>
                  <a:pt x="255" y="1357"/>
                </a:cubicBezTo>
                <a:cubicBezTo>
                  <a:pt x="273" y="1395"/>
                  <a:pt x="293" y="1431"/>
                  <a:pt x="315" y="1465"/>
                </a:cubicBezTo>
                <a:lnTo>
                  <a:pt x="218" y="1630"/>
                </a:lnTo>
                <a:cubicBezTo>
                  <a:pt x="253" y="1675"/>
                  <a:pt x="291" y="1715"/>
                  <a:pt x="332" y="1752"/>
                </a:cubicBezTo>
                <a:lnTo>
                  <a:pt x="504" y="1666"/>
                </a:lnTo>
                <a:cubicBezTo>
                  <a:pt x="570" y="1716"/>
                  <a:pt x="642" y="1755"/>
                  <a:pt x="719" y="1784"/>
                </a:cubicBezTo>
                <a:lnTo>
                  <a:pt x="738" y="1975"/>
                </a:lnTo>
                <a:cubicBezTo>
                  <a:pt x="791" y="1990"/>
                  <a:pt x="846" y="2001"/>
                  <a:pt x="902" y="2007"/>
                </a:cubicBezTo>
                <a:lnTo>
                  <a:pt x="990" y="1836"/>
                </a:lnTo>
                <a:cubicBezTo>
                  <a:pt x="1071" y="1838"/>
                  <a:pt x="1153" y="1828"/>
                  <a:pt x="1234" y="1805"/>
                </a:cubicBezTo>
                <a:lnTo>
                  <a:pt x="1361" y="1949"/>
                </a:lnTo>
                <a:cubicBezTo>
                  <a:pt x="1387" y="1939"/>
                  <a:pt x="1413" y="1929"/>
                  <a:pt x="1438" y="1917"/>
                </a:cubicBezTo>
                <a:cubicBezTo>
                  <a:pt x="1463" y="1905"/>
                  <a:pt x="1488" y="1892"/>
                  <a:pt x="1512" y="1878"/>
                </a:cubicBezTo>
                <a:lnTo>
                  <a:pt x="1483" y="1688"/>
                </a:lnTo>
                <a:cubicBezTo>
                  <a:pt x="1552" y="1641"/>
                  <a:pt x="1612" y="1584"/>
                  <a:pt x="1662" y="1520"/>
                </a:cubicBezTo>
                <a:lnTo>
                  <a:pt x="1850" y="1561"/>
                </a:lnTo>
                <a:cubicBezTo>
                  <a:pt x="1881" y="1515"/>
                  <a:pt x="1908" y="1466"/>
                  <a:pt x="1930" y="1415"/>
                </a:cubicBezTo>
                <a:lnTo>
                  <a:pt x="1795" y="1279"/>
                </a:lnTo>
                <a:cubicBezTo>
                  <a:pt x="1822" y="1201"/>
                  <a:pt x="1838" y="1120"/>
                  <a:pt x="1841" y="1038"/>
                </a:cubicBezTo>
                <a:lnTo>
                  <a:pt x="2018" y="961"/>
                </a:lnTo>
                <a:cubicBezTo>
                  <a:pt x="2015" y="905"/>
                  <a:pt x="2008" y="850"/>
                  <a:pt x="1997" y="795"/>
                </a:cubicBezTo>
                <a:lnTo>
                  <a:pt x="1807" y="764"/>
                </a:lnTo>
                <a:cubicBezTo>
                  <a:pt x="1795" y="725"/>
                  <a:pt x="1781" y="687"/>
                  <a:pt x="1763" y="649"/>
                </a:cubicBezTo>
                <a:moveTo>
                  <a:pt x="1220" y="1453"/>
                </a:moveTo>
                <a:cubicBezTo>
                  <a:pt x="972" y="1570"/>
                  <a:pt x="676" y="1463"/>
                  <a:pt x="559" y="1214"/>
                </a:cubicBezTo>
                <a:cubicBezTo>
                  <a:pt x="442" y="966"/>
                  <a:pt x="550" y="670"/>
                  <a:pt x="798" y="553"/>
                </a:cubicBezTo>
                <a:cubicBezTo>
                  <a:pt x="1047" y="437"/>
                  <a:pt x="1342" y="543"/>
                  <a:pt x="1459" y="792"/>
                </a:cubicBezTo>
                <a:cubicBezTo>
                  <a:pt x="1576" y="1040"/>
                  <a:pt x="1469" y="1336"/>
                  <a:pt x="1220" y="145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732;p32">
            <a:extLst>
              <a:ext uri="{FF2B5EF4-FFF2-40B4-BE49-F238E27FC236}">
                <a16:creationId xmlns:a16="http://schemas.microsoft.com/office/drawing/2014/main" id="{65977D65-9CBA-5CF9-842C-9266BF5FFA21}"/>
              </a:ext>
            </a:extLst>
          </p:cNvPr>
          <p:cNvSpPr txBox="1">
            <a:spLocks/>
          </p:cNvSpPr>
          <p:nvPr/>
        </p:nvSpPr>
        <p:spPr>
          <a:xfrm>
            <a:off x="1506651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01</a:t>
            </a:r>
          </a:p>
        </p:txBody>
      </p:sp>
      <p:pic>
        <p:nvPicPr>
          <p:cNvPr id="6" name="Google Shape;2234;p46">
            <a:extLst>
              <a:ext uri="{FF2B5EF4-FFF2-40B4-BE49-F238E27FC236}">
                <a16:creationId xmlns:a16="http://schemas.microsoft.com/office/drawing/2014/main" id="{3A6BE67C-6C02-79ED-F0C2-45091FD12AD0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838" b="7838"/>
          <a:stretch/>
        </p:blipFill>
        <p:spPr>
          <a:xfrm>
            <a:off x="5630333" y="520701"/>
            <a:ext cx="3105680" cy="39666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723;p31">
            <a:extLst>
              <a:ext uri="{FF2B5EF4-FFF2-40B4-BE49-F238E27FC236}">
                <a16:creationId xmlns:a16="http://schemas.microsoft.com/office/drawing/2014/main" id="{A72D1033-C89F-EE10-AEA8-F0CC2F43F1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2" y="510611"/>
            <a:ext cx="6098809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Dataset y features</a:t>
            </a:r>
            <a:endParaRPr dirty="0"/>
          </a:p>
        </p:txBody>
      </p:sp>
      <p:sp>
        <p:nvSpPr>
          <p:cNvPr id="17" name="Google Shape;1732;p32">
            <a:extLst>
              <a:ext uri="{FF2B5EF4-FFF2-40B4-BE49-F238E27FC236}">
                <a16:creationId xmlns:a16="http://schemas.microsoft.com/office/drawing/2014/main" id="{391ADA45-2548-B4BA-5FFD-3B2AA44EEE41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02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90FDCF8-E742-FE6B-28C6-4A0F204B6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515" y="1838943"/>
            <a:ext cx="6314499" cy="2111117"/>
          </a:xfrm>
          <a:prstGeom prst="rect">
            <a:avLst/>
          </a:prstGeom>
        </p:spPr>
      </p:pic>
      <p:sp>
        <p:nvSpPr>
          <p:cNvPr id="8" name="Google Shape;1724;p31">
            <a:extLst>
              <a:ext uri="{FF2B5EF4-FFF2-40B4-BE49-F238E27FC236}">
                <a16:creationId xmlns:a16="http://schemas.microsoft.com/office/drawing/2014/main" id="{6817E717-5B2D-0882-2DE3-66E7DD65738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9686" y="1193440"/>
            <a:ext cx="7893595" cy="767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/>
            <a:r>
              <a:rPr lang="es-ES" sz="1400" dirty="0"/>
              <a:t>El análisis Pareto confirma que unas pocas categorías farmacológicas concentran la mayor parte de las ventas. Fundamental para planificación de stock y producción.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E324D609-45BD-30A6-ED0C-06E07B7F3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994510"/>
              </p:ext>
            </p:extLst>
          </p:nvPr>
        </p:nvGraphicFramePr>
        <p:xfrm>
          <a:off x="1601449" y="4055966"/>
          <a:ext cx="5323607" cy="790352"/>
        </p:xfrm>
        <a:graphic>
          <a:graphicData uri="http://schemas.openxmlformats.org/drawingml/2006/table">
            <a:tbl>
              <a:tblPr firstRow="1" firstCol="1" bandRow="1">
                <a:tableStyleId>{E56D1B8D-81A1-4369-AAEE-2F6D356D0199}</a:tableStyleId>
              </a:tblPr>
              <a:tblGrid>
                <a:gridCol w="303229">
                  <a:extLst>
                    <a:ext uri="{9D8B030D-6E8A-4147-A177-3AD203B41FA5}">
                      <a16:colId xmlns:a16="http://schemas.microsoft.com/office/drawing/2014/main" val="4279015542"/>
                    </a:ext>
                  </a:extLst>
                </a:gridCol>
                <a:gridCol w="564191">
                  <a:extLst>
                    <a:ext uri="{9D8B030D-6E8A-4147-A177-3AD203B41FA5}">
                      <a16:colId xmlns:a16="http://schemas.microsoft.com/office/drawing/2014/main" val="2583982471"/>
                    </a:ext>
                  </a:extLst>
                </a:gridCol>
                <a:gridCol w="1712987">
                  <a:extLst>
                    <a:ext uri="{9D8B030D-6E8A-4147-A177-3AD203B41FA5}">
                      <a16:colId xmlns:a16="http://schemas.microsoft.com/office/drawing/2014/main" val="3157369603"/>
                    </a:ext>
                  </a:extLst>
                </a:gridCol>
                <a:gridCol w="379975">
                  <a:extLst>
                    <a:ext uri="{9D8B030D-6E8A-4147-A177-3AD203B41FA5}">
                      <a16:colId xmlns:a16="http://schemas.microsoft.com/office/drawing/2014/main" val="2094193428"/>
                    </a:ext>
                  </a:extLst>
                </a:gridCol>
                <a:gridCol w="540686">
                  <a:extLst>
                    <a:ext uri="{9D8B030D-6E8A-4147-A177-3AD203B41FA5}">
                      <a16:colId xmlns:a16="http://schemas.microsoft.com/office/drawing/2014/main" val="438903842"/>
                    </a:ext>
                  </a:extLst>
                </a:gridCol>
                <a:gridCol w="1822539">
                  <a:extLst>
                    <a:ext uri="{9D8B030D-6E8A-4147-A177-3AD203B41FA5}">
                      <a16:colId xmlns:a16="http://schemas.microsoft.com/office/drawing/2014/main" val="232533816"/>
                    </a:ext>
                  </a:extLst>
                </a:gridCol>
              </a:tblGrid>
              <a:tr h="1975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0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N02BE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Analgésicos (Paracetamol)</a:t>
                      </a:r>
                      <a:endParaRPr lang="es-ES" sz="800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4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M01AE</a:t>
                      </a:r>
                      <a:endParaRPr lang="es-ES" sz="800" b="1" kern="10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kern="100" dirty="0" err="1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AINEs</a:t>
                      </a:r>
                      <a:r>
                        <a:rPr lang="es-ES" sz="800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 (Ibuprofeno)</a:t>
                      </a:r>
                      <a:endParaRPr lang="es-ES" sz="800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55828293"/>
                  </a:ext>
                </a:extLst>
              </a:tr>
              <a:tr h="1975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1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N05B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kern="10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Ansiolíticos (Diazepam)</a:t>
                      </a:r>
                      <a:endParaRPr lang="es-ES" sz="800" kern="10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5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N02BA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Salicilatos (AAS)</a:t>
                      </a:r>
                      <a:endParaRPr lang="es-ES" sz="800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33756687"/>
                  </a:ext>
                </a:extLst>
              </a:tr>
              <a:tr h="1975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2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R03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kern="100" dirty="0" err="1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Sist</a:t>
                      </a:r>
                      <a:r>
                        <a:rPr lang="es-ES" sz="800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. Respiratorio (Salbutamol)</a:t>
                      </a:r>
                      <a:endParaRPr lang="es-ES" sz="800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6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R06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Alergias (Loratadina)</a:t>
                      </a:r>
                      <a:endParaRPr lang="es-ES" sz="800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62273045"/>
                  </a:ext>
                </a:extLst>
              </a:tr>
              <a:tr h="1975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3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M01AB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No </a:t>
                      </a:r>
                      <a:r>
                        <a:rPr lang="es-ES" sz="800" kern="100" dirty="0" err="1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AINEs</a:t>
                      </a:r>
                      <a:r>
                        <a:rPr lang="es-ES" sz="800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 (Diclofenaco)</a:t>
                      </a:r>
                      <a:endParaRPr lang="es-ES" sz="800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7</a:t>
                      </a:r>
                      <a:endParaRPr lang="es-ES" sz="800" b="1" kern="10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N05C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Hipnóticos (Zolpidem)</a:t>
                      </a:r>
                      <a:endParaRPr lang="es-ES" sz="800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6776824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3" name="Google Shape;1873;p37"/>
          <p:cNvGrpSpPr/>
          <p:nvPr/>
        </p:nvGrpSpPr>
        <p:grpSpPr>
          <a:xfrm>
            <a:off x="5612676" y="1172846"/>
            <a:ext cx="3018599" cy="3040817"/>
            <a:chOff x="5612676" y="1172846"/>
            <a:chExt cx="3018599" cy="3040817"/>
          </a:xfrm>
        </p:grpSpPr>
        <p:sp>
          <p:nvSpPr>
            <p:cNvPr id="1874" name="Google Shape;1874;p37"/>
            <p:cNvSpPr/>
            <p:nvPr/>
          </p:nvSpPr>
          <p:spPr>
            <a:xfrm flipH="1">
              <a:off x="5612676" y="4097338"/>
              <a:ext cx="3018599" cy="116325"/>
            </a:xfrm>
            <a:custGeom>
              <a:avLst/>
              <a:gdLst/>
              <a:ahLst/>
              <a:cxnLst/>
              <a:rect l="l" t="t" r="r" b="b"/>
              <a:pathLst>
                <a:path w="5369" h="227" extrusionOk="0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37"/>
            <p:cNvSpPr/>
            <p:nvPr/>
          </p:nvSpPr>
          <p:spPr>
            <a:xfrm>
              <a:off x="5940599" y="1172846"/>
              <a:ext cx="2527250" cy="1559757"/>
            </a:xfrm>
            <a:custGeom>
              <a:avLst/>
              <a:gdLst/>
              <a:ahLst/>
              <a:cxnLst/>
              <a:rect l="l" t="t" r="r" b="b"/>
              <a:pathLst>
                <a:path w="10608" h="6547" extrusionOk="0">
                  <a:moveTo>
                    <a:pt x="0" y="6012"/>
                  </a:moveTo>
                  <a:lnTo>
                    <a:pt x="0" y="535"/>
                  </a:lnTo>
                  <a:cubicBezTo>
                    <a:pt x="0" y="239"/>
                    <a:pt x="240" y="0"/>
                    <a:pt x="536" y="0"/>
                  </a:cubicBezTo>
                  <a:lnTo>
                    <a:pt x="10074" y="0"/>
                  </a:lnTo>
                  <a:cubicBezTo>
                    <a:pt x="10368" y="0"/>
                    <a:pt x="10608" y="239"/>
                    <a:pt x="10608" y="535"/>
                  </a:cubicBezTo>
                  <a:lnTo>
                    <a:pt x="10608" y="6012"/>
                  </a:lnTo>
                  <a:cubicBezTo>
                    <a:pt x="10608" y="6307"/>
                    <a:pt x="10368" y="6547"/>
                    <a:pt x="10074" y="6547"/>
                  </a:cubicBezTo>
                  <a:lnTo>
                    <a:pt x="535" y="6547"/>
                  </a:lnTo>
                  <a:cubicBezTo>
                    <a:pt x="240" y="6547"/>
                    <a:pt x="0" y="6307"/>
                    <a:pt x="0" y="60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37"/>
            <p:cNvSpPr/>
            <p:nvPr/>
          </p:nvSpPr>
          <p:spPr>
            <a:xfrm>
              <a:off x="5967997" y="1200005"/>
              <a:ext cx="2472455" cy="1505200"/>
            </a:xfrm>
            <a:custGeom>
              <a:avLst/>
              <a:gdLst/>
              <a:ahLst/>
              <a:cxnLst/>
              <a:rect l="l" t="t" r="r" b="b"/>
              <a:pathLst>
                <a:path w="10378" h="6318" extrusionOk="0">
                  <a:moveTo>
                    <a:pt x="449" y="6318"/>
                  </a:moveTo>
                  <a:cubicBezTo>
                    <a:pt x="201" y="6318"/>
                    <a:pt x="0" y="6117"/>
                    <a:pt x="0" y="5869"/>
                  </a:cubicBezTo>
                  <a:lnTo>
                    <a:pt x="0" y="430"/>
                  </a:lnTo>
                  <a:cubicBezTo>
                    <a:pt x="0" y="193"/>
                    <a:pt x="192" y="0"/>
                    <a:pt x="430" y="0"/>
                  </a:cubicBezTo>
                  <a:lnTo>
                    <a:pt x="9949" y="0"/>
                  </a:lnTo>
                  <a:cubicBezTo>
                    <a:pt x="10186" y="0"/>
                    <a:pt x="10378" y="193"/>
                    <a:pt x="10378" y="430"/>
                  </a:cubicBezTo>
                  <a:lnTo>
                    <a:pt x="10378" y="5869"/>
                  </a:lnTo>
                  <a:cubicBezTo>
                    <a:pt x="10378" y="6117"/>
                    <a:pt x="10177" y="6318"/>
                    <a:pt x="9930" y="6318"/>
                  </a:cubicBezTo>
                  <a:lnTo>
                    <a:pt x="449" y="63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37"/>
            <p:cNvSpPr/>
            <p:nvPr/>
          </p:nvSpPr>
          <p:spPr>
            <a:xfrm>
              <a:off x="5962517" y="1200005"/>
              <a:ext cx="2477934" cy="184874"/>
            </a:xfrm>
            <a:custGeom>
              <a:avLst/>
              <a:gdLst/>
              <a:ahLst/>
              <a:cxnLst/>
              <a:rect l="l" t="t" r="r" b="b"/>
              <a:pathLst>
                <a:path w="10401" h="776" extrusionOk="0">
                  <a:moveTo>
                    <a:pt x="430" y="0"/>
                  </a:moveTo>
                  <a:lnTo>
                    <a:pt x="9972" y="0"/>
                  </a:lnTo>
                  <a:cubicBezTo>
                    <a:pt x="10209" y="0"/>
                    <a:pt x="10401" y="193"/>
                    <a:pt x="10401" y="430"/>
                  </a:cubicBezTo>
                  <a:lnTo>
                    <a:pt x="10401" y="776"/>
                  </a:lnTo>
                  <a:lnTo>
                    <a:pt x="0" y="776"/>
                  </a:lnTo>
                  <a:lnTo>
                    <a:pt x="0" y="430"/>
                  </a:lnTo>
                  <a:cubicBezTo>
                    <a:pt x="0" y="193"/>
                    <a:pt x="193" y="0"/>
                    <a:pt x="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37"/>
            <p:cNvSpPr/>
            <p:nvPr/>
          </p:nvSpPr>
          <p:spPr>
            <a:xfrm>
              <a:off x="6078302" y="1268856"/>
              <a:ext cx="47172" cy="47410"/>
            </a:xfrm>
            <a:custGeom>
              <a:avLst/>
              <a:gdLst/>
              <a:ahLst/>
              <a:cxnLst/>
              <a:rect l="l" t="t" r="r" b="b"/>
              <a:pathLst>
                <a:path w="198" h="199" extrusionOk="0">
                  <a:moveTo>
                    <a:pt x="198" y="99"/>
                  </a:moveTo>
                  <a:cubicBezTo>
                    <a:pt x="198" y="117"/>
                    <a:pt x="194" y="134"/>
                    <a:pt x="185" y="149"/>
                  </a:cubicBezTo>
                  <a:cubicBezTo>
                    <a:pt x="176" y="164"/>
                    <a:pt x="164" y="176"/>
                    <a:pt x="149" y="185"/>
                  </a:cubicBezTo>
                  <a:cubicBezTo>
                    <a:pt x="134" y="193"/>
                    <a:pt x="116" y="199"/>
                    <a:pt x="99" y="199"/>
                  </a:cubicBezTo>
                  <a:cubicBezTo>
                    <a:pt x="81" y="199"/>
                    <a:pt x="65" y="193"/>
                    <a:pt x="50" y="185"/>
                  </a:cubicBezTo>
                  <a:cubicBezTo>
                    <a:pt x="35" y="176"/>
                    <a:pt x="21" y="164"/>
                    <a:pt x="13" y="149"/>
                  </a:cubicBezTo>
                  <a:cubicBezTo>
                    <a:pt x="4" y="134"/>
                    <a:pt x="0" y="117"/>
                    <a:pt x="0" y="99"/>
                  </a:cubicBezTo>
                  <a:cubicBezTo>
                    <a:pt x="0" y="82"/>
                    <a:pt x="5" y="65"/>
                    <a:pt x="13" y="50"/>
                  </a:cubicBezTo>
                  <a:cubicBezTo>
                    <a:pt x="22" y="35"/>
                    <a:pt x="35" y="22"/>
                    <a:pt x="50" y="14"/>
                  </a:cubicBezTo>
                  <a:cubicBezTo>
                    <a:pt x="65" y="5"/>
                    <a:pt x="82" y="0"/>
                    <a:pt x="99" y="0"/>
                  </a:cubicBezTo>
                  <a:cubicBezTo>
                    <a:pt x="117" y="0"/>
                    <a:pt x="134" y="5"/>
                    <a:pt x="149" y="14"/>
                  </a:cubicBezTo>
                  <a:cubicBezTo>
                    <a:pt x="164" y="22"/>
                    <a:pt x="176" y="35"/>
                    <a:pt x="185" y="50"/>
                  </a:cubicBezTo>
                  <a:cubicBezTo>
                    <a:pt x="194" y="65"/>
                    <a:pt x="198" y="82"/>
                    <a:pt x="198" y="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6625" rIns="90000" bIns="26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37"/>
            <p:cNvSpPr/>
            <p:nvPr/>
          </p:nvSpPr>
          <p:spPr>
            <a:xfrm>
              <a:off x="6219102" y="1268856"/>
              <a:ext cx="47172" cy="47410"/>
            </a:xfrm>
            <a:custGeom>
              <a:avLst/>
              <a:gdLst/>
              <a:ahLst/>
              <a:cxnLst/>
              <a:rect l="l" t="t" r="r" b="b"/>
              <a:pathLst>
                <a:path w="198" h="199" extrusionOk="0">
                  <a:moveTo>
                    <a:pt x="198" y="99"/>
                  </a:moveTo>
                  <a:cubicBezTo>
                    <a:pt x="198" y="117"/>
                    <a:pt x="194" y="134"/>
                    <a:pt x="185" y="149"/>
                  </a:cubicBezTo>
                  <a:cubicBezTo>
                    <a:pt x="176" y="164"/>
                    <a:pt x="164" y="176"/>
                    <a:pt x="149" y="185"/>
                  </a:cubicBezTo>
                  <a:cubicBezTo>
                    <a:pt x="134" y="193"/>
                    <a:pt x="116" y="199"/>
                    <a:pt x="99" y="199"/>
                  </a:cubicBezTo>
                  <a:cubicBezTo>
                    <a:pt x="82" y="199"/>
                    <a:pt x="64" y="193"/>
                    <a:pt x="49" y="185"/>
                  </a:cubicBezTo>
                  <a:cubicBezTo>
                    <a:pt x="33" y="176"/>
                    <a:pt x="22" y="164"/>
                    <a:pt x="13" y="149"/>
                  </a:cubicBezTo>
                  <a:cubicBezTo>
                    <a:pt x="4" y="134"/>
                    <a:pt x="0" y="117"/>
                    <a:pt x="0" y="99"/>
                  </a:cubicBezTo>
                  <a:cubicBezTo>
                    <a:pt x="0" y="82"/>
                    <a:pt x="4" y="65"/>
                    <a:pt x="13" y="50"/>
                  </a:cubicBezTo>
                  <a:cubicBezTo>
                    <a:pt x="22" y="35"/>
                    <a:pt x="33" y="22"/>
                    <a:pt x="49" y="14"/>
                  </a:cubicBezTo>
                  <a:cubicBezTo>
                    <a:pt x="64" y="5"/>
                    <a:pt x="82" y="0"/>
                    <a:pt x="99" y="0"/>
                  </a:cubicBezTo>
                  <a:cubicBezTo>
                    <a:pt x="116" y="0"/>
                    <a:pt x="134" y="5"/>
                    <a:pt x="149" y="14"/>
                  </a:cubicBezTo>
                  <a:cubicBezTo>
                    <a:pt x="164" y="22"/>
                    <a:pt x="176" y="35"/>
                    <a:pt x="185" y="50"/>
                  </a:cubicBezTo>
                  <a:cubicBezTo>
                    <a:pt x="194" y="65"/>
                    <a:pt x="198" y="82"/>
                    <a:pt x="198" y="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6625" rIns="90000" bIns="26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37"/>
            <p:cNvSpPr/>
            <p:nvPr/>
          </p:nvSpPr>
          <p:spPr>
            <a:xfrm>
              <a:off x="6359902" y="1268856"/>
              <a:ext cx="47172" cy="47410"/>
            </a:xfrm>
            <a:custGeom>
              <a:avLst/>
              <a:gdLst/>
              <a:ahLst/>
              <a:cxnLst/>
              <a:rect l="l" t="t" r="r" b="b"/>
              <a:pathLst>
                <a:path w="198" h="199" extrusionOk="0">
                  <a:moveTo>
                    <a:pt x="198" y="99"/>
                  </a:moveTo>
                  <a:cubicBezTo>
                    <a:pt x="198" y="154"/>
                    <a:pt x="154" y="199"/>
                    <a:pt x="99" y="199"/>
                  </a:cubicBezTo>
                  <a:cubicBezTo>
                    <a:pt x="44" y="199"/>
                    <a:pt x="0" y="153"/>
                    <a:pt x="0" y="99"/>
                  </a:cubicBezTo>
                  <a:cubicBezTo>
                    <a:pt x="0" y="44"/>
                    <a:pt x="44" y="0"/>
                    <a:pt x="99" y="0"/>
                  </a:cubicBezTo>
                  <a:cubicBezTo>
                    <a:pt x="154" y="0"/>
                    <a:pt x="198" y="45"/>
                    <a:pt x="198" y="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6625" rIns="90000" bIns="26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81" name="Google Shape;1881;p37"/>
            <p:cNvGrpSpPr/>
            <p:nvPr/>
          </p:nvGrpSpPr>
          <p:grpSpPr>
            <a:xfrm>
              <a:off x="6085483" y="2447264"/>
              <a:ext cx="1430679" cy="101970"/>
              <a:chOff x="1531560" y="3046680"/>
              <a:chExt cx="2161800" cy="154080"/>
            </a:xfrm>
          </p:grpSpPr>
          <p:sp>
            <p:nvSpPr>
              <p:cNvPr id="1882" name="Google Shape;1882;p37"/>
              <p:cNvSpPr/>
              <p:nvPr/>
            </p:nvSpPr>
            <p:spPr>
              <a:xfrm>
                <a:off x="1531560" y="3046680"/>
                <a:ext cx="216180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86" extrusionOk="0">
                    <a:moveTo>
                      <a:pt x="5962" y="86"/>
                    </a:moveTo>
                    <a:lnTo>
                      <a:pt x="43" y="86"/>
                    </a:lnTo>
                    <a:cubicBezTo>
                      <a:pt x="19" y="86"/>
                      <a:pt x="0" y="67"/>
                      <a:pt x="0" y="43"/>
                    </a:cubicBezTo>
                    <a:cubicBezTo>
                      <a:pt x="0" y="20"/>
                      <a:pt x="19" y="0"/>
                      <a:pt x="43" y="0"/>
                    </a:cubicBezTo>
                    <a:lnTo>
                      <a:pt x="5962" y="0"/>
                    </a:lnTo>
                    <a:cubicBezTo>
                      <a:pt x="5986" y="0"/>
                      <a:pt x="6005" y="20"/>
                      <a:pt x="6005" y="43"/>
                    </a:cubicBezTo>
                    <a:cubicBezTo>
                      <a:pt x="6005" y="67"/>
                      <a:pt x="5986" y="86"/>
                      <a:pt x="5962" y="8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3" name="Google Shape;1883;p37"/>
              <p:cNvSpPr/>
              <p:nvPr/>
            </p:nvSpPr>
            <p:spPr>
              <a:xfrm>
                <a:off x="1531560" y="3169800"/>
                <a:ext cx="169524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86" extrusionOk="0">
                    <a:moveTo>
                      <a:pt x="4666" y="86"/>
                    </a:moveTo>
                    <a:lnTo>
                      <a:pt x="43" y="86"/>
                    </a:lnTo>
                    <a:cubicBezTo>
                      <a:pt x="19" y="86"/>
                      <a:pt x="0" y="67"/>
                      <a:pt x="0" y="43"/>
                    </a:cubicBezTo>
                    <a:cubicBezTo>
                      <a:pt x="0" y="20"/>
                      <a:pt x="19" y="0"/>
                      <a:pt x="43" y="0"/>
                    </a:cubicBezTo>
                    <a:lnTo>
                      <a:pt x="4666" y="0"/>
                    </a:lnTo>
                    <a:cubicBezTo>
                      <a:pt x="4690" y="0"/>
                      <a:pt x="4709" y="19"/>
                      <a:pt x="4709" y="43"/>
                    </a:cubicBezTo>
                    <a:cubicBezTo>
                      <a:pt x="4709" y="66"/>
                      <a:pt x="4690" y="86"/>
                      <a:pt x="4666" y="8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4" name="Google Shape;1884;p37"/>
            <p:cNvGrpSpPr/>
            <p:nvPr/>
          </p:nvGrpSpPr>
          <p:grpSpPr>
            <a:xfrm>
              <a:off x="7693926" y="2447254"/>
              <a:ext cx="629451" cy="184801"/>
              <a:chOff x="5333520" y="2665680"/>
              <a:chExt cx="951120" cy="279240"/>
            </a:xfrm>
          </p:grpSpPr>
          <p:sp>
            <p:nvSpPr>
              <p:cNvPr id="1885" name="Google Shape;1885;p37"/>
              <p:cNvSpPr/>
              <p:nvPr/>
            </p:nvSpPr>
            <p:spPr>
              <a:xfrm>
                <a:off x="5694972" y="2913960"/>
                <a:ext cx="22824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86" extrusionOk="0">
                    <a:moveTo>
                      <a:pt x="591" y="86"/>
                    </a:moveTo>
                    <a:lnTo>
                      <a:pt x="43" y="86"/>
                    </a:lnTo>
                    <a:cubicBezTo>
                      <a:pt x="20" y="86"/>
                      <a:pt x="0" y="67"/>
                      <a:pt x="0" y="43"/>
                    </a:cubicBezTo>
                    <a:cubicBezTo>
                      <a:pt x="0" y="19"/>
                      <a:pt x="20" y="0"/>
                      <a:pt x="43" y="0"/>
                    </a:cubicBezTo>
                    <a:lnTo>
                      <a:pt x="591" y="0"/>
                    </a:lnTo>
                    <a:cubicBezTo>
                      <a:pt x="614" y="0"/>
                      <a:pt x="634" y="19"/>
                      <a:pt x="634" y="43"/>
                    </a:cubicBezTo>
                    <a:cubicBezTo>
                      <a:pt x="634" y="67"/>
                      <a:pt x="614" y="86"/>
                      <a:pt x="591" y="8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86" name="Google Shape;1886;p37"/>
              <p:cNvGrpSpPr/>
              <p:nvPr/>
            </p:nvGrpSpPr>
            <p:grpSpPr>
              <a:xfrm>
                <a:off x="5333520" y="2665680"/>
                <a:ext cx="951120" cy="276840"/>
                <a:chOff x="3961920" y="3046680"/>
                <a:chExt cx="951120" cy="276840"/>
              </a:xfrm>
            </p:grpSpPr>
            <p:sp>
              <p:nvSpPr>
                <p:cNvPr id="1887" name="Google Shape;1887;p37"/>
                <p:cNvSpPr/>
                <p:nvPr/>
              </p:nvSpPr>
              <p:spPr>
                <a:xfrm>
                  <a:off x="3961920" y="304668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20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20"/>
                        <a:pt x="633" y="43"/>
                      </a:cubicBezTo>
                      <a:cubicBezTo>
                        <a:pt x="633" y="67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8" name="Google Shape;1888;p37"/>
                <p:cNvSpPr/>
                <p:nvPr/>
              </p:nvSpPr>
              <p:spPr>
                <a:xfrm>
                  <a:off x="3961920" y="316980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20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19"/>
                        <a:pt x="633" y="43"/>
                      </a:cubicBezTo>
                      <a:cubicBezTo>
                        <a:pt x="633" y="66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9" name="Google Shape;1889;p37"/>
                <p:cNvSpPr/>
                <p:nvPr/>
              </p:nvSpPr>
              <p:spPr>
                <a:xfrm>
                  <a:off x="3961920" y="329256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19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19"/>
                        <a:pt x="633" y="43"/>
                      </a:cubicBezTo>
                      <a:cubicBezTo>
                        <a:pt x="633" y="67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0" name="Google Shape;1890;p37"/>
                <p:cNvSpPr/>
                <p:nvPr/>
              </p:nvSpPr>
              <p:spPr>
                <a:xfrm>
                  <a:off x="4323360" y="3046680"/>
                  <a:ext cx="22824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86" extrusionOk="0">
                      <a:moveTo>
                        <a:pt x="591" y="86"/>
                      </a:moveTo>
                      <a:lnTo>
                        <a:pt x="43" y="86"/>
                      </a:lnTo>
                      <a:cubicBezTo>
                        <a:pt x="20" y="86"/>
                        <a:pt x="0" y="67"/>
                        <a:pt x="0" y="43"/>
                      </a:cubicBezTo>
                      <a:cubicBezTo>
                        <a:pt x="0" y="20"/>
                        <a:pt x="20" y="0"/>
                        <a:pt x="43" y="0"/>
                      </a:cubicBezTo>
                      <a:lnTo>
                        <a:pt x="591" y="0"/>
                      </a:lnTo>
                      <a:cubicBezTo>
                        <a:pt x="614" y="0"/>
                        <a:pt x="634" y="20"/>
                        <a:pt x="634" y="43"/>
                      </a:cubicBezTo>
                      <a:cubicBezTo>
                        <a:pt x="634" y="67"/>
                        <a:pt x="614" y="86"/>
                        <a:pt x="591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1" name="Google Shape;1891;p37"/>
                <p:cNvSpPr/>
                <p:nvPr/>
              </p:nvSpPr>
              <p:spPr>
                <a:xfrm>
                  <a:off x="4323360" y="3169800"/>
                  <a:ext cx="22824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86" extrusionOk="0">
                      <a:moveTo>
                        <a:pt x="591" y="86"/>
                      </a:moveTo>
                      <a:lnTo>
                        <a:pt x="43" y="86"/>
                      </a:lnTo>
                      <a:cubicBezTo>
                        <a:pt x="20" y="86"/>
                        <a:pt x="0" y="67"/>
                        <a:pt x="0" y="43"/>
                      </a:cubicBezTo>
                      <a:cubicBezTo>
                        <a:pt x="0" y="20"/>
                        <a:pt x="20" y="0"/>
                        <a:pt x="43" y="0"/>
                      </a:cubicBezTo>
                      <a:lnTo>
                        <a:pt x="591" y="0"/>
                      </a:lnTo>
                      <a:cubicBezTo>
                        <a:pt x="614" y="0"/>
                        <a:pt x="634" y="19"/>
                        <a:pt x="634" y="43"/>
                      </a:cubicBezTo>
                      <a:cubicBezTo>
                        <a:pt x="634" y="66"/>
                        <a:pt x="614" y="86"/>
                        <a:pt x="591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2" name="Google Shape;1892;p37"/>
                <p:cNvSpPr/>
                <p:nvPr/>
              </p:nvSpPr>
              <p:spPr>
                <a:xfrm>
                  <a:off x="4685160" y="304668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20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20"/>
                        <a:pt x="633" y="43"/>
                      </a:cubicBezTo>
                      <a:cubicBezTo>
                        <a:pt x="633" y="67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3" name="Google Shape;1893;p37"/>
                <p:cNvSpPr/>
                <p:nvPr/>
              </p:nvSpPr>
              <p:spPr>
                <a:xfrm>
                  <a:off x="4685160" y="316980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20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19"/>
                        <a:pt x="633" y="43"/>
                      </a:cubicBezTo>
                      <a:cubicBezTo>
                        <a:pt x="633" y="66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4" name="Google Shape;1894;p37"/>
                <p:cNvSpPr/>
                <p:nvPr/>
              </p:nvSpPr>
              <p:spPr>
                <a:xfrm>
                  <a:off x="4685160" y="329256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19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19"/>
                        <a:pt x="633" y="43"/>
                      </a:cubicBezTo>
                      <a:cubicBezTo>
                        <a:pt x="633" y="67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895" name="Google Shape;1895;p37"/>
            <p:cNvGrpSpPr/>
            <p:nvPr/>
          </p:nvGrpSpPr>
          <p:grpSpPr>
            <a:xfrm>
              <a:off x="6056655" y="1430660"/>
              <a:ext cx="2268597" cy="909869"/>
              <a:chOff x="1488000" y="1510560"/>
              <a:chExt cx="3427920" cy="1374840"/>
            </a:xfrm>
          </p:grpSpPr>
          <p:sp>
            <p:nvSpPr>
              <p:cNvPr id="1896" name="Google Shape;1896;p37"/>
              <p:cNvSpPr/>
              <p:nvPr/>
            </p:nvSpPr>
            <p:spPr>
              <a:xfrm>
                <a:off x="4850400" y="1510560"/>
                <a:ext cx="6552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14" extrusionOk="0">
                    <a:moveTo>
                      <a:pt x="182" y="408"/>
                    </a:moveTo>
                    <a:lnTo>
                      <a:pt x="102" y="408"/>
                    </a:lnTo>
                    <a:lnTo>
                      <a:pt x="102" y="0"/>
                    </a:lnTo>
                    <a:lnTo>
                      <a:pt x="80" y="0"/>
                    </a:lnTo>
                    <a:lnTo>
                      <a:pt x="80" y="408"/>
                    </a:lnTo>
                    <a:lnTo>
                      <a:pt x="0" y="408"/>
                    </a:lnTo>
                    <a:lnTo>
                      <a:pt x="0" y="1005"/>
                    </a:lnTo>
                    <a:lnTo>
                      <a:pt x="80" y="1005"/>
                    </a:lnTo>
                    <a:lnTo>
                      <a:pt x="80" y="1314"/>
                    </a:lnTo>
                    <a:lnTo>
                      <a:pt x="102" y="1314"/>
                    </a:lnTo>
                    <a:lnTo>
                      <a:pt x="102" y="1005"/>
                    </a:lnTo>
                    <a:lnTo>
                      <a:pt x="182" y="1005"/>
                    </a:lnTo>
                    <a:lnTo>
                      <a:pt x="182" y="40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7" name="Google Shape;1897;p37"/>
              <p:cNvSpPr/>
              <p:nvPr/>
            </p:nvSpPr>
            <p:spPr>
              <a:xfrm>
                <a:off x="4745640" y="159048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612"/>
                    </a:lnTo>
                    <a:lnTo>
                      <a:pt x="0" y="612"/>
                    </a:lnTo>
                    <a:lnTo>
                      <a:pt x="0" y="1006"/>
                    </a:lnTo>
                    <a:lnTo>
                      <a:pt x="79" y="1006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006"/>
                    </a:lnTo>
                    <a:lnTo>
                      <a:pt x="181" y="1006"/>
                    </a:lnTo>
                    <a:lnTo>
                      <a:pt x="181" y="612"/>
                    </a:lnTo>
                    <a:lnTo>
                      <a:pt x="102" y="61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8" name="Google Shape;1898;p37"/>
              <p:cNvSpPr/>
              <p:nvPr/>
            </p:nvSpPr>
            <p:spPr>
              <a:xfrm>
                <a:off x="4640520" y="163224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669"/>
                    </a:lnTo>
                    <a:lnTo>
                      <a:pt x="0" y="669"/>
                    </a:lnTo>
                    <a:lnTo>
                      <a:pt x="0" y="1286"/>
                    </a:lnTo>
                    <a:lnTo>
                      <a:pt x="79" y="1286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286"/>
                    </a:lnTo>
                    <a:lnTo>
                      <a:pt x="181" y="1286"/>
                    </a:lnTo>
                    <a:lnTo>
                      <a:pt x="181" y="669"/>
                    </a:lnTo>
                    <a:lnTo>
                      <a:pt x="102" y="669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9" name="Google Shape;1899;p37"/>
              <p:cNvSpPr/>
              <p:nvPr/>
            </p:nvSpPr>
            <p:spPr>
              <a:xfrm>
                <a:off x="4535400" y="160884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192"/>
                    </a:lnTo>
                    <a:lnTo>
                      <a:pt x="0" y="192"/>
                    </a:lnTo>
                    <a:lnTo>
                      <a:pt x="0" y="1005"/>
                    </a:lnTo>
                    <a:lnTo>
                      <a:pt x="79" y="1005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005"/>
                    </a:lnTo>
                    <a:lnTo>
                      <a:pt x="181" y="1005"/>
                    </a:lnTo>
                    <a:lnTo>
                      <a:pt x="181" y="192"/>
                    </a:lnTo>
                    <a:lnTo>
                      <a:pt x="102" y="19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0" name="Google Shape;1900;p37"/>
              <p:cNvSpPr/>
              <p:nvPr/>
            </p:nvSpPr>
            <p:spPr>
              <a:xfrm>
                <a:off x="4430280" y="1770480"/>
                <a:ext cx="65160" cy="35496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986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255"/>
                    </a:lnTo>
                    <a:lnTo>
                      <a:pt x="0" y="255"/>
                    </a:lnTo>
                    <a:lnTo>
                      <a:pt x="0" y="689"/>
                    </a:lnTo>
                    <a:lnTo>
                      <a:pt x="79" y="689"/>
                    </a:lnTo>
                    <a:lnTo>
                      <a:pt x="79" y="986"/>
                    </a:lnTo>
                    <a:lnTo>
                      <a:pt x="102" y="986"/>
                    </a:lnTo>
                    <a:lnTo>
                      <a:pt x="102" y="689"/>
                    </a:lnTo>
                    <a:lnTo>
                      <a:pt x="181" y="689"/>
                    </a:lnTo>
                    <a:lnTo>
                      <a:pt x="181" y="255"/>
                    </a:lnTo>
                    <a:lnTo>
                      <a:pt x="102" y="255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1" name="Google Shape;1901;p37"/>
              <p:cNvSpPr/>
              <p:nvPr/>
            </p:nvSpPr>
            <p:spPr>
              <a:xfrm>
                <a:off x="4325160" y="1821600"/>
                <a:ext cx="65160" cy="42192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172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005"/>
                    </a:lnTo>
                    <a:lnTo>
                      <a:pt x="79" y="1005"/>
                    </a:lnTo>
                    <a:lnTo>
                      <a:pt x="79" y="1172"/>
                    </a:lnTo>
                    <a:lnTo>
                      <a:pt x="102" y="1172"/>
                    </a:lnTo>
                    <a:lnTo>
                      <a:pt x="102" y="1005"/>
                    </a:lnTo>
                    <a:lnTo>
                      <a:pt x="181" y="1005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2" name="Google Shape;1902;p37"/>
              <p:cNvSpPr/>
              <p:nvPr/>
            </p:nvSpPr>
            <p:spPr>
              <a:xfrm>
                <a:off x="4220040" y="1747080"/>
                <a:ext cx="65160" cy="36720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020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239"/>
                    </a:lnTo>
                    <a:lnTo>
                      <a:pt x="0" y="239"/>
                    </a:lnTo>
                    <a:lnTo>
                      <a:pt x="0" y="818"/>
                    </a:lnTo>
                    <a:lnTo>
                      <a:pt x="79" y="818"/>
                    </a:lnTo>
                    <a:lnTo>
                      <a:pt x="79" y="1020"/>
                    </a:lnTo>
                    <a:lnTo>
                      <a:pt x="102" y="1020"/>
                    </a:lnTo>
                    <a:lnTo>
                      <a:pt x="102" y="818"/>
                    </a:lnTo>
                    <a:lnTo>
                      <a:pt x="181" y="818"/>
                    </a:lnTo>
                    <a:lnTo>
                      <a:pt x="181" y="239"/>
                    </a:lnTo>
                    <a:lnTo>
                      <a:pt x="102" y="239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3" name="Google Shape;1903;p37"/>
              <p:cNvSpPr/>
              <p:nvPr/>
            </p:nvSpPr>
            <p:spPr>
              <a:xfrm>
                <a:off x="4114920" y="1599480"/>
                <a:ext cx="65520" cy="44028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223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238"/>
                    </a:lnTo>
                    <a:lnTo>
                      <a:pt x="0" y="238"/>
                    </a:lnTo>
                    <a:lnTo>
                      <a:pt x="0" y="1006"/>
                    </a:lnTo>
                    <a:lnTo>
                      <a:pt x="80" y="1006"/>
                    </a:lnTo>
                    <a:lnTo>
                      <a:pt x="80" y="1223"/>
                    </a:lnTo>
                    <a:lnTo>
                      <a:pt x="102" y="1223"/>
                    </a:lnTo>
                    <a:lnTo>
                      <a:pt x="102" y="1006"/>
                    </a:lnTo>
                    <a:lnTo>
                      <a:pt x="182" y="1006"/>
                    </a:lnTo>
                    <a:lnTo>
                      <a:pt x="182" y="238"/>
                    </a:lnTo>
                    <a:lnTo>
                      <a:pt x="102" y="23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4" name="Google Shape;1904;p37"/>
              <p:cNvSpPr/>
              <p:nvPr/>
            </p:nvSpPr>
            <p:spPr>
              <a:xfrm>
                <a:off x="4009800" y="1807920"/>
                <a:ext cx="65520" cy="34920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970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232"/>
                    </a:lnTo>
                    <a:lnTo>
                      <a:pt x="0" y="232"/>
                    </a:lnTo>
                    <a:lnTo>
                      <a:pt x="0" y="702"/>
                    </a:lnTo>
                    <a:lnTo>
                      <a:pt x="80" y="702"/>
                    </a:lnTo>
                    <a:lnTo>
                      <a:pt x="80" y="970"/>
                    </a:lnTo>
                    <a:lnTo>
                      <a:pt x="102" y="970"/>
                    </a:lnTo>
                    <a:lnTo>
                      <a:pt x="102" y="702"/>
                    </a:lnTo>
                    <a:lnTo>
                      <a:pt x="182" y="702"/>
                    </a:lnTo>
                    <a:lnTo>
                      <a:pt x="182" y="232"/>
                    </a:lnTo>
                    <a:lnTo>
                      <a:pt x="102" y="23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5" name="Google Shape;1905;p37"/>
              <p:cNvSpPr/>
              <p:nvPr/>
            </p:nvSpPr>
            <p:spPr>
              <a:xfrm>
                <a:off x="3905040" y="1950840"/>
                <a:ext cx="65160" cy="35100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975" extrusionOk="0">
                    <a:moveTo>
                      <a:pt x="101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667"/>
                    </a:lnTo>
                    <a:lnTo>
                      <a:pt x="79" y="667"/>
                    </a:lnTo>
                    <a:lnTo>
                      <a:pt x="79" y="975"/>
                    </a:lnTo>
                    <a:lnTo>
                      <a:pt x="101" y="975"/>
                    </a:lnTo>
                    <a:lnTo>
                      <a:pt x="101" y="667"/>
                    </a:lnTo>
                    <a:lnTo>
                      <a:pt x="181" y="667"/>
                    </a:lnTo>
                    <a:lnTo>
                      <a:pt x="181" y="308"/>
                    </a:lnTo>
                    <a:lnTo>
                      <a:pt x="101" y="308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6" name="Google Shape;1906;p37"/>
              <p:cNvSpPr/>
              <p:nvPr/>
            </p:nvSpPr>
            <p:spPr>
              <a:xfrm>
                <a:off x="3799920" y="1859760"/>
                <a:ext cx="65160" cy="35856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996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684"/>
                    </a:lnTo>
                    <a:lnTo>
                      <a:pt x="79" y="684"/>
                    </a:lnTo>
                    <a:lnTo>
                      <a:pt x="79" y="996"/>
                    </a:lnTo>
                    <a:lnTo>
                      <a:pt x="102" y="996"/>
                    </a:lnTo>
                    <a:lnTo>
                      <a:pt x="102" y="684"/>
                    </a:lnTo>
                    <a:lnTo>
                      <a:pt x="181" y="684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7" name="Google Shape;1907;p37"/>
              <p:cNvSpPr/>
              <p:nvPr/>
            </p:nvSpPr>
            <p:spPr>
              <a:xfrm>
                <a:off x="3694800" y="1950840"/>
                <a:ext cx="65160" cy="4348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208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005"/>
                    </a:lnTo>
                    <a:lnTo>
                      <a:pt x="79" y="1005"/>
                    </a:lnTo>
                    <a:lnTo>
                      <a:pt x="79" y="1208"/>
                    </a:lnTo>
                    <a:lnTo>
                      <a:pt x="102" y="1208"/>
                    </a:lnTo>
                    <a:lnTo>
                      <a:pt x="102" y="1005"/>
                    </a:lnTo>
                    <a:lnTo>
                      <a:pt x="181" y="1005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8" name="Google Shape;1908;p37"/>
              <p:cNvSpPr/>
              <p:nvPr/>
            </p:nvSpPr>
            <p:spPr>
              <a:xfrm>
                <a:off x="3589680" y="1950840"/>
                <a:ext cx="65160" cy="30096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836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648"/>
                    </a:lnTo>
                    <a:lnTo>
                      <a:pt x="79" y="648"/>
                    </a:lnTo>
                    <a:lnTo>
                      <a:pt x="79" y="836"/>
                    </a:lnTo>
                    <a:lnTo>
                      <a:pt x="102" y="836"/>
                    </a:lnTo>
                    <a:lnTo>
                      <a:pt x="102" y="648"/>
                    </a:lnTo>
                    <a:lnTo>
                      <a:pt x="181" y="648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9" name="Google Shape;1909;p37"/>
              <p:cNvSpPr/>
              <p:nvPr/>
            </p:nvSpPr>
            <p:spPr>
              <a:xfrm>
                <a:off x="3484560" y="1903320"/>
                <a:ext cx="65160" cy="31500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875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9"/>
                    </a:lnTo>
                    <a:lnTo>
                      <a:pt x="0" y="309"/>
                    </a:lnTo>
                    <a:lnTo>
                      <a:pt x="0" y="563"/>
                    </a:lnTo>
                    <a:lnTo>
                      <a:pt x="79" y="563"/>
                    </a:lnTo>
                    <a:lnTo>
                      <a:pt x="79" y="875"/>
                    </a:lnTo>
                    <a:lnTo>
                      <a:pt x="102" y="875"/>
                    </a:lnTo>
                    <a:lnTo>
                      <a:pt x="102" y="563"/>
                    </a:lnTo>
                    <a:lnTo>
                      <a:pt x="181" y="563"/>
                    </a:lnTo>
                    <a:lnTo>
                      <a:pt x="181" y="309"/>
                    </a:lnTo>
                    <a:lnTo>
                      <a:pt x="102" y="309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0" name="Google Shape;1910;p37"/>
              <p:cNvSpPr/>
              <p:nvPr/>
            </p:nvSpPr>
            <p:spPr>
              <a:xfrm>
                <a:off x="3379440" y="1950840"/>
                <a:ext cx="65160" cy="60192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672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491"/>
                    </a:lnTo>
                    <a:lnTo>
                      <a:pt x="79" y="1491"/>
                    </a:lnTo>
                    <a:lnTo>
                      <a:pt x="79" y="1672"/>
                    </a:lnTo>
                    <a:lnTo>
                      <a:pt x="102" y="1672"/>
                    </a:lnTo>
                    <a:lnTo>
                      <a:pt x="102" y="1491"/>
                    </a:lnTo>
                    <a:lnTo>
                      <a:pt x="181" y="1491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1" name="Google Shape;1911;p37"/>
              <p:cNvSpPr/>
              <p:nvPr/>
            </p:nvSpPr>
            <p:spPr>
              <a:xfrm>
                <a:off x="3274320" y="2120040"/>
                <a:ext cx="6552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14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308"/>
                    </a:lnTo>
                    <a:lnTo>
                      <a:pt x="0" y="308"/>
                    </a:lnTo>
                    <a:lnTo>
                      <a:pt x="0" y="1005"/>
                    </a:lnTo>
                    <a:lnTo>
                      <a:pt x="80" y="1005"/>
                    </a:lnTo>
                    <a:lnTo>
                      <a:pt x="80" y="1314"/>
                    </a:lnTo>
                    <a:lnTo>
                      <a:pt x="102" y="1314"/>
                    </a:lnTo>
                    <a:lnTo>
                      <a:pt x="102" y="1005"/>
                    </a:lnTo>
                    <a:lnTo>
                      <a:pt x="182" y="1005"/>
                    </a:lnTo>
                    <a:lnTo>
                      <a:pt x="182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2" name="Google Shape;1912;p37"/>
              <p:cNvSpPr/>
              <p:nvPr/>
            </p:nvSpPr>
            <p:spPr>
              <a:xfrm>
                <a:off x="3169200" y="2139840"/>
                <a:ext cx="65520" cy="53820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495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283"/>
                    </a:lnTo>
                    <a:lnTo>
                      <a:pt x="0" y="283"/>
                    </a:lnTo>
                    <a:lnTo>
                      <a:pt x="0" y="1188"/>
                    </a:lnTo>
                    <a:lnTo>
                      <a:pt x="80" y="1188"/>
                    </a:lnTo>
                    <a:lnTo>
                      <a:pt x="80" y="1495"/>
                    </a:lnTo>
                    <a:lnTo>
                      <a:pt x="102" y="1495"/>
                    </a:lnTo>
                    <a:lnTo>
                      <a:pt x="102" y="1188"/>
                    </a:lnTo>
                    <a:lnTo>
                      <a:pt x="182" y="1188"/>
                    </a:lnTo>
                    <a:lnTo>
                      <a:pt x="182" y="283"/>
                    </a:lnTo>
                    <a:lnTo>
                      <a:pt x="102" y="283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3" name="Google Shape;1913;p37"/>
              <p:cNvSpPr/>
              <p:nvPr/>
            </p:nvSpPr>
            <p:spPr>
              <a:xfrm>
                <a:off x="3064440" y="2449080"/>
                <a:ext cx="65160" cy="43632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212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208"/>
                    </a:lnTo>
                    <a:lnTo>
                      <a:pt x="0" y="208"/>
                    </a:lnTo>
                    <a:lnTo>
                      <a:pt x="0" y="904"/>
                    </a:lnTo>
                    <a:lnTo>
                      <a:pt x="79" y="904"/>
                    </a:lnTo>
                    <a:lnTo>
                      <a:pt x="79" y="1212"/>
                    </a:lnTo>
                    <a:lnTo>
                      <a:pt x="102" y="1212"/>
                    </a:lnTo>
                    <a:lnTo>
                      <a:pt x="102" y="904"/>
                    </a:lnTo>
                    <a:lnTo>
                      <a:pt x="181" y="904"/>
                    </a:lnTo>
                    <a:lnTo>
                      <a:pt x="181" y="208"/>
                    </a:lnTo>
                    <a:lnTo>
                      <a:pt x="102" y="2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4" name="Google Shape;1914;p37"/>
              <p:cNvSpPr/>
              <p:nvPr/>
            </p:nvSpPr>
            <p:spPr>
              <a:xfrm>
                <a:off x="2959320" y="202860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167"/>
                    </a:lnTo>
                    <a:lnTo>
                      <a:pt x="79" y="1167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167"/>
                    </a:lnTo>
                    <a:lnTo>
                      <a:pt x="181" y="1167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5" name="Google Shape;1915;p37"/>
              <p:cNvSpPr/>
              <p:nvPr/>
            </p:nvSpPr>
            <p:spPr>
              <a:xfrm>
                <a:off x="2854200" y="206712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495"/>
                    </a:lnTo>
                    <a:lnTo>
                      <a:pt x="0" y="495"/>
                    </a:lnTo>
                    <a:lnTo>
                      <a:pt x="0" y="1006"/>
                    </a:lnTo>
                    <a:lnTo>
                      <a:pt x="79" y="1006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006"/>
                    </a:lnTo>
                    <a:lnTo>
                      <a:pt x="181" y="1006"/>
                    </a:lnTo>
                    <a:lnTo>
                      <a:pt x="181" y="495"/>
                    </a:lnTo>
                    <a:lnTo>
                      <a:pt x="102" y="495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6" name="Google Shape;1916;p37"/>
              <p:cNvSpPr/>
              <p:nvPr/>
            </p:nvSpPr>
            <p:spPr>
              <a:xfrm>
                <a:off x="2749080" y="2245320"/>
                <a:ext cx="6516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3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561"/>
                    </a:lnTo>
                    <a:lnTo>
                      <a:pt x="0" y="561"/>
                    </a:lnTo>
                    <a:lnTo>
                      <a:pt x="0" y="1006"/>
                    </a:lnTo>
                    <a:lnTo>
                      <a:pt x="79" y="1006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006"/>
                    </a:lnTo>
                    <a:lnTo>
                      <a:pt x="181" y="1006"/>
                    </a:lnTo>
                    <a:lnTo>
                      <a:pt x="181" y="561"/>
                    </a:lnTo>
                    <a:lnTo>
                      <a:pt x="102" y="561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7" name="Google Shape;1917;p37"/>
              <p:cNvSpPr/>
              <p:nvPr/>
            </p:nvSpPr>
            <p:spPr>
              <a:xfrm>
                <a:off x="2643960" y="2356560"/>
                <a:ext cx="6516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3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657"/>
                    </a:lnTo>
                    <a:lnTo>
                      <a:pt x="0" y="657"/>
                    </a:lnTo>
                    <a:lnTo>
                      <a:pt x="0" y="1004"/>
                    </a:lnTo>
                    <a:lnTo>
                      <a:pt x="79" y="1004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004"/>
                    </a:lnTo>
                    <a:lnTo>
                      <a:pt x="181" y="1004"/>
                    </a:lnTo>
                    <a:lnTo>
                      <a:pt x="181" y="657"/>
                    </a:lnTo>
                    <a:lnTo>
                      <a:pt x="102" y="657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8" name="Google Shape;1918;p37"/>
              <p:cNvSpPr/>
              <p:nvPr/>
            </p:nvSpPr>
            <p:spPr>
              <a:xfrm>
                <a:off x="2538840" y="2291040"/>
                <a:ext cx="6516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3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581"/>
                    </a:lnTo>
                    <a:lnTo>
                      <a:pt x="0" y="581"/>
                    </a:lnTo>
                    <a:lnTo>
                      <a:pt x="0" y="1004"/>
                    </a:lnTo>
                    <a:lnTo>
                      <a:pt x="79" y="1004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004"/>
                    </a:lnTo>
                    <a:lnTo>
                      <a:pt x="181" y="1004"/>
                    </a:lnTo>
                    <a:lnTo>
                      <a:pt x="181" y="581"/>
                    </a:lnTo>
                    <a:lnTo>
                      <a:pt x="102" y="581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9" name="Google Shape;1919;p37"/>
              <p:cNvSpPr/>
              <p:nvPr/>
            </p:nvSpPr>
            <p:spPr>
              <a:xfrm>
                <a:off x="2433720" y="2245320"/>
                <a:ext cx="6552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13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475"/>
                    </a:lnTo>
                    <a:lnTo>
                      <a:pt x="0" y="475"/>
                    </a:lnTo>
                    <a:lnTo>
                      <a:pt x="0" y="1006"/>
                    </a:lnTo>
                    <a:lnTo>
                      <a:pt x="80" y="1006"/>
                    </a:lnTo>
                    <a:lnTo>
                      <a:pt x="80" y="1313"/>
                    </a:lnTo>
                    <a:lnTo>
                      <a:pt x="102" y="1313"/>
                    </a:lnTo>
                    <a:lnTo>
                      <a:pt x="102" y="1006"/>
                    </a:lnTo>
                    <a:lnTo>
                      <a:pt x="182" y="1006"/>
                    </a:lnTo>
                    <a:lnTo>
                      <a:pt x="182" y="475"/>
                    </a:lnTo>
                    <a:lnTo>
                      <a:pt x="102" y="475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0" name="Google Shape;1920;p37"/>
              <p:cNvSpPr/>
              <p:nvPr/>
            </p:nvSpPr>
            <p:spPr>
              <a:xfrm>
                <a:off x="2328600" y="2361960"/>
                <a:ext cx="6552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13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187"/>
                    </a:lnTo>
                    <a:lnTo>
                      <a:pt x="0" y="187"/>
                    </a:lnTo>
                    <a:lnTo>
                      <a:pt x="0" y="1005"/>
                    </a:lnTo>
                    <a:lnTo>
                      <a:pt x="80" y="1005"/>
                    </a:lnTo>
                    <a:lnTo>
                      <a:pt x="80" y="1313"/>
                    </a:lnTo>
                    <a:lnTo>
                      <a:pt x="102" y="1313"/>
                    </a:lnTo>
                    <a:lnTo>
                      <a:pt x="102" y="1005"/>
                    </a:lnTo>
                    <a:lnTo>
                      <a:pt x="182" y="1005"/>
                    </a:lnTo>
                    <a:lnTo>
                      <a:pt x="182" y="187"/>
                    </a:lnTo>
                    <a:lnTo>
                      <a:pt x="102" y="187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1" name="Google Shape;1921;p37"/>
              <p:cNvSpPr/>
              <p:nvPr/>
            </p:nvSpPr>
            <p:spPr>
              <a:xfrm>
                <a:off x="2223840" y="2165400"/>
                <a:ext cx="6516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3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101"/>
                    </a:lnTo>
                    <a:lnTo>
                      <a:pt x="79" y="1101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101"/>
                    </a:lnTo>
                    <a:lnTo>
                      <a:pt x="181" y="1101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2" name="Google Shape;1922;p37"/>
              <p:cNvSpPr/>
              <p:nvPr/>
            </p:nvSpPr>
            <p:spPr>
              <a:xfrm>
                <a:off x="2118720" y="197064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112"/>
                    </a:lnTo>
                    <a:lnTo>
                      <a:pt x="79" y="1112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112"/>
                    </a:lnTo>
                    <a:lnTo>
                      <a:pt x="181" y="1112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3" name="Google Shape;1923;p37"/>
              <p:cNvSpPr/>
              <p:nvPr/>
            </p:nvSpPr>
            <p:spPr>
              <a:xfrm>
                <a:off x="2013600" y="2050920"/>
                <a:ext cx="6516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3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222"/>
                    </a:lnTo>
                    <a:lnTo>
                      <a:pt x="0" y="222"/>
                    </a:lnTo>
                    <a:lnTo>
                      <a:pt x="0" y="1005"/>
                    </a:lnTo>
                    <a:lnTo>
                      <a:pt x="79" y="1005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005"/>
                    </a:lnTo>
                    <a:lnTo>
                      <a:pt x="181" y="1005"/>
                    </a:lnTo>
                    <a:lnTo>
                      <a:pt x="181" y="222"/>
                    </a:lnTo>
                    <a:lnTo>
                      <a:pt x="102" y="22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4" name="Google Shape;1924;p37"/>
              <p:cNvSpPr/>
              <p:nvPr/>
            </p:nvSpPr>
            <p:spPr>
              <a:xfrm>
                <a:off x="1908480" y="195264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525"/>
                    </a:lnTo>
                    <a:lnTo>
                      <a:pt x="79" y="525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525"/>
                    </a:lnTo>
                    <a:lnTo>
                      <a:pt x="181" y="525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5" name="Google Shape;1925;p37"/>
              <p:cNvSpPr/>
              <p:nvPr/>
            </p:nvSpPr>
            <p:spPr>
              <a:xfrm>
                <a:off x="1803360" y="184536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657"/>
                    </a:lnTo>
                    <a:lnTo>
                      <a:pt x="79" y="657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657"/>
                    </a:lnTo>
                    <a:lnTo>
                      <a:pt x="181" y="657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6" name="Google Shape;1926;p37"/>
              <p:cNvSpPr/>
              <p:nvPr/>
            </p:nvSpPr>
            <p:spPr>
              <a:xfrm>
                <a:off x="1698240" y="2073600"/>
                <a:ext cx="65160" cy="5608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558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162"/>
                    </a:lnTo>
                    <a:lnTo>
                      <a:pt x="0" y="162"/>
                    </a:lnTo>
                    <a:lnTo>
                      <a:pt x="0" y="1251"/>
                    </a:lnTo>
                    <a:lnTo>
                      <a:pt x="79" y="1251"/>
                    </a:lnTo>
                    <a:lnTo>
                      <a:pt x="79" y="1558"/>
                    </a:lnTo>
                    <a:lnTo>
                      <a:pt x="102" y="1558"/>
                    </a:lnTo>
                    <a:lnTo>
                      <a:pt x="102" y="1251"/>
                    </a:lnTo>
                    <a:lnTo>
                      <a:pt x="181" y="1251"/>
                    </a:lnTo>
                    <a:lnTo>
                      <a:pt x="181" y="162"/>
                    </a:lnTo>
                    <a:lnTo>
                      <a:pt x="102" y="16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7" name="Google Shape;1927;p37"/>
              <p:cNvSpPr/>
              <p:nvPr/>
            </p:nvSpPr>
            <p:spPr>
              <a:xfrm>
                <a:off x="1593120" y="2274480"/>
                <a:ext cx="65160" cy="59292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647" extrusionOk="0">
                    <a:moveTo>
                      <a:pt x="0" y="592"/>
                    </a:moveTo>
                    <a:lnTo>
                      <a:pt x="80" y="592"/>
                    </a:lnTo>
                    <a:lnTo>
                      <a:pt x="80" y="1647"/>
                    </a:lnTo>
                    <a:lnTo>
                      <a:pt x="102" y="1647"/>
                    </a:lnTo>
                    <a:lnTo>
                      <a:pt x="102" y="592"/>
                    </a:lnTo>
                    <a:lnTo>
                      <a:pt x="181" y="592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59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8" name="Google Shape;1928;p37"/>
              <p:cNvSpPr/>
              <p:nvPr/>
            </p:nvSpPr>
            <p:spPr>
              <a:xfrm>
                <a:off x="1488000" y="2361960"/>
                <a:ext cx="6552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13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238"/>
                    </a:lnTo>
                    <a:lnTo>
                      <a:pt x="0" y="238"/>
                    </a:lnTo>
                    <a:lnTo>
                      <a:pt x="0" y="1005"/>
                    </a:lnTo>
                    <a:lnTo>
                      <a:pt x="80" y="1005"/>
                    </a:lnTo>
                    <a:lnTo>
                      <a:pt x="80" y="1313"/>
                    </a:lnTo>
                    <a:lnTo>
                      <a:pt x="102" y="1313"/>
                    </a:lnTo>
                    <a:lnTo>
                      <a:pt x="102" y="1005"/>
                    </a:lnTo>
                    <a:lnTo>
                      <a:pt x="182" y="1005"/>
                    </a:lnTo>
                    <a:lnTo>
                      <a:pt x="182" y="238"/>
                    </a:lnTo>
                    <a:lnTo>
                      <a:pt x="102" y="23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29" name="Google Shape;1929;p37"/>
            <p:cNvSpPr/>
            <p:nvPr/>
          </p:nvSpPr>
          <p:spPr>
            <a:xfrm>
              <a:off x="8155750" y="1901248"/>
              <a:ext cx="146980" cy="202470"/>
            </a:xfrm>
            <a:custGeom>
              <a:avLst/>
              <a:gdLst/>
              <a:ahLst/>
              <a:cxnLst/>
              <a:rect l="l" t="t" r="r" b="b"/>
              <a:pathLst>
                <a:path w="980" h="1350" extrusionOk="0">
                  <a:moveTo>
                    <a:pt x="980" y="610"/>
                  </a:moveTo>
                  <a:lnTo>
                    <a:pt x="490" y="0"/>
                  </a:lnTo>
                  <a:lnTo>
                    <a:pt x="0" y="610"/>
                  </a:lnTo>
                  <a:lnTo>
                    <a:pt x="221" y="610"/>
                  </a:lnTo>
                  <a:lnTo>
                    <a:pt x="221" y="1350"/>
                  </a:lnTo>
                  <a:lnTo>
                    <a:pt x="759" y="1350"/>
                  </a:lnTo>
                  <a:lnTo>
                    <a:pt x="759" y="610"/>
                  </a:lnTo>
                  <a:lnTo>
                    <a:pt x="980" y="6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30" name="Google Shape;1930;p37"/>
            <p:cNvGrpSpPr/>
            <p:nvPr/>
          </p:nvGrpSpPr>
          <p:grpSpPr>
            <a:xfrm>
              <a:off x="6685391" y="1504199"/>
              <a:ext cx="233483" cy="321397"/>
              <a:chOff x="2438040" y="1621680"/>
              <a:chExt cx="352800" cy="485640"/>
            </a:xfrm>
          </p:grpSpPr>
          <p:sp>
            <p:nvSpPr>
              <p:cNvPr id="1931" name="Google Shape;1931;p37"/>
              <p:cNvSpPr/>
              <p:nvPr/>
            </p:nvSpPr>
            <p:spPr>
              <a:xfrm>
                <a:off x="2517600" y="1621680"/>
                <a:ext cx="193680" cy="298080"/>
              </a:xfrm>
              <a:custGeom>
                <a:avLst/>
                <a:gdLst/>
                <a:ahLst/>
                <a:cxnLst/>
                <a:rect l="l" t="t" r="r" b="b"/>
                <a:pathLst>
                  <a:path w="538" h="828" extrusionOk="0">
                    <a:moveTo>
                      <a:pt x="0" y="0"/>
                    </a:moveTo>
                    <a:lnTo>
                      <a:pt x="538" y="0"/>
                    </a:lnTo>
                    <a:lnTo>
                      <a:pt x="538" y="828"/>
                    </a:lnTo>
                    <a:lnTo>
                      <a:pt x="0" y="8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2" name="Google Shape;1932;p37"/>
              <p:cNvSpPr/>
              <p:nvPr/>
            </p:nvSpPr>
            <p:spPr>
              <a:xfrm>
                <a:off x="2438040" y="1887720"/>
                <a:ext cx="352800" cy="21960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610" extrusionOk="0">
                    <a:moveTo>
                      <a:pt x="490" y="610"/>
                    </a:moveTo>
                    <a:lnTo>
                      <a:pt x="980" y="0"/>
                    </a:lnTo>
                    <a:lnTo>
                      <a:pt x="0" y="0"/>
                    </a:lnTo>
                    <a:lnTo>
                      <a:pt x="490" y="6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33" name="Google Shape;1933;p37"/>
            <p:cNvSpPr/>
            <p:nvPr/>
          </p:nvSpPr>
          <p:spPr>
            <a:xfrm>
              <a:off x="7650066" y="3517420"/>
              <a:ext cx="168573" cy="653187"/>
            </a:xfrm>
            <a:custGeom>
              <a:avLst/>
              <a:gdLst/>
              <a:ahLst/>
              <a:cxnLst/>
              <a:rect l="l" t="t" r="r" b="b"/>
              <a:pathLst>
                <a:path w="639" h="2476" extrusionOk="0">
                  <a:moveTo>
                    <a:pt x="557" y="2436"/>
                  </a:moveTo>
                  <a:lnTo>
                    <a:pt x="0" y="0"/>
                  </a:lnTo>
                  <a:lnTo>
                    <a:pt x="208" y="0"/>
                  </a:lnTo>
                  <a:lnTo>
                    <a:pt x="639" y="2436"/>
                  </a:lnTo>
                  <a:cubicBezTo>
                    <a:pt x="636" y="2489"/>
                    <a:pt x="559" y="2489"/>
                    <a:pt x="557" y="24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7279415" y="3517420"/>
              <a:ext cx="168573" cy="653187"/>
            </a:xfrm>
            <a:custGeom>
              <a:avLst/>
              <a:gdLst/>
              <a:ahLst/>
              <a:cxnLst/>
              <a:rect l="l" t="t" r="r" b="b"/>
              <a:pathLst>
                <a:path w="639" h="2476" extrusionOk="0">
                  <a:moveTo>
                    <a:pt x="556" y="2436"/>
                  </a:moveTo>
                  <a:lnTo>
                    <a:pt x="0" y="0"/>
                  </a:lnTo>
                  <a:lnTo>
                    <a:pt x="208" y="0"/>
                  </a:lnTo>
                  <a:lnTo>
                    <a:pt x="639" y="2436"/>
                  </a:lnTo>
                  <a:cubicBezTo>
                    <a:pt x="636" y="2489"/>
                    <a:pt x="559" y="2489"/>
                    <a:pt x="556" y="24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7410264" y="3501328"/>
              <a:ext cx="341367" cy="32185"/>
            </a:xfrm>
            <a:custGeom>
              <a:avLst/>
              <a:gdLst/>
              <a:ahLst/>
              <a:cxnLst/>
              <a:rect l="l" t="t" r="r" b="b"/>
              <a:pathLst>
                <a:path w="1294" h="122" extrusionOk="0">
                  <a:moveTo>
                    <a:pt x="1233" y="122"/>
                  </a:moveTo>
                  <a:lnTo>
                    <a:pt x="61" y="122"/>
                  </a:lnTo>
                  <a:cubicBezTo>
                    <a:pt x="27" y="122"/>
                    <a:pt x="0" y="95"/>
                    <a:pt x="0" y="61"/>
                  </a:cubicBezTo>
                  <a:lnTo>
                    <a:pt x="0" y="61"/>
                  </a:lnTo>
                  <a:cubicBezTo>
                    <a:pt x="0" y="28"/>
                    <a:pt x="27" y="0"/>
                    <a:pt x="61" y="0"/>
                  </a:cubicBezTo>
                  <a:lnTo>
                    <a:pt x="1233" y="0"/>
                  </a:lnTo>
                  <a:cubicBezTo>
                    <a:pt x="1267" y="0"/>
                    <a:pt x="1294" y="28"/>
                    <a:pt x="1294" y="61"/>
                  </a:cubicBezTo>
                  <a:lnTo>
                    <a:pt x="1294" y="61"/>
                  </a:lnTo>
                  <a:cubicBezTo>
                    <a:pt x="1294" y="95"/>
                    <a:pt x="1267" y="122"/>
                    <a:pt x="1233" y="122"/>
                  </a:cubicBezTo>
                  <a:close/>
                </a:path>
              </a:pathLst>
            </a:custGeom>
            <a:solidFill>
              <a:srgbClr val="7EB9C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6896366" y="3008798"/>
              <a:ext cx="1002205" cy="1161808"/>
            </a:xfrm>
            <a:custGeom>
              <a:avLst/>
              <a:gdLst/>
              <a:ahLst/>
              <a:cxnLst/>
              <a:rect l="l" t="t" r="r" b="b"/>
              <a:pathLst>
                <a:path w="3799" h="4404" extrusionOk="0">
                  <a:moveTo>
                    <a:pt x="3235" y="1753"/>
                  </a:moveTo>
                  <a:lnTo>
                    <a:pt x="3788" y="232"/>
                  </a:lnTo>
                  <a:cubicBezTo>
                    <a:pt x="3830" y="119"/>
                    <a:pt x="3746" y="0"/>
                    <a:pt x="3625" y="0"/>
                  </a:cubicBezTo>
                  <a:lnTo>
                    <a:pt x="2494" y="0"/>
                  </a:lnTo>
                  <a:cubicBezTo>
                    <a:pt x="2421" y="0"/>
                    <a:pt x="2356" y="45"/>
                    <a:pt x="2331" y="114"/>
                  </a:cubicBezTo>
                  <a:lnTo>
                    <a:pt x="1778" y="1635"/>
                  </a:lnTo>
                  <a:cubicBezTo>
                    <a:pt x="1736" y="1748"/>
                    <a:pt x="1820" y="1868"/>
                    <a:pt x="1941" y="1868"/>
                  </a:cubicBezTo>
                  <a:lnTo>
                    <a:pt x="273" y="1868"/>
                  </a:lnTo>
                  <a:cubicBezTo>
                    <a:pt x="240" y="1868"/>
                    <a:pt x="213" y="1895"/>
                    <a:pt x="213" y="1928"/>
                  </a:cubicBezTo>
                  <a:cubicBezTo>
                    <a:pt x="213" y="1962"/>
                    <a:pt x="240" y="1989"/>
                    <a:pt x="273" y="1989"/>
                  </a:cubicBezTo>
                  <a:lnTo>
                    <a:pt x="420" y="1989"/>
                  </a:lnTo>
                  <a:lnTo>
                    <a:pt x="0" y="4365"/>
                  </a:lnTo>
                  <a:cubicBezTo>
                    <a:pt x="2" y="4417"/>
                    <a:pt x="80" y="4417"/>
                    <a:pt x="82" y="4365"/>
                  </a:cubicBezTo>
                  <a:lnTo>
                    <a:pt x="625" y="1989"/>
                  </a:lnTo>
                  <a:lnTo>
                    <a:pt x="1734" y="1989"/>
                  </a:lnTo>
                  <a:lnTo>
                    <a:pt x="1314" y="4365"/>
                  </a:lnTo>
                  <a:cubicBezTo>
                    <a:pt x="1317" y="4417"/>
                    <a:pt x="1394" y="4417"/>
                    <a:pt x="1396" y="4365"/>
                  </a:cubicBezTo>
                  <a:lnTo>
                    <a:pt x="1939" y="1989"/>
                  </a:lnTo>
                  <a:lnTo>
                    <a:pt x="3181" y="1989"/>
                  </a:lnTo>
                  <a:cubicBezTo>
                    <a:pt x="3215" y="1989"/>
                    <a:pt x="3242" y="1962"/>
                    <a:pt x="3242" y="1928"/>
                  </a:cubicBezTo>
                  <a:cubicBezTo>
                    <a:pt x="3242" y="1895"/>
                    <a:pt x="3215" y="1868"/>
                    <a:pt x="3181" y="1868"/>
                  </a:cubicBezTo>
                  <a:lnTo>
                    <a:pt x="3072" y="1868"/>
                  </a:lnTo>
                  <a:cubicBezTo>
                    <a:pt x="3145" y="1868"/>
                    <a:pt x="3210" y="1822"/>
                    <a:pt x="3235" y="1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7429258" y="2560325"/>
              <a:ext cx="295464" cy="349809"/>
            </a:xfrm>
            <a:custGeom>
              <a:avLst/>
              <a:gdLst/>
              <a:ahLst/>
              <a:cxnLst/>
              <a:rect l="l" t="t" r="r" b="b"/>
              <a:pathLst>
                <a:path w="1120" h="1326" extrusionOk="0">
                  <a:moveTo>
                    <a:pt x="304" y="131"/>
                  </a:moveTo>
                  <a:cubicBezTo>
                    <a:pt x="304" y="131"/>
                    <a:pt x="137" y="140"/>
                    <a:pt x="123" y="321"/>
                  </a:cubicBezTo>
                  <a:cubicBezTo>
                    <a:pt x="109" y="502"/>
                    <a:pt x="141" y="596"/>
                    <a:pt x="63" y="777"/>
                  </a:cubicBezTo>
                  <a:cubicBezTo>
                    <a:pt x="-15" y="958"/>
                    <a:pt x="-78" y="1202"/>
                    <a:pt x="248" y="1224"/>
                  </a:cubicBezTo>
                  <a:cubicBezTo>
                    <a:pt x="574" y="1246"/>
                    <a:pt x="674" y="1232"/>
                    <a:pt x="774" y="1310"/>
                  </a:cubicBezTo>
                  <a:cubicBezTo>
                    <a:pt x="875" y="1388"/>
                    <a:pt x="1216" y="1151"/>
                    <a:pt x="1094" y="942"/>
                  </a:cubicBezTo>
                  <a:cubicBezTo>
                    <a:pt x="971" y="733"/>
                    <a:pt x="924" y="614"/>
                    <a:pt x="974" y="452"/>
                  </a:cubicBezTo>
                  <a:cubicBezTo>
                    <a:pt x="1025" y="290"/>
                    <a:pt x="919" y="113"/>
                    <a:pt x="724" y="37"/>
                  </a:cubicBezTo>
                  <a:cubicBezTo>
                    <a:pt x="561" y="-27"/>
                    <a:pt x="426" y="-18"/>
                    <a:pt x="304" y="1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7189457" y="2843127"/>
              <a:ext cx="299949" cy="347434"/>
            </a:xfrm>
            <a:custGeom>
              <a:avLst/>
              <a:gdLst/>
              <a:ahLst/>
              <a:cxnLst/>
              <a:rect l="l" t="t" r="r" b="b"/>
              <a:pathLst>
                <a:path w="1137" h="1317" extrusionOk="0">
                  <a:moveTo>
                    <a:pt x="1128" y="96"/>
                  </a:moveTo>
                  <a:cubicBezTo>
                    <a:pt x="1128" y="96"/>
                    <a:pt x="1174" y="238"/>
                    <a:pt x="1061" y="648"/>
                  </a:cubicBezTo>
                  <a:cubicBezTo>
                    <a:pt x="949" y="1057"/>
                    <a:pt x="913" y="1193"/>
                    <a:pt x="807" y="1269"/>
                  </a:cubicBezTo>
                  <a:cubicBezTo>
                    <a:pt x="742" y="1317"/>
                    <a:pt x="0" y="1317"/>
                    <a:pt x="0" y="1317"/>
                  </a:cubicBezTo>
                  <a:lnTo>
                    <a:pt x="0" y="1108"/>
                  </a:lnTo>
                  <a:lnTo>
                    <a:pt x="653" y="1028"/>
                  </a:lnTo>
                  <a:cubicBezTo>
                    <a:pt x="653" y="1028"/>
                    <a:pt x="735" y="624"/>
                    <a:pt x="818" y="370"/>
                  </a:cubicBezTo>
                  <a:cubicBezTo>
                    <a:pt x="847" y="282"/>
                    <a:pt x="896" y="54"/>
                    <a:pt x="999" y="9"/>
                  </a:cubicBezTo>
                  <a:cubicBezTo>
                    <a:pt x="1102" y="-36"/>
                    <a:pt x="1128" y="96"/>
                    <a:pt x="1128" y="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7402878" y="2827298"/>
              <a:ext cx="338729" cy="436074"/>
            </a:xfrm>
            <a:custGeom>
              <a:avLst/>
              <a:gdLst/>
              <a:ahLst/>
              <a:cxnLst/>
              <a:rect l="l" t="t" r="r" b="b"/>
              <a:pathLst>
                <a:path w="1284" h="1653" extrusionOk="0">
                  <a:moveTo>
                    <a:pt x="1155" y="856"/>
                  </a:moveTo>
                  <a:cubicBezTo>
                    <a:pt x="1125" y="1087"/>
                    <a:pt x="1041" y="1653"/>
                    <a:pt x="1041" y="1653"/>
                  </a:cubicBezTo>
                  <a:lnTo>
                    <a:pt x="175" y="1653"/>
                  </a:lnTo>
                  <a:cubicBezTo>
                    <a:pt x="175" y="1653"/>
                    <a:pt x="201" y="1306"/>
                    <a:pt x="159" y="1119"/>
                  </a:cubicBezTo>
                  <a:cubicBezTo>
                    <a:pt x="151" y="1084"/>
                    <a:pt x="141" y="1055"/>
                    <a:pt x="128" y="1034"/>
                  </a:cubicBezTo>
                  <a:cubicBezTo>
                    <a:pt x="61" y="927"/>
                    <a:pt x="1" y="826"/>
                    <a:pt x="0" y="716"/>
                  </a:cubicBezTo>
                  <a:cubicBezTo>
                    <a:pt x="0" y="689"/>
                    <a:pt x="3" y="661"/>
                    <a:pt x="11" y="633"/>
                  </a:cubicBezTo>
                  <a:cubicBezTo>
                    <a:pt x="50" y="488"/>
                    <a:pt x="108" y="167"/>
                    <a:pt x="181" y="78"/>
                  </a:cubicBezTo>
                  <a:cubicBezTo>
                    <a:pt x="253" y="-11"/>
                    <a:pt x="615" y="0"/>
                    <a:pt x="615" y="0"/>
                  </a:cubicBezTo>
                  <a:cubicBezTo>
                    <a:pt x="615" y="0"/>
                    <a:pt x="1086" y="2"/>
                    <a:pt x="1228" y="81"/>
                  </a:cubicBezTo>
                  <a:cubicBezTo>
                    <a:pt x="1265" y="102"/>
                    <a:pt x="1280" y="149"/>
                    <a:pt x="1283" y="206"/>
                  </a:cubicBezTo>
                  <a:cubicBezTo>
                    <a:pt x="1292" y="383"/>
                    <a:pt x="1178" y="681"/>
                    <a:pt x="1155" y="8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7677502" y="2881643"/>
              <a:ext cx="64105" cy="381729"/>
            </a:xfrm>
            <a:custGeom>
              <a:avLst/>
              <a:gdLst/>
              <a:ahLst/>
              <a:cxnLst/>
              <a:rect l="l" t="t" r="r" b="b"/>
              <a:pathLst>
                <a:path w="243" h="1447" extrusionOk="0">
                  <a:moveTo>
                    <a:pt x="114" y="650"/>
                  </a:moveTo>
                  <a:cubicBezTo>
                    <a:pt x="84" y="881"/>
                    <a:pt x="0" y="1447"/>
                    <a:pt x="0" y="1447"/>
                  </a:cubicBezTo>
                  <a:lnTo>
                    <a:pt x="42" y="109"/>
                  </a:lnTo>
                  <a:lnTo>
                    <a:pt x="242" y="0"/>
                  </a:lnTo>
                  <a:cubicBezTo>
                    <a:pt x="251" y="177"/>
                    <a:pt x="137" y="475"/>
                    <a:pt x="114" y="650"/>
                  </a:cubicBezTo>
                  <a:close/>
                </a:path>
              </a:pathLst>
            </a:custGeom>
            <a:solidFill>
              <a:srgbClr val="243B50">
                <a:alpha val="1000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7363570" y="3135426"/>
              <a:ext cx="256157" cy="55136"/>
            </a:xfrm>
            <a:custGeom>
              <a:avLst/>
              <a:gdLst/>
              <a:ahLst/>
              <a:cxnLst/>
              <a:rect l="l" t="t" r="r" b="b"/>
              <a:pathLst>
                <a:path w="971" h="209" extrusionOk="0">
                  <a:moveTo>
                    <a:pt x="971" y="26"/>
                  </a:moveTo>
                  <a:cubicBezTo>
                    <a:pt x="971" y="26"/>
                    <a:pt x="559" y="41"/>
                    <a:pt x="429" y="50"/>
                  </a:cubicBezTo>
                  <a:cubicBezTo>
                    <a:pt x="429" y="50"/>
                    <a:pt x="311" y="5"/>
                    <a:pt x="238" y="0"/>
                  </a:cubicBezTo>
                  <a:cubicBezTo>
                    <a:pt x="127" y="-9"/>
                    <a:pt x="29" y="102"/>
                    <a:pt x="0" y="209"/>
                  </a:cubicBezTo>
                  <a:lnTo>
                    <a:pt x="957" y="209"/>
                  </a:lnTo>
                  <a:lnTo>
                    <a:pt x="971" y="26"/>
                  </a:ln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30225" rIns="90000" bIns="302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7612077" y="2859747"/>
              <a:ext cx="211574" cy="336882"/>
            </a:xfrm>
            <a:custGeom>
              <a:avLst/>
              <a:gdLst/>
              <a:ahLst/>
              <a:cxnLst/>
              <a:rect l="l" t="t" r="r" b="b"/>
              <a:pathLst>
                <a:path w="802" h="1277" extrusionOk="0">
                  <a:moveTo>
                    <a:pt x="472" y="2"/>
                  </a:moveTo>
                  <a:cubicBezTo>
                    <a:pt x="472" y="2"/>
                    <a:pt x="594" y="229"/>
                    <a:pt x="673" y="530"/>
                  </a:cubicBezTo>
                  <a:cubicBezTo>
                    <a:pt x="752" y="831"/>
                    <a:pt x="861" y="1137"/>
                    <a:pt x="761" y="1220"/>
                  </a:cubicBezTo>
                  <a:cubicBezTo>
                    <a:pt x="660" y="1304"/>
                    <a:pt x="17" y="1270"/>
                    <a:pt x="17" y="1270"/>
                  </a:cubicBezTo>
                  <a:lnTo>
                    <a:pt x="0" y="1045"/>
                  </a:lnTo>
                  <a:lnTo>
                    <a:pt x="490" y="965"/>
                  </a:lnTo>
                  <a:cubicBezTo>
                    <a:pt x="490" y="965"/>
                    <a:pt x="305" y="501"/>
                    <a:pt x="276" y="418"/>
                  </a:cubicBezTo>
                  <a:cubicBezTo>
                    <a:pt x="247" y="334"/>
                    <a:pt x="224" y="77"/>
                    <a:pt x="327" y="32"/>
                  </a:cubicBezTo>
                  <a:cubicBezTo>
                    <a:pt x="431" y="-13"/>
                    <a:pt x="472" y="2"/>
                    <a:pt x="472" y="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7069424" y="4045564"/>
              <a:ext cx="47749" cy="62259"/>
            </a:xfrm>
            <a:custGeom>
              <a:avLst/>
              <a:gdLst/>
              <a:ahLst/>
              <a:cxnLst/>
              <a:rect l="l" t="t" r="r" b="b"/>
              <a:pathLst>
                <a:path w="181" h="236" extrusionOk="0">
                  <a:moveTo>
                    <a:pt x="167" y="236"/>
                  </a:moveTo>
                  <a:lnTo>
                    <a:pt x="20" y="236"/>
                  </a:lnTo>
                  <a:lnTo>
                    <a:pt x="0" y="18"/>
                  </a:lnTo>
                  <a:lnTo>
                    <a:pt x="181" y="0"/>
                  </a:lnTo>
                  <a:lnTo>
                    <a:pt x="167" y="236"/>
                  </a:ln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39950" rIns="90000" bIns="39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960999" y="4107822"/>
              <a:ext cx="163033" cy="62786"/>
            </a:xfrm>
            <a:custGeom>
              <a:avLst/>
              <a:gdLst/>
              <a:ahLst/>
              <a:cxnLst/>
              <a:rect l="l" t="t" r="r" b="b"/>
              <a:pathLst>
                <a:path w="618" h="238" extrusionOk="0">
                  <a:moveTo>
                    <a:pt x="578" y="0"/>
                  </a:moveTo>
                  <a:cubicBezTo>
                    <a:pt x="578" y="0"/>
                    <a:pt x="633" y="57"/>
                    <a:pt x="615" y="182"/>
                  </a:cubicBezTo>
                  <a:cubicBezTo>
                    <a:pt x="606" y="241"/>
                    <a:pt x="477" y="238"/>
                    <a:pt x="258" y="238"/>
                  </a:cubicBezTo>
                  <a:lnTo>
                    <a:pt x="40" y="238"/>
                  </a:lnTo>
                  <a:cubicBezTo>
                    <a:pt x="3" y="238"/>
                    <a:pt x="-13" y="192"/>
                    <a:pt x="15" y="168"/>
                  </a:cubicBezTo>
                  <a:cubicBezTo>
                    <a:pt x="29" y="157"/>
                    <a:pt x="47" y="146"/>
                    <a:pt x="73" y="138"/>
                  </a:cubicBezTo>
                  <a:cubicBezTo>
                    <a:pt x="319" y="62"/>
                    <a:pt x="431" y="0"/>
                    <a:pt x="431" y="0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0675" rIns="90000" bIns="40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966803" y="3263373"/>
              <a:ext cx="645273" cy="829411"/>
            </a:xfrm>
            <a:custGeom>
              <a:avLst/>
              <a:gdLst/>
              <a:ahLst/>
              <a:cxnLst/>
              <a:rect l="l" t="t" r="r" b="b"/>
              <a:pathLst>
                <a:path w="2446" h="3144" extrusionOk="0">
                  <a:moveTo>
                    <a:pt x="2305" y="0"/>
                  </a:moveTo>
                  <a:cubicBezTo>
                    <a:pt x="2304" y="75"/>
                    <a:pt x="2476" y="330"/>
                    <a:pt x="2441" y="579"/>
                  </a:cubicBezTo>
                  <a:cubicBezTo>
                    <a:pt x="2420" y="742"/>
                    <a:pt x="2280" y="903"/>
                    <a:pt x="1953" y="903"/>
                  </a:cubicBezTo>
                  <a:cubicBezTo>
                    <a:pt x="1507" y="903"/>
                    <a:pt x="797" y="898"/>
                    <a:pt x="680" y="903"/>
                  </a:cubicBezTo>
                  <a:cubicBezTo>
                    <a:pt x="588" y="906"/>
                    <a:pt x="544" y="908"/>
                    <a:pt x="598" y="1082"/>
                  </a:cubicBezTo>
                  <a:cubicBezTo>
                    <a:pt x="726" y="1494"/>
                    <a:pt x="618" y="2195"/>
                    <a:pt x="585" y="3144"/>
                  </a:cubicBezTo>
                  <a:lnTo>
                    <a:pt x="390" y="3144"/>
                  </a:lnTo>
                  <a:cubicBezTo>
                    <a:pt x="390" y="3144"/>
                    <a:pt x="217" y="2159"/>
                    <a:pt x="145" y="1683"/>
                  </a:cubicBezTo>
                  <a:cubicBezTo>
                    <a:pt x="34" y="942"/>
                    <a:pt x="-135" y="651"/>
                    <a:pt x="187" y="497"/>
                  </a:cubicBezTo>
                  <a:cubicBezTo>
                    <a:pt x="528" y="335"/>
                    <a:pt x="1829" y="0"/>
                    <a:pt x="1829" y="0"/>
                  </a:cubicBezTo>
                  <a:lnTo>
                    <a:pt x="2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7180487" y="4045564"/>
              <a:ext cx="47485" cy="62259"/>
            </a:xfrm>
            <a:custGeom>
              <a:avLst/>
              <a:gdLst/>
              <a:ahLst/>
              <a:cxnLst/>
              <a:rect l="l" t="t" r="r" b="b"/>
              <a:pathLst>
                <a:path w="180" h="236" extrusionOk="0">
                  <a:moveTo>
                    <a:pt x="167" y="236"/>
                  </a:moveTo>
                  <a:lnTo>
                    <a:pt x="19" y="236"/>
                  </a:lnTo>
                  <a:lnTo>
                    <a:pt x="0" y="18"/>
                  </a:lnTo>
                  <a:lnTo>
                    <a:pt x="180" y="0"/>
                  </a:lnTo>
                  <a:lnTo>
                    <a:pt x="167" y="236"/>
                  </a:ln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39950" rIns="90000" bIns="39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7072062" y="4107822"/>
              <a:ext cx="162769" cy="62786"/>
            </a:xfrm>
            <a:custGeom>
              <a:avLst/>
              <a:gdLst/>
              <a:ahLst/>
              <a:cxnLst/>
              <a:rect l="l" t="t" r="r" b="b"/>
              <a:pathLst>
                <a:path w="617" h="238" extrusionOk="0">
                  <a:moveTo>
                    <a:pt x="578" y="0"/>
                  </a:moveTo>
                  <a:cubicBezTo>
                    <a:pt x="578" y="0"/>
                    <a:pt x="632" y="57"/>
                    <a:pt x="614" y="182"/>
                  </a:cubicBezTo>
                  <a:cubicBezTo>
                    <a:pt x="606" y="241"/>
                    <a:pt x="476" y="238"/>
                    <a:pt x="258" y="238"/>
                  </a:cubicBezTo>
                  <a:lnTo>
                    <a:pt x="40" y="238"/>
                  </a:lnTo>
                  <a:cubicBezTo>
                    <a:pt x="3" y="238"/>
                    <a:pt x="-14" y="192"/>
                    <a:pt x="15" y="168"/>
                  </a:cubicBezTo>
                  <a:cubicBezTo>
                    <a:pt x="28" y="157"/>
                    <a:pt x="47" y="146"/>
                    <a:pt x="73" y="138"/>
                  </a:cubicBezTo>
                  <a:cubicBezTo>
                    <a:pt x="319" y="62"/>
                    <a:pt x="430" y="0"/>
                    <a:pt x="430" y="0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0675" rIns="90000" bIns="40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7069424" y="3263373"/>
              <a:ext cx="645537" cy="829411"/>
            </a:xfrm>
            <a:custGeom>
              <a:avLst/>
              <a:gdLst/>
              <a:ahLst/>
              <a:cxnLst/>
              <a:rect l="l" t="t" r="r" b="b"/>
              <a:pathLst>
                <a:path w="2447" h="3144" extrusionOk="0">
                  <a:moveTo>
                    <a:pt x="2305" y="0"/>
                  </a:moveTo>
                  <a:cubicBezTo>
                    <a:pt x="2304" y="75"/>
                    <a:pt x="2476" y="330"/>
                    <a:pt x="2442" y="579"/>
                  </a:cubicBezTo>
                  <a:cubicBezTo>
                    <a:pt x="2420" y="742"/>
                    <a:pt x="2280" y="903"/>
                    <a:pt x="1954" y="903"/>
                  </a:cubicBezTo>
                  <a:cubicBezTo>
                    <a:pt x="1508" y="903"/>
                    <a:pt x="800" y="903"/>
                    <a:pt x="681" y="903"/>
                  </a:cubicBezTo>
                  <a:cubicBezTo>
                    <a:pt x="589" y="903"/>
                    <a:pt x="545" y="908"/>
                    <a:pt x="599" y="1082"/>
                  </a:cubicBezTo>
                  <a:cubicBezTo>
                    <a:pt x="727" y="1494"/>
                    <a:pt x="670" y="2204"/>
                    <a:pt x="606" y="3144"/>
                  </a:cubicBezTo>
                  <a:lnTo>
                    <a:pt x="410" y="3144"/>
                  </a:lnTo>
                  <a:cubicBezTo>
                    <a:pt x="410" y="3144"/>
                    <a:pt x="218" y="2159"/>
                    <a:pt x="146" y="1683"/>
                  </a:cubicBezTo>
                  <a:cubicBezTo>
                    <a:pt x="34" y="942"/>
                    <a:pt x="-135" y="651"/>
                    <a:pt x="188" y="497"/>
                  </a:cubicBezTo>
                  <a:cubicBezTo>
                    <a:pt x="529" y="335"/>
                    <a:pt x="1731" y="0"/>
                    <a:pt x="1731" y="0"/>
                  </a:cubicBezTo>
                  <a:lnTo>
                    <a:pt x="2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7502861" y="2827035"/>
              <a:ext cx="127419" cy="79670"/>
            </a:xfrm>
            <a:custGeom>
              <a:avLst/>
              <a:gdLst/>
              <a:ahLst/>
              <a:cxnLst/>
              <a:rect l="l" t="t" r="r" b="b"/>
              <a:pathLst>
                <a:path w="483" h="302" extrusionOk="0">
                  <a:moveTo>
                    <a:pt x="0" y="11"/>
                  </a:moveTo>
                  <a:cubicBezTo>
                    <a:pt x="0" y="11"/>
                    <a:pt x="-3" y="196"/>
                    <a:pt x="122" y="302"/>
                  </a:cubicBezTo>
                  <a:cubicBezTo>
                    <a:pt x="122" y="302"/>
                    <a:pt x="388" y="178"/>
                    <a:pt x="483" y="12"/>
                  </a:cubicBezTo>
                  <a:cubicBezTo>
                    <a:pt x="483" y="12"/>
                    <a:pt x="235" y="-16"/>
                    <a:pt x="0" y="11"/>
                  </a:cubicBez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7517106" y="2747628"/>
              <a:ext cx="99455" cy="97081"/>
            </a:xfrm>
            <a:custGeom>
              <a:avLst/>
              <a:gdLst/>
              <a:ahLst/>
              <a:cxnLst/>
              <a:rect l="l" t="t" r="r" b="b"/>
              <a:pathLst>
                <a:path w="377" h="368" extrusionOk="0">
                  <a:moveTo>
                    <a:pt x="0" y="307"/>
                  </a:moveTo>
                  <a:cubicBezTo>
                    <a:pt x="0" y="307"/>
                    <a:pt x="65" y="300"/>
                    <a:pt x="65" y="224"/>
                  </a:cubicBezTo>
                  <a:cubicBezTo>
                    <a:pt x="65" y="147"/>
                    <a:pt x="73" y="0"/>
                    <a:pt x="73" y="0"/>
                  </a:cubicBezTo>
                  <a:lnTo>
                    <a:pt x="320" y="21"/>
                  </a:lnTo>
                  <a:cubicBezTo>
                    <a:pt x="320" y="21"/>
                    <a:pt x="299" y="263"/>
                    <a:pt x="339" y="307"/>
                  </a:cubicBezTo>
                  <a:cubicBezTo>
                    <a:pt x="377" y="351"/>
                    <a:pt x="377" y="351"/>
                    <a:pt x="377" y="351"/>
                  </a:cubicBezTo>
                  <a:cubicBezTo>
                    <a:pt x="377" y="351"/>
                    <a:pt x="40" y="409"/>
                    <a:pt x="0" y="307"/>
                  </a:cubicBez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7476744" y="2594884"/>
              <a:ext cx="164352" cy="201285"/>
            </a:xfrm>
            <a:custGeom>
              <a:avLst/>
              <a:gdLst/>
              <a:ahLst/>
              <a:cxnLst/>
              <a:rect l="l" t="t" r="r" b="b"/>
              <a:pathLst>
                <a:path w="623" h="763" extrusionOk="0">
                  <a:moveTo>
                    <a:pt x="75" y="90"/>
                  </a:moveTo>
                  <a:cubicBezTo>
                    <a:pt x="75" y="90"/>
                    <a:pt x="-142" y="686"/>
                    <a:pt x="163" y="753"/>
                  </a:cubicBezTo>
                  <a:cubicBezTo>
                    <a:pt x="468" y="820"/>
                    <a:pt x="530" y="502"/>
                    <a:pt x="530" y="502"/>
                  </a:cubicBezTo>
                  <a:cubicBezTo>
                    <a:pt x="530" y="502"/>
                    <a:pt x="608" y="483"/>
                    <a:pt x="621" y="415"/>
                  </a:cubicBezTo>
                  <a:cubicBezTo>
                    <a:pt x="633" y="349"/>
                    <a:pt x="541" y="374"/>
                    <a:pt x="541" y="374"/>
                  </a:cubicBezTo>
                  <a:cubicBezTo>
                    <a:pt x="541" y="374"/>
                    <a:pt x="622" y="129"/>
                    <a:pt x="439" y="46"/>
                  </a:cubicBezTo>
                  <a:cubicBezTo>
                    <a:pt x="245" y="-40"/>
                    <a:pt x="113" y="5"/>
                    <a:pt x="75" y="90"/>
                  </a:cubicBez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7504180" y="2577208"/>
              <a:ext cx="129266" cy="116339"/>
            </a:xfrm>
            <a:custGeom>
              <a:avLst/>
              <a:gdLst/>
              <a:ahLst/>
              <a:cxnLst/>
              <a:rect l="l" t="t" r="r" b="b"/>
              <a:pathLst>
                <a:path w="490" h="441" extrusionOk="0">
                  <a:moveTo>
                    <a:pt x="0" y="84"/>
                  </a:moveTo>
                  <a:cubicBezTo>
                    <a:pt x="0" y="84"/>
                    <a:pt x="70" y="419"/>
                    <a:pt x="437" y="441"/>
                  </a:cubicBezTo>
                  <a:cubicBezTo>
                    <a:pt x="437" y="441"/>
                    <a:pt x="532" y="204"/>
                    <a:pt x="467" y="104"/>
                  </a:cubicBezTo>
                  <a:cubicBezTo>
                    <a:pt x="403" y="3"/>
                    <a:pt x="109" y="-59"/>
                    <a:pt x="0" y="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6939367" y="2898527"/>
              <a:ext cx="715710" cy="298102"/>
            </a:xfrm>
            <a:custGeom>
              <a:avLst/>
              <a:gdLst/>
              <a:ahLst/>
              <a:cxnLst/>
              <a:rect l="l" t="t" r="r" b="b"/>
              <a:pathLst>
                <a:path w="2713" h="1130" extrusionOk="0">
                  <a:moveTo>
                    <a:pt x="2668" y="1040"/>
                  </a:moveTo>
                  <a:lnTo>
                    <a:pt x="1805" y="1040"/>
                  </a:lnTo>
                  <a:lnTo>
                    <a:pt x="1442" y="41"/>
                  </a:lnTo>
                  <a:cubicBezTo>
                    <a:pt x="1433" y="16"/>
                    <a:pt x="1409" y="0"/>
                    <a:pt x="1383" y="0"/>
                  </a:cubicBezTo>
                  <a:lnTo>
                    <a:pt x="63" y="0"/>
                  </a:lnTo>
                  <a:cubicBezTo>
                    <a:pt x="20" y="0"/>
                    <a:pt x="-10" y="43"/>
                    <a:pt x="4" y="83"/>
                  </a:cubicBezTo>
                  <a:lnTo>
                    <a:pt x="353" y="1040"/>
                  </a:lnTo>
                  <a:lnTo>
                    <a:pt x="357" y="1040"/>
                  </a:lnTo>
                  <a:cubicBezTo>
                    <a:pt x="332" y="1040"/>
                    <a:pt x="312" y="1060"/>
                    <a:pt x="312" y="1085"/>
                  </a:cubicBezTo>
                  <a:cubicBezTo>
                    <a:pt x="312" y="1110"/>
                    <a:pt x="332" y="1130"/>
                    <a:pt x="357" y="1130"/>
                  </a:cubicBezTo>
                  <a:lnTo>
                    <a:pt x="1225" y="1130"/>
                  </a:lnTo>
                  <a:lnTo>
                    <a:pt x="1801" y="1130"/>
                  </a:lnTo>
                  <a:lnTo>
                    <a:pt x="2668" y="1130"/>
                  </a:lnTo>
                  <a:cubicBezTo>
                    <a:pt x="2693" y="1130"/>
                    <a:pt x="2713" y="1110"/>
                    <a:pt x="2713" y="1085"/>
                  </a:cubicBezTo>
                  <a:cubicBezTo>
                    <a:pt x="2713" y="1060"/>
                    <a:pt x="2693" y="1040"/>
                    <a:pt x="2668" y="10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8105134" y="3219053"/>
              <a:ext cx="245605" cy="951554"/>
            </a:xfrm>
            <a:custGeom>
              <a:avLst/>
              <a:gdLst/>
              <a:ahLst/>
              <a:cxnLst/>
              <a:rect l="l" t="t" r="r" b="b"/>
              <a:pathLst>
                <a:path w="931" h="3607" extrusionOk="0">
                  <a:moveTo>
                    <a:pt x="811" y="3549"/>
                  </a:moveTo>
                  <a:lnTo>
                    <a:pt x="0" y="0"/>
                  </a:lnTo>
                  <a:lnTo>
                    <a:pt x="303" y="0"/>
                  </a:lnTo>
                  <a:lnTo>
                    <a:pt x="931" y="3549"/>
                  </a:lnTo>
                  <a:cubicBezTo>
                    <a:pt x="927" y="3626"/>
                    <a:pt x="815" y="3626"/>
                    <a:pt x="811" y="3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6447893" y="3219053"/>
              <a:ext cx="245605" cy="951554"/>
            </a:xfrm>
            <a:custGeom>
              <a:avLst/>
              <a:gdLst/>
              <a:ahLst/>
              <a:cxnLst/>
              <a:rect l="l" t="t" r="r" b="b"/>
              <a:pathLst>
                <a:path w="931" h="3607" extrusionOk="0">
                  <a:moveTo>
                    <a:pt x="811" y="3549"/>
                  </a:moveTo>
                  <a:lnTo>
                    <a:pt x="0" y="0"/>
                  </a:lnTo>
                  <a:lnTo>
                    <a:pt x="303" y="0"/>
                  </a:lnTo>
                  <a:lnTo>
                    <a:pt x="931" y="3549"/>
                  </a:lnTo>
                  <a:cubicBezTo>
                    <a:pt x="927" y="3626"/>
                    <a:pt x="815" y="3626"/>
                    <a:pt x="811" y="3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7336662" y="3219053"/>
              <a:ext cx="245605" cy="951554"/>
            </a:xfrm>
            <a:custGeom>
              <a:avLst/>
              <a:gdLst/>
              <a:ahLst/>
              <a:cxnLst/>
              <a:rect l="l" t="t" r="r" b="b"/>
              <a:pathLst>
                <a:path w="931" h="3607" extrusionOk="0">
                  <a:moveTo>
                    <a:pt x="120" y="3549"/>
                  </a:moveTo>
                  <a:lnTo>
                    <a:pt x="931" y="0"/>
                  </a:lnTo>
                  <a:lnTo>
                    <a:pt x="628" y="0"/>
                  </a:lnTo>
                  <a:lnTo>
                    <a:pt x="0" y="3549"/>
                  </a:lnTo>
                  <a:cubicBezTo>
                    <a:pt x="4" y="3626"/>
                    <a:pt x="116" y="3626"/>
                    <a:pt x="120" y="3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37"/>
            <p:cNvSpPr/>
            <p:nvPr/>
          </p:nvSpPr>
          <p:spPr>
            <a:xfrm flipH="1">
              <a:off x="6085423" y="3219053"/>
              <a:ext cx="245605" cy="951554"/>
            </a:xfrm>
            <a:custGeom>
              <a:avLst/>
              <a:gdLst/>
              <a:ahLst/>
              <a:cxnLst/>
              <a:rect l="l" t="t" r="r" b="b"/>
              <a:pathLst>
                <a:path w="931" h="3607" extrusionOk="0">
                  <a:moveTo>
                    <a:pt x="811" y="3549"/>
                  </a:moveTo>
                  <a:lnTo>
                    <a:pt x="0" y="0"/>
                  </a:lnTo>
                  <a:lnTo>
                    <a:pt x="303" y="0"/>
                  </a:lnTo>
                  <a:lnTo>
                    <a:pt x="931" y="3549"/>
                  </a:lnTo>
                  <a:cubicBezTo>
                    <a:pt x="927" y="3626"/>
                    <a:pt x="815" y="3626"/>
                    <a:pt x="811" y="3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58" name="Google Shape;1958;p37"/>
            <p:cNvGrpSpPr/>
            <p:nvPr/>
          </p:nvGrpSpPr>
          <p:grpSpPr>
            <a:xfrm>
              <a:off x="6021586" y="3196630"/>
              <a:ext cx="2350258" cy="44584"/>
              <a:chOff x="2900530" y="3943440"/>
              <a:chExt cx="3207230" cy="60840"/>
            </a:xfrm>
          </p:grpSpPr>
          <p:sp>
            <p:nvSpPr>
              <p:cNvPr id="1959" name="Google Shape;1959;p37"/>
              <p:cNvSpPr/>
              <p:nvPr/>
            </p:nvSpPr>
            <p:spPr>
              <a:xfrm>
                <a:off x="5120280" y="3943440"/>
                <a:ext cx="987480" cy="60840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69" extrusionOk="0">
                    <a:moveTo>
                      <a:pt x="85" y="169"/>
                    </a:moveTo>
                    <a:lnTo>
                      <a:pt x="2659" y="169"/>
                    </a:lnTo>
                    <a:cubicBezTo>
                      <a:pt x="2706" y="169"/>
                      <a:pt x="2743" y="131"/>
                      <a:pt x="2743" y="85"/>
                    </a:cubicBezTo>
                    <a:lnTo>
                      <a:pt x="2743" y="85"/>
                    </a:lnTo>
                    <a:cubicBezTo>
                      <a:pt x="2743" y="38"/>
                      <a:pt x="2706" y="0"/>
                      <a:pt x="2659" y="0"/>
                    </a:cubicBezTo>
                    <a:lnTo>
                      <a:pt x="85" y="0"/>
                    </a:lnTo>
                    <a:cubicBezTo>
                      <a:pt x="38" y="0"/>
                      <a:pt x="0" y="38"/>
                      <a:pt x="0" y="85"/>
                    </a:cubicBezTo>
                    <a:lnTo>
                      <a:pt x="0" y="85"/>
                    </a:lnTo>
                    <a:cubicBezTo>
                      <a:pt x="0" y="131"/>
                      <a:pt x="38" y="169"/>
                      <a:pt x="85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0" name="Google Shape;1960;p37"/>
              <p:cNvSpPr/>
              <p:nvPr/>
            </p:nvSpPr>
            <p:spPr>
              <a:xfrm>
                <a:off x="3385655" y="3943440"/>
                <a:ext cx="987480" cy="60840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69" extrusionOk="0">
                    <a:moveTo>
                      <a:pt x="85" y="169"/>
                    </a:moveTo>
                    <a:lnTo>
                      <a:pt x="2659" y="169"/>
                    </a:lnTo>
                    <a:cubicBezTo>
                      <a:pt x="2706" y="169"/>
                      <a:pt x="2743" y="131"/>
                      <a:pt x="2743" y="85"/>
                    </a:cubicBezTo>
                    <a:lnTo>
                      <a:pt x="2743" y="85"/>
                    </a:lnTo>
                    <a:cubicBezTo>
                      <a:pt x="2743" y="38"/>
                      <a:pt x="2706" y="0"/>
                      <a:pt x="2659" y="0"/>
                    </a:cubicBezTo>
                    <a:lnTo>
                      <a:pt x="85" y="0"/>
                    </a:lnTo>
                    <a:cubicBezTo>
                      <a:pt x="38" y="0"/>
                      <a:pt x="0" y="38"/>
                      <a:pt x="0" y="85"/>
                    </a:cubicBezTo>
                    <a:lnTo>
                      <a:pt x="0" y="85"/>
                    </a:lnTo>
                    <a:cubicBezTo>
                      <a:pt x="0" y="131"/>
                      <a:pt x="38" y="169"/>
                      <a:pt x="85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1" name="Google Shape;1961;p37"/>
              <p:cNvSpPr/>
              <p:nvPr/>
            </p:nvSpPr>
            <p:spPr>
              <a:xfrm>
                <a:off x="4238293" y="3943440"/>
                <a:ext cx="987480" cy="60840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69" extrusionOk="0">
                    <a:moveTo>
                      <a:pt x="85" y="169"/>
                    </a:moveTo>
                    <a:lnTo>
                      <a:pt x="2659" y="169"/>
                    </a:lnTo>
                    <a:cubicBezTo>
                      <a:pt x="2706" y="169"/>
                      <a:pt x="2743" y="131"/>
                      <a:pt x="2743" y="85"/>
                    </a:cubicBezTo>
                    <a:lnTo>
                      <a:pt x="2743" y="85"/>
                    </a:lnTo>
                    <a:cubicBezTo>
                      <a:pt x="2743" y="38"/>
                      <a:pt x="2706" y="0"/>
                      <a:pt x="2659" y="0"/>
                    </a:cubicBezTo>
                    <a:lnTo>
                      <a:pt x="85" y="0"/>
                    </a:lnTo>
                    <a:cubicBezTo>
                      <a:pt x="38" y="0"/>
                      <a:pt x="0" y="38"/>
                      <a:pt x="0" y="85"/>
                    </a:cubicBezTo>
                    <a:lnTo>
                      <a:pt x="0" y="85"/>
                    </a:lnTo>
                    <a:cubicBezTo>
                      <a:pt x="0" y="131"/>
                      <a:pt x="38" y="169"/>
                      <a:pt x="85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2" name="Google Shape;1962;p37"/>
              <p:cNvSpPr/>
              <p:nvPr/>
            </p:nvSpPr>
            <p:spPr>
              <a:xfrm>
                <a:off x="2900530" y="3943440"/>
                <a:ext cx="987480" cy="60840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69" extrusionOk="0">
                    <a:moveTo>
                      <a:pt x="85" y="169"/>
                    </a:moveTo>
                    <a:lnTo>
                      <a:pt x="2659" y="169"/>
                    </a:lnTo>
                    <a:cubicBezTo>
                      <a:pt x="2706" y="169"/>
                      <a:pt x="2743" y="131"/>
                      <a:pt x="2743" y="85"/>
                    </a:cubicBezTo>
                    <a:lnTo>
                      <a:pt x="2743" y="85"/>
                    </a:lnTo>
                    <a:cubicBezTo>
                      <a:pt x="2743" y="38"/>
                      <a:pt x="2706" y="0"/>
                      <a:pt x="2659" y="0"/>
                    </a:cubicBezTo>
                    <a:lnTo>
                      <a:pt x="85" y="0"/>
                    </a:lnTo>
                    <a:cubicBezTo>
                      <a:pt x="38" y="0"/>
                      <a:pt x="0" y="38"/>
                      <a:pt x="0" y="85"/>
                    </a:cubicBezTo>
                    <a:lnTo>
                      <a:pt x="0" y="85"/>
                    </a:lnTo>
                    <a:cubicBezTo>
                      <a:pt x="0" y="131"/>
                      <a:pt x="38" y="169"/>
                      <a:pt x="85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63" name="Google Shape;1963;p37"/>
            <p:cNvGrpSpPr/>
            <p:nvPr/>
          </p:nvGrpSpPr>
          <p:grpSpPr>
            <a:xfrm>
              <a:off x="8122282" y="2932558"/>
              <a:ext cx="122935" cy="122671"/>
              <a:chOff x="5691000" y="3354480"/>
              <a:chExt cx="167760" cy="167400"/>
            </a:xfrm>
          </p:grpSpPr>
          <p:sp>
            <p:nvSpPr>
              <p:cNvPr id="1964" name="Google Shape;1964;p37"/>
              <p:cNvSpPr/>
              <p:nvPr/>
            </p:nvSpPr>
            <p:spPr>
              <a:xfrm>
                <a:off x="5691000" y="3354480"/>
                <a:ext cx="167760" cy="16740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465" extrusionOk="0">
                    <a:moveTo>
                      <a:pt x="400" y="465"/>
                    </a:moveTo>
                    <a:lnTo>
                      <a:pt x="66" y="465"/>
                    </a:lnTo>
                    <a:cubicBezTo>
                      <a:pt x="30" y="465"/>
                      <a:pt x="0" y="436"/>
                      <a:pt x="0" y="400"/>
                    </a:cubicBezTo>
                    <a:lnTo>
                      <a:pt x="0" y="65"/>
                    </a:lnTo>
                    <a:cubicBezTo>
                      <a:pt x="0" y="29"/>
                      <a:pt x="30" y="0"/>
                      <a:pt x="66" y="0"/>
                    </a:cubicBezTo>
                    <a:lnTo>
                      <a:pt x="400" y="0"/>
                    </a:lnTo>
                    <a:cubicBezTo>
                      <a:pt x="436" y="0"/>
                      <a:pt x="466" y="29"/>
                      <a:pt x="466" y="65"/>
                    </a:cubicBezTo>
                    <a:lnTo>
                      <a:pt x="466" y="400"/>
                    </a:lnTo>
                    <a:cubicBezTo>
                      <a:pt x="466" y="436"/>
                      <a:pt x="436" y="465"/>
                      <a:pt x="400" y="46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5" name="Google Shape;1965;p37"/>
              <p:cNvSpPr/>
              <p:nvPr/>
            </p:nvSpPr>
            <p:spPr>
              <a:xfrm>
                <a:off x="5723400" y="3396960"/>
                <a:ext cx="102960" cy="82440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29" extrusionOk="0">
                    <a:moveTo>
                      <a:pt x="85" y="229"/>
                    </a:moveTo>
                    <a:cubicBezTo>
                      <a:pt x="84" y="229"/>
                      <a:pt x="84" y="229"/>
                      <a:pt x="84" y="229"/>
                    </a:cubicBezTo>
                    <a:cubicBezTo>
                      <a:pt x="75" y="229"/>
                      <a:pt x="67" y="225"/>
                      <a:pt x="61" y="219"/>
                    </a:cubicBezTo>
                    <a:lnTo>
                      <a:pt x="8" y="160"/>
                    </a:lnTo>
                    <a:cubicBezTo>
                      <a:pt x="-4" y="147"/>
                      <a:pt x="-3" y="127"/>
                      <a:pt x="10" y="115"/>
                    </a:cubicBezTo>
                    <a:cubicBezTo>
                      <a:pt x="23" y="103"/>
                      <a:pt x="44" y="104"/>
                      <a:pt x="55" y="117"/>
                    </a:cubicBezTo>
                    <a:lnTo>
                      <a:pt x="86" y="152"/>
                    </a:lnTo>
                    <a:lnTo>
                      <a:pt x="232" y="9"/>
                    </a:lnTo>
                    <a:cubicBezTo>
                      <a:pt x="244" y="-4"/>
                      <a:pt x="265" y="-3"/>
                      <a:pt x="277" y="9"/>
                    </a:cubicBezTo>
                    <a:cubicBezTo>
                      <a:pt x="289" y="22"/>
                      <a:pt x="289" y="42"/>
                      <a:pt x="276" y="54"/>
                    </a:cubicBezTo>
                    <a:lnTo>
                      <a:pt x="107" y="220"/>
                    </a:lnTo>
                    <a:cubicBezTo>
                      <a:pt x="101" y="226"/>
                      <a:pt x="93" y="229"/>
                      <a:pt x="85" y="22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37425" rIns="90000" bIns="37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66" name="Google Shape;1966;p37"/>
            <p:cNvGrpSpPr/>
            <p:nvPr/>
          </p:nvGrpSpPr>
          <p:grpSpPr>
            <a:xfrm>
              <a:off x="7677490" y="1953227"/>
              <a:ext cx="305824" cy="305723"/>
              <a:chOff x="833034" y="460460"/>
              <a:chExt cx="512612" cy="512443"/>
            </a:xfrm>
          </p:grpSpPr>
          <p:sp>
            <p:nvSpPr>
              <p:cNvPr id="1967" name="Google Shape;1967;p37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8" name="Google Shape;1968;p37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9" name="Google Shape;1969;p37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3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</p:grpSp>
      <p:sp>
        <p:nvSpPr>
          <p:cNvPr id="8" name="Google Shape;1723;p31">
            <a:extLst>
              <a:ext uri="{FF2B5EF4-FFF2-40B4-BE49-F238E27FC236}">
                <a16:creationId xmlns:a16="http://schemas.microsoft.com/office/drawing/2014/main" id="{376E134F-D0B9-2349-CE74-B6200F408A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438327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Metodología</a:t>
            </a:r>
            <a:endParaRPr dirty="0"/>
          </a:p>
        </p:txBody>
      </p:sp>
      <p:sp>
        <p:nvSpPr>
          <p:cNvPr id="10" name="Google Shape;1732;p32">
            <a:extLst>
              <a:ext uri="{FF2B5EF4-FFF2-40B4-BE49-F238E27FC236}">
                <a16:creationId xmlns:a16="http://schemas.microsoft.com/office/drawing/2014/main" id="{AE2446F0-16BC-92AC-F7E2-6C8319F68677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03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CA36BA3-89DA-7599-07DA-61002B2BBE9E}"/>
              </a:ext>
            </a:extLst>
          </p:cNvPr>
          <p:cNvSpPr txBox="1"/>
          <p:nvPr/>
        </p:nvSpPr>
        <p:spPr>
          <a:xfrm>
            <a:off x="533797" y="1227959"/>
            <a:ext cx="4572000" cy="360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s-ES" b="1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Pipeline</a:t>
            </a:r>
            <a:endParaRPr lang="es-ES" kern="100" dirty="0">
              <a:effectLst/>
              <a:latin typeface="Inter" panose="020B0502030000000004" pitchFamily="34" charset="0"/>
              <a:ea typeface="Inter" panose="020B0502030000000004" pitchFamily="34" charset="0"/>
              <a:cs typeface="Times New Roman" panose="02020603050405020304" pitchFamily="18" charset="0"/>
            </a:endParaRPr>
          </a:p>
          <a:p>
            <a:pPr marL="742950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Limpieza y cálculo Total sales</a:t>
            </a:r>
          </a:p>
          <a:p>
            <a:pPr marL="742950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kern="100" dirty="0" err="1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Features</a:t>
            </a:r>
            <a:r>
              <a:rPr lang="es-ES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 temporales</a:t>
            </a:r>
          </a:p>
          <a:p>
            <a:pPr marL="742950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Split temporal 80/20</a:t>
            </a:r>
          </a:p>
          <a:p>
            <a:pPr marL="457200">
              <a:buSzPts val="1000"/>
              <a:tabLst>
                <a:tab pos="914400" algn="l"/>
              </a:tabLst>
            </a:pPr>
            <a:endParaRPr lang="es-ES" kern="100" dirty="0">
              <a:effectLst/>
              <a:latin typeface="Inter" panose="020B0502030000000004" pitchFamily="34" charset="0"/>
              <a:ea typeface="Inter" panose="020B05020300000000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s-ES" b="1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Modelos</a:t>
            </a:r>
            <a:r>
              <a:rPr lang="es-ES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 </a:t>
            </a:r>
            <a:r>
              <a:rPr lang="es-ES" b="1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probados</a:t>
            </a:r>
            <a:r>
              <a:rPr lang="es-ES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kern="100" dirty="0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SARIMAX</a:t>
            </a:r>
          </a:p>
          <a:p>
            <a:pPr marL="742950" lvl="1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kern="100" dirty="0" err="1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Random</a:t>
            </a:r>
            <a:r>
              <a:rPr lang="es-ES" kern="100" dirty="0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 Forest</a:t>
            </a:r>
          </a:p>
          <a:p>
            <a:pPr marL="742950" lvl="1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kern="100" dirty="0" err="1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GradientBoost</a:t>
            </a:r>
            <a:r>
              <a:rPr lang="es-ES" kern="100" dirty="0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 </a:t>
            </a:r>
            <a:r>
              <a:rPr lang="es-ES" kern="100" dirty="0" err="1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Regressor</a:t>
            </a:r>
            <a:endParaRPr lang="es-ES" kern="100" dirty="0">
              <a:latin typeface="Inter" panose="020B0502030000000004" pitchFamily="34" charset="0"/>
              <a:ea typeface="Inter" panose="020B05020300000000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kern="100" dirty="0" err="1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XGBoost</a:t>
            </a:r>
            <a:endParaRPr lang="es-ES" kern="100" dirty="0">
              <a:latin typeface="Inter" panose="020B0502030000000004" pitchFamily="34" charset="0"/>
              <a:ea typeface="Inter" panose="020B05020300000000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kern="100" dirty="0" err="1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Catboost</a:t>
            </a:r>
            <a:endParaRPr lang="es-ES" kern="100" dirty="0">
              <a:effectLst/>
              <a:latin typeface="Inter" panose="020B0502030000000004" pitchFamily="34" charset="0"/>
              <a:ea typeface="Inter" panose="020B05020300000000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723;p31">
            <a:extLst>
              <a:ext uri="{FF2B5EF4-FFF2-40B4-BE49-F238E27FC236}">
                <a16:creationId xmlns:a16="http://schemas.microsoft.com/office/drawing/2014/main" id="{38372CC1-BB9B-FBF0-7F89-E0F8CFE7EC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623747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Feature engineering</a:t>
            </a:r>
            <a:endParaRPr dirty="0"/>
          </a:p>
        </p:txBody>
      </p:sp>
      <p:sp>
        <p:nvSpPr>
          <p:cNvPr id="21" name="Google Shape;1732;p32">
            <a:extLst>
              <a:ext uri="{FF2B5EF4-FFF2-40B4-BE49-F238E27FC236}">
                <a16:creationId xmlns:a16="http://schemas.microsoft.com/office/drawing/2014/main" id="{89E737FE-162B-CE3E-2C73-9E06A595A78C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04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94A7F96-66BE-0458-33C7-4BF5E7E48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86" y="1384787"/>
            <a:ext cx="5943298" cy="2971649"/>
          </a:xfrm>
          <a:prstGeom prst="rect">
            <a:avLst/>
          </a:prstGeom>
        </p:spPr>
      </p:pic>
      <p:sp>
        <p:nvSpPr>
          <p:cNvPr id="4" name="Google Shape;1724;p31">
            <a:extLst>
              <a:ext uri="{FF2B5EF4-FFF2-40B4-BE49-F238E27FC236}">
                <a16:creationId xmlns:a16="http://schemas.microsoft.com/office/drawing/2014/main" id="{6544A714-C986-C27E-B524-2578F7C4994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422984" y="1378438"/>
            <a:ext cx="2382619" cy="2744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/>
            <a:r>
              <a:rPr lang="es-ES" sz="1400" dirty="0"/>
              <a:t>El análisis de autocorrelación muestra que las ventas diarias tienen un claro patrón semanal (</a:t>
            </a:r>
            <a:r>
              <a:rPr lang="es-ES" sz="1400" dirty="0" err="1"/>
              <a:t>lag</a:t>
            </a:r>
            <a:r>
              <a:rPr lang="es-ES" sz="1400" dirty="0"/>
              <a:t> 7) y una dependencia significativa hasta 2–3 semanas atrás. Esto confirma la necesidad de incorporar </a:t>
            </a:r>
            <a:r>
              <a:rPr lang="es-ES" sz="1400" dirty="0" err="1"/>
              <a:t>lags</a:t>
            </a:r>
            <a:r>
              <a:rPr lang="es-ES" sz="1400" dirty="0"/>
              <a:t> y medias móviles en el modelo.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23;p31">
            <a:extLst>
              <a:ext uri="{FF2B5EF4-FFF2-40B4-BE49-F238E27FC236}">
                <a16:creationId xmlns:a16="http://schemas.microsoft.com/office/drawing/2014/main" id="{AF083591-9F5B-8371-E5E9-6279AA27CB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629702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Resultados</a:t>
            </a:r>
            <a:endParaRPr dirty="0"/>
          </a:p>
        </p:txBody>
      </p:sp>
      <p:sp>
        <p:nvSpPr>
          <p:cNvPr id="5" name="Google Shape;1732;p32">
            <a:extLst>
              <a:ext uri="{FF2B5EF4-FFF2-40B4-BE49-F238E27FC236}">
                <a16:creationId xmlns:a16="http://schemas.microsoft.com/office/drawing/2014/main" id="{77C3B821-E958-6018-84A2-163ED3995A58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05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1683C7F-CA3B-25E4-8C96-D837A98AE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36" y="1243994"/>
            <a:ext cx="7662918" cy="32049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723;p31">
            <a:extLst>
              <a:ext uri="{FF2B5EF4-FFF2-40B4-BE49-F238E27FC236}">
                <a16:creationId xmlns:a16="http://schemas.microsoft.com/office/drawing/2014/main" id="{D9DE3772-5726-A45F-D391-FB228E36D7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323" y="510611"/>
            <a:ext cx="629702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Interpretación</a:t>
            </a:r>
            <a:endParaRPr dirty="0"/>
          </a:p>
        </p:txBody>
      </p:sp>
      <p:sp>
        <p:nvSpPr>
          <p:cNvPr id="29" name="Google Shape;1732;p32">
            <a:extLst>
              <a:ext uri="{FF2B5EF4-FFF2-40B4-BE49-F238E27FC236}">
                <a16:creationId xmlns:a16="http://schemas.microsoft.com/office/drawing/2014/main" id="{47EA0615-2D97-1EF9-D4D7-306FE7886413}"/>
              </a:ext>
            </a:extLst>
          </p:cNvPr>
          <p:cNvSpPr txBox="1">
            <a:spLocks/>
          </p:cNvSpPr>
          <p:nvPr/>
        </p:nvSpPr>
        <p:spPr>
          <a:xfrm>
            <a:off x="103594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06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315410F-4FAD-6165-5572-28B04CF7E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65" y="1383241"/>
            <a:ext cx="4153435" cy="290740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993877D-048E-C81B-F83E-DDC2DDEE5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83241"/>
            <a:ext cx="4153436" cy="29074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0" name="Google Shape;1980;p38"/>
          <p:cNvGrpSpPr/>
          <p:nvPr/>
        </p:nvGrpSpPr>
        <p:grpSpPr>
          <a:xfrm>
            <a:off x="323171" y="2730989"/>
            <a:ext cx="1912029" cy="1901900"/>
            <a:chOff x="526371" y="1200275"/>
            <a:chExt cx="2866829" cy="3038425"/>
          </a:xfrm>
        </p:grpSpPr>
        <p:sp>
          <p:nvSpPr>
            <p:cNvPr id="1981" name="Google Shape;1981;p38"/>
            <p:cNvSpPr/>
            <p:nvPr/>
          </p:nvSpPr>
          <p:spPr>
            <a:xfrm>
              <a:off x="3087307" y="3114743"/>
              <a:ext cx="305894" cy="245282"/>
            </a:xfrm>
            <a:custGeom>
              <a:avLst/>
              <a:gdLst/>
              <a:ahLst/>
              <a:cxnLst/>
              <a:rect l="l" t="t" r="r" b="b"/>
              <a:pathLst>
                <a:path w="1080" h="866" extrusionOk="0">
                  <a:moveTo>
                    <a:pt x="1038" y="27"/>
                  </a:moveTo>
                  <a:cubicBezTo>
                    <a:pt x="998" y="-6"/>
                    <a:pt x="942" y="-10"/>
                    <a:pt x="899" y="18"/>
                  </a:cubicBezTo>
                  <a:cubicBezTo>
                    <a:pt x="840" y="56"/>
                    <a:pt x="757" y="108"/>
                    <a:pt x="699" y="143"/>
                  </a:cubicBezTo>
                  <a:cubicBezTo>
                    <a:pt x="653" y="171"/>
                    <a:pt x="570" y="217"/>
                    <a:pt x="479" y="235"/>
                  </a:cubicBezTo>
                  <a:cubicBezTo>
                    <a:pt x="422" y="448"/>
                    <a:pt x="241" y="572"/>
                    <a:pt x="0" y="632"/>
                  </a:cubicBezTo>
                  <a:cubicBezTo>
                    <a:pt x="16" y="681"/>
                    <a:pt x="22" y="746"/>
                    <a:pt x="73" y="805"/>
                  </a:cubicBezTo>
                  <a:cubicBezTo>
                    <a:pt x="138" y="880"/>
                    <a:pt x="280" y="886"/>
                    <a:pt x="391" y="820"/>
                  </a:cubicBezTo>
                  <a:cubicBezTo>
                    <a:pt x="502" y="755"/>
                    <a:pt x="744" y="492"/>
                    <a:pt x="845" y="421"/>
                  </a:cubicBezTo>
                  <a:cubicBezTo>
                    <a:pt x="906" y="378"/>
                    <a:pt x="996" y="268"/>
                    <a:pt x="1056" y="188"/>
                  </a:cubicBezTo>
                  <a:cubicBezTo>
                    <a:pt x="1094" y="138"/>
                    <a:pt x="1086" y="67"/>
                    <a:pt x="1038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38"/>
            <p:cNvSpPr/>
            <p:nvPr/>
          </p:nvSpPr>
          <p:spPr>
            <a:xfrm flipH="1">
              <a:off x="526371" y="4153757"/>
              <a:ext cx="2098043" cy="84943"/>
            </a:xfrm>
            <a:custGeom>
              <a:avLst/>
              <a:gdLst/>
              <a:ahLst/>
              <a:cxnLst/>
              <a:rect l="l" t="t" r="r" b="b"/>
              <a:pathLst>
                <a:path w="3541" h="227" extrusionOk="0">
                  <a:moveTo>
                    <a:pt x="3541" y="114"/>
                  </a:moveTo>
                  <a:cubicBezTo>
                    <a:pt x="3541" y="134"/>
                    <a:pt x="3459" y="153"/>
                    <a:pt x="3304" y="170"/>
                  </a:cubicBezTo>
                  <a:cubicBezTo>
                    <a:pt x="3149" y="188"/>
                    <a:pt x="2925" y="202"/>
                    <a:pt x="2656" y="212"/>
                  </a:cubicBezTo>
                  <a:cubicBezTo>
                    <a:pt x="2387" y="222"/>
                    <a:pt x="2082" y="227"/>
                    <a:pt x="1771" y="227"/>
                  </a:cubicBezTo>
                  <a:cubicBezTo>
                    <a:pt x="1460" y="227"/>
                    <a:pt x="1155" y="222"/>
                    <a:pt x="886" y="212"/>
                  </a:cubicBezTo>
                  <a:cubicBezTo>
                    <a:pt x="616" y="202"/>
                    <a:pt x="393" y="188"/>
                    <a:pt x="238" y="170"/>
                  </a:cubicBezTo>
                  <a:cubicBezTo>
                    <a:pt x="82" y="153"/>
                    <a:pt x="0" y="134"/>
                    <a:pt x="0" y="114"/>
                  </a:cubicBezTo>
                  <a:cubicBezTo>
                    <a:pt x="0" y="94"/>
                    <a:pt x="82" y="74"/>
                    <a:pt x="238" y="57"/>
                  </a:cubicBezTo>
                  <a:cubicBezTo>
                    <a:pt x="393" y="39"/>
                    <a:pt x="616" y="25"/>
                    <a:pt x="886" y="15"/>
                  </a:cubicBezTo>
                  <a:cubicBezTo>
                    <a:pt x="1155" y="5"/>
                    <a:pt x="1460" y="0"/>
                    <a:pt x="1771" y="0"/>
                  </a:cubicBezTo>
                  <a:cubicBezTo>
                    <a:pt x="2082" y="0"/>
                    <a:pt x="2387" y="5"/>
                    <a:pt x="2656" y="15"/>
                  </a:cubicBezTo>
                  <a:cubicBezTo>
                    <a:pt x="2925" y="25"/>
                    <a:pt x="3149" y="39"/>
                    <a:pt x="3304" y="57"/>
                  </a:cubicBezTo>
                  <a:cubicBezTo>
                    <a:pt x="3459" y="74"/>
                    <a:pt x="3541" y="94"/>
                    <a:pt x="3541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83" name="Google Shape;1983;p38"/>
            <p:cNvGrpSpPr/>
            <p:nvPr/>
          </p:nvGrpSpPr>
          <p:grpSpPr>
            <a:xfrm>
              <a:off x="702970" y="3043832"/>
              <a:ext cx="1774261" cy="1136315"/>
              <a:chOff x="7504675" y="948450"/>
              <a:chExt cx="1903305" cy="1218960"/>
            </a:xfrm>
          </p:grpSpPr>
          <p:sp>
            <p:nvSpPr>
              <p:cNvPr id="1984" name="Google Shape;1984;p38"/>
              <p:cNvSpPr/>
              <p:nvPr/>
            </p:nvSpPr>
            <p:spPr>
              <a:xfrm>
                <a:off x="7740108" y="1194690"/>
                <a:ext cx="1447560" cy="248760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691" extrusionOk="0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1"/>
                    </a:lnTo>
                    <a:lnTo>
                      <a:pt x="0" y="6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85" name="Google Shape;1985;p38"/>
              <p:cNvGrpSpPr/>
              <p:nvPr/>
            </p:nvGrpSpPr>
            <p:grpSpPr>
              <a:xfrm>
                <a:off x="7849188" y="1194690"/>
                <a:ext cx="1222560" cy="248760"/>
                <a:chOff x="7849188" y="1194690"/>
                <a:chExt cx="1222560" cy="248760"/>
              </a:xfrm>
            </p:grpSpPr>
            <p:sp>
              <p:nvSpPr>
                <p:cNvPr id="1986" name="Google Shape;1986;p38"/>
                <p:cNvSpPr/>
                <p:nvPr/>
              </p:nvSpPr>
              <p:spPr>
                <a:xfrm>
                  <a:off x="7849188" y="119469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7" name="Google Shape;1987;p38"/>
                <p:cNvSpPr/>
                <p:nvPr/>
              </p:nvSpPr>
              <p:spPr>
                <a:xfrm>
                  <a:off x="8039628" y="119469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8" name="Google Shape;1988;p38"/>
                <p:cNvSpPr/>
                <p:nvPr/>
              </p:nvSpPr>
              <p:spPr>
                <a:xfrm>
                  <a:off x="8230428" y="119469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9" name="Google Shape;1989;p38"/>
                <p:cNvSpPr/>
                <p:nvPr/>
              </p:nvSpPr>
              <p:spPr>
                <a:xfrm>
                  <a:off x="8421228" y="119469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0" name="Google Shape;1990;p38"/>
                <p:cNvSpPr/>
                <p:nvPr/>
              </p:nvSpPr>
              <p:spPr>
                <a:xfrm>
                  <a:off x="8612028" y="119469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1" name="Google Shape;1991;p38"/>
                <p:cNvSpPr/>
                <p:nvPr/>
              </p:nvSpPr>
              <p:spPr>
                <a:xfrm>
                  <a:off x="8802828" y="119469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2" name="Google Shape;1992;p38"/>
                <p:cNvSpPr/>
                <p:nvPr/>
              </p:nvSpPr>
              <p:spPr>
                <a:xfrm>
                  <a:off x="8993628" y="119469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993" name="Google Shape;1993;p38"/>
              <p:cNvSpPr/>
              <p:nvPr/>
            </p:nvSpPr>
            <p:spPr>
              <a:xfrm>
                <a:off x="7960420" y="948450"/>
                <a:ext cx="1447560" cy="248760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691" extrusionOk="0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1"/>
                    </a:lnTo>
                    <a:lnTo>
                      <a:pt x="0" y="6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94" name="Google Shape;1994;p38"/>
              <p:cNvGrpSpPr/>
              <p:nvPr/>
            </p:nvGrpSpPr>
            <p:grpSpPr>
              <a:xfrm>
                <a:off x="8069500" y="948450"/>
                <a:ext cx="1222920" cy="248760"/>
                <a:chOff x="8069500" y="948450"/>
                <a:chExt cx="1222920" cy="248760"/>
              </a:xfrm>
            </p:grpSpPr>
            <p:sp>
              <p:nvSpPr>
                <p:cNvPr id="1995" name="Google Shape;1995;p38"/>
                <p:cNvSpPr/>
                <p:nvPr/>
              </p:nvSpPr>
              <p:spPr>
                <a:xfrm>
                  <a:off x="8069500" y="94845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6" name="Google Shape;1996;p38"/>
                <p:cNvSpPr/>
                <p:nvPr/>
              </p:nvSpPr>
              <p:spPr>
                <a:xfrm>
                  <a:off x="8260300" y="94845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7" name="Google Shape;1997;p38"/>
                <p:cNvSpPr/>
                <p:nvPr/>
              </p:nvSpPr>
              <p:spPr>
                <a:xfrm>
                  <a:off x="8451100" y="94845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8" name="Google Shape;1998;p38"/>
                <p:cNvSpPr/>
                <p:nvPr/>
              </p:nvSpPr>
              <p:spPr>
                <a:xfrm>
                  <a:off x="8641900" y="94845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9" name="Google Shape;1999;p38"/>
                <p:cNvSpPr/>
                <p:nvPr/>
              </p:nvSpPr>
              <p:spPr>
                <a:xfrm>
                  <a:off x="8832340" y="94845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0" name="Google Shape;2000;p38"/>
                <p:cNvSpPr/>
                <p:nvPr/>
              </p:nvSpPr>
              <p:spPr>
                <a:xfrm>
                  <a:off x="9023140" y="94845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1" name="Google Shape;2001;p38"/>
                <p:cNvSpPr/>
                <p:nvPr/>
              </p:nvSpPr>
              <p:spPr>
                <a:xfrm>
                  <a:off x="9213940" y="94845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002" name="Google Shape;2002;p38"/>
              <p:cNvSpPr/>
              <p:nvPr/>
            </p:nvSpPr>
            <p:spPr>
              <a:xfrm>
                <a:off x="7778268" y="1442010"/>
                <a:ext cx="144756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690" extrusionOk="0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0"/>
                    </a:lnTo>
                    <a:lnTo>
                      <a:pt x="0" y="6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3" name="Google Shape;2003;p38"/>
              <p:cNvSpPr/>
              <p:nvPr/>
            </p:nvSpPr>
            <p:spPr>
              <a:xfrm>
                <a:off x="7504675" y="1678530"/>
                <a:ext cx="1447560" cy="248760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691" extrusionOk="0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1"/>
                    </a:lnTo>
                    <a:lnTo>
                      <a:pt x="0" y="6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4" name="Google Shape;2004;p38"/>
              <p:cNvSpPr/>
              <p:nvPr/>
            </p:nvSpPr>
            <p:spPr>
              <a:xfrm>
                <a:off x="7778268" y="1919010"/>
                <a:ext cx="144756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690" extrusionOk="0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0"/>
                    </a:lnTo>
                    <a:lnTo>
                      <a:pt x="0" y="6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05" name="Google Shape;2005;p38"/>
              <p:cNvGrpSpPr/>
              <p:nvPr/>
            </p:nvGrpSpPr>
            <p:grpSpPr>
              <a:xfrm>
                <a:off x="7613755" y="1442010"/>
                <a:ext cx="1496512" cy="725400"/>
                <a:chOff x="7613755" y="1442010"/>
                <a:chExt cx="1496512" cy="725400"/>
              </a:xfrm>
            </p:grpSpPr>
            <p:sp>
              <p:nvSpPr>
                <p:cNvPr id="2006" name="Google Shape;2006;p38"/>
                <p:cNvSpPr/>
                <p:nvPr/>
              </p:nvSpPr>
              <p:spPr>
                <a:xfrm>
                  <a:off x="7887348" y="1442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7" name="Google Shape;2007;p38"/>
                <p:cNvSpPr/>
                <p:nvPr/>
              </p:nvSpPr>
              <p:spPr>
                <a:xfrm>
                  <a:off x="8078148" y="1442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8" name="Google Shape;2008;p38"/>
                <p:cNvSpPr/>
                <p:nvPr/>
              </p:nvSpPr>
              <p:spPr>
                <a:xfrm>
                  <a:off x="8268948" y="1442010"/>
                  <a:ext cx="7812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0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9" name="Google Shape;2009;p38"/>
                <p:cNvSpPr/>
                <p:nvPr/>
              </p:nvSpPr>
              <p:spPr>
                <a:xfrm>
                  <a:off x="8459748" y="1442010"/>
                  <a:ext cx="7812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0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0" name="Google Shape;2010;p38"/>
                <p:cNvSpPr/>
                <p:nvPr/>
              </p:nvSpPr>
              <p:spPr>
                <a:xfrm>
                  <a:off x="8650188" y="1442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1" name="Google Shape;2011;p38"/>
                <p:cNvSpPr/>
                <p:nvPr/>
              </p:nvSpPr>
              <p:spPr>
                <a:xfrm>
                  <a:off x="8840988" y="1442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2" name="Google Shape;2012;p38"/>
                <p:cNvSpPr/>
                <p:nvPr/>
              </p:nvSpPr>
              <p:spPr>
                <a:xfrm>
                  <a:off x="9031788" y="1442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3" name="Google Shape;2013;p38"/>
                <p:cNvSpPr/>
                <p:nvPr/>
              </p:nvSpPr>
              <p:spPr>
                <a:xfrm>
                  <a:off x="7613755" y="167853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4" name="Google Shape;2014;p38"/>
                <p:cNvSpPr/>
                <p:nvPr/>
              </p:nvSpPr>
              <p:spPr>
                <a:xfrm>
                  <a:off x="7804555" y="167853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5" name="Google Shape;2015;p38"/>
                <p:cNvSpPr/>
                <p:nvPr/>
              </p:nvSpPr>
              <p:spPr>
                <a:xfrm>
                  <a:off x="7995355" y="167853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6" name="Google Shape;2016;p38"/>
                <p:cNvSpPr/>
                <p:nvPr/>
              </p:nvSpPr>
              <p:spPr>
                <a:xfrm>
                  <a:off x="8185795" y="167853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7" name="Google Shape;2017;p38"/>
                <p:cNvSpPr/>
                <p:nvPr/>
              </p:nvSpPr>
              <p:spPr>
                <a:xfrm>
                  <a:off x="8376595" y="167853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8" name="Google Shape;2018;p38"/>
                <p:cNvSpPr/>
                <p:nvPr/>
              </p:nvSpPr>
              <p:spPr>
                <a:xfrm>
                  <a:off x="8567395" y="167853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9" name="Google Shape;2019;p38"/>
                <p:cNvSpPr/>
                <p:nvPr/>
              </p:nvSpPr>
              <p:spPr>
                <a:xfrm>
                  <a:off x="8758195" y="167853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0" name="Google Shape;2020;p38"/>
                <p:cNvSpPr/>
                <p:nvPr/>
              </p:nvSpPr>
              <p:spPr>
                <a:xfrm>
                  <a:off x="7887348" y="1919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1" name="Google Shape;2021;p38"/>
                <p:cNvSpPr/>
                <p:nvPr/>
              </p:nvSpPr>
              <p:spPr>
                <a:xfrm>
                  <a:off x="8078148" y="1919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2" name="Google Shape;2022;p38"/>
                <p:cNvSpPr/>
                <p:nvPr/>
              </p:nvSpPr>
              <p:spPr>
                <a:xfrm>
                  <a:off x="8268948" y="1919010"/>
                  <a:ext cx="7812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0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3" name="Google Shape;2023;p38"/>
                <p:cNvSpPr/>
                <p:nvPr/>
              </p:nvSpPr>
              <p:spPr>
                <a:xfrm>
                  <a:off x="8459748" y="1919010"/>
                  <a:ext cx="7812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0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4" name="Google Shape;2024;p38"/>
                <p:cNvSpPr/>
                <p:nvPr/>
              </p:nvSpPr>
              <p:spPr>
                <a:xfrm>
                  <a:off x="8650188" y="1919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5" name="Google Shape;2025;p38"/>
                <p:cNvSpPr/>
                <p:nvPr/>
              </p:nvSpPr>
              <p:spPr>
                <a:xfrm>
                  <a:off x="8840988" y="1919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6" name="Google Shape;2026;p38"/>
                <p:cNvSpPr/>
                <p:nvPr/>
              </p:nvSpPr>
              <p:spPr>
                <a:xfrm>
                  <a:off x="9031788" y="1919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27" name="Google Shape;2027;p38"/>
              <p:cNvGrpSpPr/>
              <p:nvPr/>
            </p:nvGrpSpPr>
            <p:grpSpPr>
              <a:xfrm>
                <a:off x="7541395" y="1194690"/>
                <a:ext cx="1683352" cy="772200"/>
                <a:chOff x="7541395" y="1194690"/>
                <a:chExt cx="1683352" cy="772200"/>
              </a:xfrm>
            </p:grpSpPr>
            <p:sp>
              <p:nvSpPr>
                <p:cNvPr id="2028" name="Google Shape;2028;p38"/>
                <p:cNvSpPr/>
                <p:nvPr/>
              </p:nvSpPr>
              <p:spPr>
                <a:xfrm>
                  <a:off x="7776828" y="1194690"/>
                  <a:ext cx="1409400" cy="4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34" extrusionOk="0">
                      <a:moveTo>
                        <a:pt x="0" y="0"/>
                      </a:moveTo>
                      <a:lnTo>
                        <a:pt x="3915" y="0"/>
                      </a:lnTo>
                      <a:lnTo>
                        <a:pt x="3915" y="134"/>
                      </a:lnTo>
                      <a:lnTo>
                        <a:pt x="0" y="1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3225" rIns="90000" bIns="32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9" name="Google Shape;2029;p38"/>
                <p:cNvSpPr/>
                <p:nvPr/>
              </p:nvSpPr>
              <p:spPr>
                <a:xfrm>
                  <a:off x="7814988" y="1442010"/>
                  <a:ext cx="1409760" cy="47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6" h="133" extrusionOk="0">
                      <a:moveTo>
                        <a:pt x="0" y="0"/>
                      </a:moveTo>
                      <a:lnTo>
                        <a:pt x="3916" y="0"/>
                      </a:lnTo>
                      <a:lnTo>
                        <a:pt x="3916" y="133"/>
                      </a:lnTo>
                      <a:lnTo>
                        <a:pt x="0" y="1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2875" rIns="90000" bIns="2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0" name="Google Shape;2030;p38"/>
                <p:cNvSpPr/>
                <p:nvPr/>
              </p:nvSpPr>
              <p:spPr>
                <a:xfrm>
                  <a:off x="7541395" y="1678530"/>
                  <a:ext cx="1409760" cy="4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6" h="134" extrusionOk="0">
                      <a:moveTo>
                        <a:pt x="0" y="0"/>
                      </a:moveTo>
                      <a:lnTo>
                        <a:pt x="3916" y="0"/>
                      </a:lnTo>
                      <a:lnTo>
                        <a:pt x="3916" y="134"/>
                      </a:lnTo>
                      <a:lnTo>
                        <a:pt x="0" y="1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3225" rIns="90000" bIns="32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1" name="Google Shape;2031;p38"/>
                <p:cNvSpPr/>
                <p:nvPr/>
              </p:nvSpPr>
              <p:spPr>
                <a:xfrm>
                  <a:off x="7814988" y="1919010"/>
                  <a:ext cx="1409760" cy="47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6" h="133" extrusionOk="0">
                      <a:moveTo>
                        <a:pt x="0" y="0"/>
                      </a:moveTo>
                      <a:lnTo>
                        <a:pt x="3916" y="0"/>
                      </a:lnTo>
                      <a:lnTo>
                        <a:pt x="3916" y="133"/>
                      </a:lnTo>
                      <a:lnTo>
                        <a:pt x="0" y="1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2875" rIns="90000" bIns="2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032" name="Google Shape;2032;p38"/>
            <p:cNvSpPr/>
            <p:nvPr/>
          </p:nvSpPr>
          <p:spPr>
            <a:xfrm>
              <a:off x="1566051" y="1495207"/>
              <a:ext cx="370471" cy="411257"/>
            </a:xfrm>
            <a:custGeom>
              <a:avLst/>
              <a:gdLst/>
              <a:ahLst/>
              <a:cxnLst/>
              <a:rect l="l" t="t" r="r" b="b"/>
              <a:pathLst>
                <a:path w="1308" h="1452" extrusionOk="0">
                  <a:moveTo>
                    <a:pt x="0" y="1080"/>
                  </a:moveTo>
                  <a:cubicBezTo>
                    <a:pt x="0" y="1080"/>
                    <a:pt x="130" y="968"/>
                    <a:pt x="275" y="769"/>
                  </a:cubicBezTo>
                  <a:cubicBezTo>
                    <a:pt x="376" y="630"/>
                    <a:pt x="500" y="309"/>
                    <a:pt x="566" y="129"/>
                  </a:cubicBezTo>
                  <a:cubicBezTo>
                    <a:pt x="595" y="49"/>
                    <a:pt x="673" y="-3"/>
                    <a:pt x="759" y="0"/>
                  </a:cubicBezTo>
                  <a:cubicBezTo>
                    <a:pt x="954" y="6"/>
                    <a:pt x="1277" y="39"/>
                    <a:pt x="1302" y="185"/>
                  </a:cubicBezTo>
                  <a:cubicBezTo>
                    <a:pt x="1338" y="395"/>
                    <a:pt x="1189" y="1137"/>
                    <a:pt x="991" y="1174"/>
                  </a:cubicBezTo>
                  <a:cubicBezTo>
                    <a:pt x="825" y="1110"/>
                    <a:pt x="751" y="1038"/>
                    <a:pt x="751" y="1038"/>
                  </a:cubicBezTo>
                  <a:cubicBezTo>
                    <a:pt x="751" y="1038"/>
                    <a:pt x="652" y="1277"/>
                    <a:pt x="672" y="1452"/>
                  </a:cubicBezTo>
                  <a:cubicBezTo>
                    <a:pt x="253" y="1381"/>
                    <a:pt x="0" y="1080"/>
                    <a:pt x="0" y="1080"/>
                  </a:cubicBezTo>
                  <a:close/>
                </a:path>
              </a:pathLst>
            </a:custGeom>
            <a:solidFill>
              <a:srgbClr val="94735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38"/>
            <p:cNvSpPr/>
            <p:nvPr/>
          </p:nvSpPr>
          <p:spPr>
            <a:xfrm>
              <a:off x="3032076" y="3142500"/>
              <a:ext cx="190900" cy="151247"/>
            </a:xfrm>
            <a:custGeom>
              <a:avLst/>
              <a:gdLst/>
              <a:ahLst/>
              <a:cxnLst/>
              <a:rect l="l" t="t" r="r" b="b"/>
              <a:pathLst>
                <a:path w="674" h="534" extrusionOk="0">
                  <a:moveTo>
                    <a:pt x="674" y="137"/>
                  </a:moveTo>
                  <a:cubicBezTo>
                    <a:pt x="566" y="158"/>
                    <a:pt x="446" y="140"/>
                    <a:pt x="364" y="0"/>
                  </a:cubicBezTo>
                  <a:cubicBezTo>
                    <a:pt x="227" y="166"/>
                    <a:pt x="0" y="343"/>
                    <a:pt x="0" y="343"/>
                  </a:cubicBezTo>
                  <a:cubicBezTo>
                    <a:pt x="0" y="343"/>
                    <a:pt x="141" y="444"/>
                    <a:pt x="177" y="494"/>
                  </a:cubicBezTo>
                  <a:cubicBezTo>
                    <a:pt x="185" y="506"/>
                    <a:pt x="190" y="519"/>
                    <a:pt x="195" y="534"/>
                  </a:cubicBezTo>
                  <a:cubicBezTo>
                    <a:pt x="436" y="474"/>
                    <a:pt x="617" y="350"/>
                    <a:pt x="674" y="137"/>
                  </a:cubicBezTo>
                  <a:close/>
                </a:path>
              </a:pathLst>
            </a:custGeom>
            <a:solidFill>
              <a:srgbClr val="94735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38"/>
            <p:cNvSpPr/>
            <p:nvPr/>
          </p:nvSpPr>
          <p:spPr>
            <a:xfrm>
              <a:off x="2435583" y="3780344"/>
              <a:ext cx="159745" cy="141334"/>
            </a:xfrm>
            <a:custGeom>
              <a:avLst/>
              <a:gdLst/>
              <a:ahLst/>
              <a:cxnLst/>
              <a:rect l="l" t="t" r="r" b="b"/>
              <a:pathLst>
                <a:path w="564" h="499" extrusionOk="0">
                  <a:moveTo>
                    <a:pt x="535" y="396"/>
                  </a:moveTo>
                  <a:cubicBezTo>
                    <a:pt x="509" y="327"/>
                    <a:pt x="509" y="246"/>
                    <a:pt x="564" y="154"/>
                  </a:cubicBezTo>
                  <a:cubicBezTo>
                    <a:pt x="352" y="114"/>
                    <a:pt x="88" y="0"/>
                    <a:pt x="88" y="0"/>
                  </a:cubicBezTo>
                  <a:cubicBezTo>
                    <a:pt x="88" y="0"/>
                    <a:pt x="68" y="172"/>
                    <a:pt x="40" y="227"/>
                  </a:cubicBezTo>
                  <a:cubicBezTo>
                    <a:pt x="31" y="245"/>
                    <a:pt x="17" y="261"/>
                    <a:pt x="0" y="277"/>
                  </a:cubicBezTo>
                  <a:cubicBezTo>
                    <a:pt x="95" y="572"/>
                    <a:pt x="335" y="531"/>
                    <a:pt x="535" y="396"/>
                  </a:cubicBezTo>
                  <a:close/>
                </a:path>
              </a:pathLst>
            </a:custGeom>
            <a:solidFill>
              <a:srgbClr val="94735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38"/>
            <p:cNvSpPr/>
            <p:nvPr/>
          </p:nvSpPr>
          <p:spPr>
            <a:xfrm>
              <a:off x="2404144" y="3858800"/>
              <a:ext cx="327703" cy="198264"/>
            </a:xfrm>
            <a:custGeom>
              <a:avLst/>
              <a:gdLst/>
              <a:ahLst/>
              <a:cxnLst/>
              <a:rect l="l" t="t" r="r" b="b"/>
              <a:pathLst>
                <a:path w="1157" h="700" extrusionOk="0">
                  <a:moveTo>
                    <a:pt x="890" y="363"/>
                  </a:moveTo>
                  <a:cubicBezTo>
                    <a:pt x="825" y="325"/>
                    <a:pt x="693" y="241"/>
                    <a:pt x="646" y="119"/>
                  </a:cubicBezTo>
                  <a:cubicBezTo>
                    <a:pt x="446" y="254"/>
                    <a:pt x="207" y="295"/>
                    <a:pt x="111" y="0"/>
                  </a:cubicBezTo>
                  <a:cubicBezTo>
                    <a:pt x="76" y="33"/>
                    <a:pt x="33" y="68"/>
                    <a:pt x="9" y="132"/>
                  </a:cubicBezTo>
                  <a:cubicBezTo>
                    <a:pt x="-26" y="226"/>
                    <a:pt x="38" y="352"/>
                    <a:pt x="149" y="418"/>
                  </a:cubicBezTo>
                  <a:cubicBezTo>
                    <a:pt x="259" y="484"/>
                    <a:pt x="606" y="571"/>
                    <a:pt x="717" y="625"/>
                  </a:cubicBezTo>
                  <a:cubicBezTo>
                    <a:pt x="784" y="658"/>
                    <a:pt x="923" y="684"/>
                    <a:pt x="1022" y="699"/>
                  </a:cubicBezTo>
                  <a:cubicBezTo>
                    <a:pt x="1084" y="708"/>
                    <a:pt x="1143" y="667"/>
                    <a:pt x="1155" y="605"/>
                  </a:cubicBezTo>
                  <a:lnTo>
                    <a:pt x="1155" y="605"/>
                  </a:lnTo>
                  <a:cubicBezTo>
                    <a:pt x="1165" y="554"/>
                    <a:pt x="1141" y="504"/>
                    <a:pt x="1096" y="479"/>
                  </a:cubicBezTo>
                  <a:cubicBezTo>
                    <a:pt x="1035" y="445"/>
                    <a:pt x="949" y="398"/>
                    <a:pt x="890" y="3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38"/>
            <p:cNvSpPr/>
            <p:nvPr/>
          </p:nvSpPr>
          <p:spPr>
            <a:xfrm>
              <a:off x="2260543" y="2455089"/>
              <a:ext cx="361408" cy="113577"/>
            </a:xfrm>
            <a:custGeom>
              <a:avLst/>
              <a:gdLst/>
              <a:ahLst/>
              <a:cxnLst/>
              <a:rect l="l" t="t" r="r" b="b"/>
              <a:pathLst>
                <a:path w="1276" h="401" extrusionOk="0">
                  <a:moveTo>
                    <a:pt x="1066" y="225"/>
                  </a:moveTo>
                  <a:cubicBezTo>
                    <a:pt x="1002" y="178"/>
                    <a:pt x="774" y="18"/>
                    <a:pt x="701" y="31"/>
                  </a:cubicBezTo>
                  <a:cubicBezTo>
                    <a:pt x="696" y="32"/>
                    <a:pt x="691" y="34"/>
                    <a:pt x="685" y="35"/>
                  </a:cubicBezTo>
                  <a:cubicBezTo>
                    <a:pt x="638" y="12"/>
                    <a:pt x="597" y="-3"/>
                    <a:pt x="573" y="1"/>
                  </a:cubicBezTo>
                  <a:cubicBezTo>
                    <a:pt x="500" y="15"/>
                    <a:pt x="277" y="77"/>
                    <a:pt x="277" y="77"/>
                  </a:cubicBezTo>
                  <a:lnTo>
                    <a:pt x="34" y="50"/>
                  </a:lnTo>
                  <a:lnTo>
                    <a:pt x="0" y="290"/>
                  </a:lnTo>
                  <a:lnTo>
                    <a:pt x="91" y="315"/>
                  </a:lnTo>
                  <a:cubicBezTo>
                    <a:pt x="91" y="315"/>
                    <a:pt x="164" y="346"/>
                    <a:pt x="261" y="360"/>
                  </a:cubicBezTo>
                  <a:cubicBezTo>
                    <a:pt x="321" y="379"/>
                    <a:pt x="434" y="408"/>
                    <a:pt x="546" y="393"/>
                  </a:cubicBezTo>
                  <a:cubicBezTo>
                    <a:pt x="674" y="376"/>
                    <a:pt x="808" y="332"/>
                    <a:pt x="857" y="314"/>
                  </a:cubicBezTo>
                  <a:cubicBezTo>
                    <a:pt x="932" y="339"/>
                    <a:pt x="1025" y="367"/>
                    <a:pt x="1066" y="371"/>
                  </a:cubicBezTo>
                  <a:cubicBezTo>
                    <a:pt x="1067" y="371"/>
                    <a:pt x="1068" y="371"/>
                    <a:pt x="1069" y="371"/>
                  </a:cubicBezTo>
                  <a:cubicBezTo>
                    <a:pt x="1120" y="386"/>
                    <a:pt x="1168" y="399"/>
                    <a:pt x="1194" y="401"/>
                  </a:cubicBezTo>
                  <a:cubicBezTo>
                    <a:pt x="1266" y="407"/>
                    <a:pt x="1276" y="323"/>
                    <a:pt x="1276" y="323"/>
                  </a:cubicBezTo>
                  <a:cubicBezTo>
                    <a:pt x="1276" y="323"/>
                    <a:pt x="1129" y="273"/>
                    <a:pt x="1066" y="225"/>
                  </a:cubicBezTo>
                  <a:close/>
                </a:path>
              </a:pathLst>
            </a:custGeom>
            <a:solidFill>
              <a:srgbClr val="94735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38"/>
            <p:cNvSpPr/>
            <p:nvPr/>
          </p:nvSpPr>
          <p:spPr>
            <a:xfrm>
              <a:off x="1291879" y="1768812"/>
              <a:ext cx="567036" cy="970080"/>
            </a:xfrm>
            <a:custGeom>
              <a:avLst/>
              <a:gdLst/>
              <a:ahLst/>
              <a:cxnLst/>
              <a:rect l="l" t="t" r="r" b="b"/>
              <a:pathLst>
                <a:path w="2002" h="3425" extrusionOk="0">
                  <a:moveTo>
                    <a:pt x="21" y="3384"/>
                  </a:moveTo>
                  <a:cubicBezTo>
                    <a:pt x="21" y="3384"/>
                    <a:pt x="-34" y="2904"/>
                    <a:pt x="33" y="2023"/>
                  </a:cubicBezTo>
                  <a:cubicBezTo>
                    <a:pt x="100" y="1142"/>
                    <a:pt x="356" y="480"/>
                    <a:pt x="590" y="246"/>
                  </a:cubicBezTo>
                  <a:cubicBezTo>
                    <a:pt x="824" y="12"/>
                    <a:pt x="1063" y="0"/>
                    <a:pt x="1063" y="0"/>
                  </a:cubicBezTo>
                  <a:cubicBezTo>
                    <a:pt x="1063" y="0"/>
                    <a:pt x="1527" y="129"/>
                    <a:pt x="1827" y="433"/>
                  </a:cubicBezTo>
                  <a:cubicBezTo>
                    <a:pt x="1902" y="509"/>
                    <a:pt x="1953" y="606"/>
                    <a:pt x="1972" y="711"/>
                  </a:cubicBezTo>
                  <a:cubicBezTo>
                    <a:pt x="2101" y="1420"/>
                    <a:pt x="1771" y="1862"/>
                    <a:pt x="1771" y="1862"/>
                  </a:cubicBezTo>
                  <a:cubicBezTo>
                    <a:pt x="1771" y="1862"/>
                    <a:pt x="1779" y="1979"/>
                    <a:pt x="1746" y="2046"/>
                  </a:cubicBezTo>
                  <a:cubicBezTo>
                    <a:pt x="1746" y="2155"/>
                    <a:pt x="1637" y="2665"/>
                    <a:pt x="1788" y="2999"/>
                  </a:cubicBezTo>
                  <a:cubicBezTo>
                    <a:pt x="1218" y="3275"/>
                    <a:pt x="582" y="3526"/>
                    <a:pt x="21" y="33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38"/>
            <p:cNvSpPr/>
            <p:nvPr/>
          </p:nvSpPr>
          <p:spPr>
            <a:xfrm>
              <a:off x="1590409" y="2699521"/>
              <a:ext cx="1077992" cy="1162963"/>
            </a:xfrm>
            <a:custGeom>
              <a:avLst/>
              <a:gdLst/>
              <a:ahLst/>
              <a:cxnLst/>
              <a:rect l="l" t="t" r="r" b="b"/>
              <a:pathLst>
                <a:path w="3806" h="4106" extrusionOk="0">
                  <a:moveTo>
                    <a:pt x="1618" y="0"/>
                  </a:moveTo>
                  <a:lnTo>
                    <a:pt x="3628" y="798"/>
                  </a:lnTo>
                  <a:cubicBezTo>
                    <a:pt x="3628" y="798"/>
                    <a:pt x="3862" y="983"/>
                    <a:pt x="3793" y="1162"/>
                  </a:cubicBezTo>
                  <a:lnTo>
                    <a:pt x="3613" y="3985"/>
                  </a:lnTo>
                  <a:cubicBezTo>
                    <a:pt x="3618" y="4148"/>
                    <a:pt x="2981" y="4146"/>
                    <a:pt x="2975" y="3983"/>
                  </a:cubicBezTo>
                  <a:cubicBezTo>
                    <a:pt x="2975" y="3983"/>
                    <a:pt x="2737" y="2684"/>
                    <a:pt x="2738" y="2221"/>
                  </a:cubicBezTo>
                  <a:cubicBezTo>
                    <a:pt x="2740" y="1759"/>
                    <a:pt x="2804" y="1532"/>
                    <a:pt x="2804" y="1532"/>
                  </a:cubicBezTo>
                  <a:lnTo>
                    <a:pt x="0" y="1290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38"/>
            <p:cNvSpPr/>
            <p:nvPr/>
          </p:nvSpPr>
          <p:spPr>
            <a:xfrm>
              <a:off x="1290746" y="2591325"/>
              <a:ext cx="1865386" cy="673250"/>
            </a:xfrm>
            <a:custGeom>
              <a:avLst/>
              <a:gdLst/>
              <a:ahLst/>
              <a:cxnLst/>
              <a:rect l="l" t="t" r="r" b="b"/>
              <a:pathLst>
                <a:path w="6586" h="2377" extrusionOk="0">
                  <a:moveTo>
                    <a:pt x="0" y="435"/>
                  </a:moveTo>
                  <a:cubicBezTo>
                    <a:pt x="0" y="435"/>
                    <a:pt x="-21" y="1241"/>
                    <a:pt x="504" y="1562"/>
                  </a:cubicBezTo>
                  <a:cubicBezTo>
                    <a:pt x="1028" y="1882"/>
                    <a:pt x="1838" y="1660"/>
                    <a:pt x="1838" y="1660"/>
                  </a:cubicBezTo>
                  <a:lnTo>
                    <a:pt x="4621" y="1006"/>
                  </a:lnTo>
                  <a:cubicBezTo>
                    <a:pt x="4621" y="1006"/>
                    <a:pt x="4816" y="1423"/>
                    <a:pt x="5274" y="1740"/>
                  </a:cubicBezTo>
                  <a:cubicBezTo>
                    <a:pt x="5732" y="2058"/>
                    <a:pt x="6087" y="2344"/>
                    <a:pt x="6087" y="2344"/>
                  </a:cubicBezTo>
                  <a:cubicBezTo>
                    <a:pt x="6207" y="2492"/>
                    <a:pt x="6687" y="2102"/>
                    <a:pt x="6567" y="1954"/>
                  </a:cubicBezTo>
                  <a:lnTo>
                    <a:pt x="5222" y="260"/>
                  </a:lnTo>
                  <a:cubicBezTo>
                    <a:pt x="5222" y="260"/>
                    <a:pt x="4956" y="-103"/>
                    <a:pt x="4577" y="32"/>
                  </a:cubicBezTo>
                  <a:cubicBezTo>
                    <a:pt x="4162" y="-26"/>
                    <a:pt x="1862" y="170"/>
                    <a:pt x="1862" y="170"/>
                  </a:cubicBezTo>
                  <a:lnTo>
                    <a:pt x="1768" y="0"/>
                  </a:lnTo>
                  <a:lnTo>
                    <a:pt x="0" y="4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38"/>
            <p:cNvSpPr/>
            <p:nvPr/>
          </p:nvSpPr>
          <p:spPr>
            <a:xfrm>
              <a:off x="1485612" y="1880406"/>
              <a:ext cx="855653" cy="726215"/>
            </a:xfrm>
            <a:custGeom>
              <a:avLst/>
              <a:gdLst/>
              <a:ahLst/>
              <a:cxnLst/>
              <a:rect l="l" t="t" r="r" b="b"/>
              <a:pathLst>
                <a:path w="3021" h="2564" extrusionOk="0">
                  <a:moveTo>
                    <a:pt x="3009" y="2078"/>
                  </a:moveTo>
                  <a:cubicBezTo>
                    <a:pt x="2629" y="2007"/>
                    <a:pt x="2250" y="1931"/>
                    <a:pt x="1872" y="1851"/>
                  </a:cubicBezTo>
                  <a:cubicBezTo>
                    <a:pt x="1794" y="1835"/>
                    <a:pt x="1716" y="1819"/>
                    <a:pt x="1638" y="1802"/>
                  </a:cubicBezTo>
                  <a:cubicBezTo>
                    <a:pt x="1520" y="1776"/>
                    <a:pt x="1516" y="1785"/>
                    <a:pt x="1469" y="1671"/>
                  </a:cubicBezTo>
                  <a:cubicBezTo>
                    <a:pt x="1392" y="1488"/>
                    <a:pt x="1316" y="1304"/>
                    <a:pt x="1240" y="1120"/>
                  </a:cubicBezTo>
                  <a:cubicBezTo>
                    <a:pt x="1162" y="929"/>
                    <a:pt x="1085" y="738"/>
                    <a:pt x="1010" y="547"/>
                  </a:cubicBezTo>
                  <a:cubicBezTo>
                    <a:pt x="922" y="326"/>
                    <a:pt x="871" y="137"/>
                    <a:pt x="637" y="43"/>
                  </a:cubicBezTo>
                  <a:cubicBezTo>
                    <a:pt x="238" y="-118"/>
                    <a:pt x="-87" y="204"/>
                    <a:pt x="21" y="614"/>
                  </a:cubicBezTo>
                  <a:cubicBezTo>
                    <a:pt x="77" y="826"/>
                    <a:pt x="258" y="1018"/>
                    <a:pt x="376" y="1201"/>
                  </a:cubicBezTo>
                  <a:cubicBezTo>
                    <a:pt x="452" y="1317"/>
                    <a:pt x="526" y="1433"/>
                    <a:pt x="603" y="1549"/>
                  </a:cubicBezTo>
                  <a:cubicBezTo>
                    <a:pt x="746" y="1764"/>
                    <a:pt x="878" y="2006"/>
                    <a:pt x="1045" y="2204"/>
                  </a:cubicBezTo>
                  <a:cubicBezTo>
                    <a:pt x="1192" y="2377"/>
                    <a:pt x="1404" y="2383"/>
                    <a:pt x="1613" y="2406"/>
                  </a:cubicBezTo>
                  <a:cubicBezTo>
                    <a:pt x="1918" y="2441"/>
                    <a:pt x="2222" y="2476"/>
                    <a:pt x="2526" y="2513"/>
                  </a:cubicBezTo>
                  <a:cubicBezTo>
                    <a:pt x="2589" y="2521"/>
                    <a:pt x="2912" y="2564"/>
                    <a:pt x="2912" y="2564"/>
                  </a:cubicBezTo>
                  <a:cubicBezTo>
                    <a:pt x="2912" y="2564"/>
                    <a:pt x="3064" y="2299"/>
                    <a:pt x="3009" y="20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38"/>
            <p:cNvSpPr/>
            <p:nvPr/>
          </p:nvSpPr>
          <p:spPr>
            <a:xfrm>
              <a:off x="1931141" y="2354824"/>
              <a:ext cx="8497" cy="1416"/>
            </a:xfrm>
            <a:custGeom>
              <a:avLst/>
              <a:gdLst/>
              <a:ahLst/>
              <a:cxnLst/>
              <a:rect l="l" t="t" r="r" b="b"/>
              <a:pathLst>
                <a:path w="30" h="5" extrusionOk="0">
                  <a:moveTo>
                    <a:pt x="12" y="2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7" y="0"/>
                  </a:lnTo>
                  <a:cubicBezTo>
                    <a:pt x="14" y="0"/>
                    <a:pt x="20" y="1"/>
                    <a:pt x="27" y="3"/>
                  </a:cubicBezTo>
                  <a:cubicBezTo>
                    <a:pt x="28" y="4"/>
                    <a:pt x="29" y="4"/>
                    <a:pt x="30" y="5"/>
                  </a:cubicBezTo>
                  <a:lnTo>
                    <a:pt x="12" y="2"/>
                  </a:lnTo>
                  <a:close/>
                </a:path>
              </a:pathLst>
            </a:custGeom>
            <a:solidFill>
              <a:srgbClr val="F8963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38"/>
            <p:cNvSpPr/>
            <p:nvPr/>
          </p:nvSpPr>
          <p:spPr>
            <a:xfrm>
              <a:off x="1524982" y="1836505"/>
              <a:ext cx="831011" cy="758503"/>
            </a:xfrm>
            <a:custGeom>
              <a:avLst/>
              <a:gdLst/>
              <a:ahLst/>
              <a:cxnLst/>
              <a:rect l="l" t="t" r="r" b="b"/>
              <a:pathLst>
                <a:path w="2934" h="2678" extrusionOk="0">
                  <a:moveTo>
                    <a:pt x="2934" y="2190"/>
                  </a:moveTo>
                  <a:cubicBezTo>
                    <a:pt x="2558" y="2102"/>
                    <a:pt x="2183" y="2009"/>
                    <a:pt x="1809" y="1913"/>
                  </a:cubicBezTo>
                  <a:cubicBezTo>
                    <a:pt x="1731" y="1893"/>
                    <a:pt x="1654" y="1873"/>
                    <a:pt x="1577" y="1853"/>
                  </a:cubicBezTo>
                  <a:cubicBezTo>
                    <a:pt x="1460" y="1822"/>
                    <a:pt x="1456" y="1831"/>
                    <a:pt x="1414" y="1715"/>
                  </a:cubicBezTo>
                  <a:cubicBezTo>
                    <a:pt x="1345" y="1528"/>
                    <a:pt x="1277" y="1342"/>
                    <a:pt x="1210" y="1154"/>
                  </a:cubicBezTo>
                  <a:cubicBezTo>
                    <a:pt x="1140" y="961"/>
                    <a:pt x="1072" y="766"/>
                    <a:pt x="1004" y="572"/>
                  </a:cubicBezTo>
                  <a:cubicBezTo>
                    <a:pt x="927" y="348"/>
                    <a:pt x="884" y="157"/>
                    <a:pt x="654" y="52"/>
                  </a:cubicBezTo>
                  <a:cubicBezTo>
                    <a:pt x="263" y="-126"/>
                    <a:pt x="-76" y="181"/>
                    <a:pt x="14" y="595"/>
                  </a:cubicBezTo>
                  <a:cubicBezTo>
                    <a:pt x="61" y="810"/>
                    <a:pt x="233" y="1010"/>
                    <a:pt x="343" y="1197"/>
                  </a:cubicBezTo>
                  <a:cubicBezTo>
                    <a:pt x="413" y="1316"/>
                    <a:pt x="483" y="1436"/>
                    <a:pt x="554" y="1555"/>
                  </a:cubicBezTo>
                  <a:cubicBezTo>
                    <a:pt x="688" y="1777"/>
                    <a:pt x="808" y="2024"/>
                    <a:pt x="967" y="2229"/>
                  </a:cubicBezTo>
                  <a:cubicBezTo>
                    <a:pt x="1106" y="2408"/>
                    <a:pt x="1318" y="2423"/>
                    <a:pt x="1526" y="2456"/>
                  </a:cubicBezTo>
                  <a:cubicBezTo>
                    <a:pt x="1828" y="2504"/>
                    <a:pt x="2131" y="2552"/>
                    <a:pt x="2432" y="2604"/>
                  </a:cubicBezTo>
                  <a:cubicBezTo>
                    <a:pt x="2495" y="2615"/>
                    <a:pt x="2778" y="2703"/>
                    <a:pt x="2816" y="2671"/>
                  </a:cubicBezTo>
                  <a:cubicBezTo>
                    <a:pt x="2833" y="2656"/>
                    <a:pt x="2837" y="2585"/>
                    <a:pt x="2843" y="2564"/>
                  </a:cubicBezTo>
                  <a:cubicBezTo>
                    <a:pt x="2873" y="2439"/>
                    <a:pt x="2904" y="2315"/>
                    <a:pt x="2934" y="21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38"/>
            <p:cNvSpPr/>
            <p:nvPr/>
          </p:nvSpPr>
          <p:spPr>
            <a:xfrm>
              <a:off x="1779893" y="2046382"/>
              <a:ext cx="69109" cy="154930"/>
            </a:xfrm>
            <a:custGeom>
              <a:avLst/>
              <a:gdLst/>
              <a:ahLst/>
              <a:cxnLst/>
              <a:rect l="l" t="t" r="r" b="b"/>
              <a:pathLst>
                <a:path w="244" h="547" extrusionOk="0">
                  <a:moveTo>
                    <a:pt x="209" y="547"/>
                  </a:moveTo>
                  <a:lnTo>
                    <a:pt x="0" y="0"/>
                  </a:lnTo>
                  <a:lnTo>
                    <a:pt x="244" y="403"/>
                  </a:lnTo>
                  <a:lnTo>
                    <a:pt x="209" y="547"/>
                  </a:lnTo>
                  <a:close/>
                </a:path>
              </a:pathLst>
            </a:custGeom>
            <a:solidFill>
              <a:srgbClr val="E07000">
                <a:alpha val="4980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38"/>
            <p:cNvSpPr/>
            <p:nvPr/>
          </p:nvSpPr>
          <p:spPr>
            <a:xfrm>
              <a:off x="1628929" y="1338012"/>
              <a:ext cx="374720" cy="334784"/>
            </a:xfrm>
            <a:custGeom>
              <a:avLst/>
              <a:gdLst/>
              <a:ahLst/>
              <a:cxnLst/>
              <a:rect l="l" t="t" r="r" b="b"/>
              <a:pathLst>
                <a:path w="1323" h="1182" extrusionOk="0">
                  <a:moveTo>
                    <a:pt x="120" y="954"/>
                  </a:moveTo>
                  <a:lnTo>
                    <a:pt x="131" y="1176"/>
                  </a:lnTo>
                  <a:lnTo>
                    <a:pt x="313" y="1182"/>
                  </a:lnTo>
                  <a:cubicBezTo>
                    <a:pt x="313" y="1182"/>
                    <a:pt x="369" y="851"/>
                    <a:pt x="491" y="817"/>
                  </a:cubicBezTo>
                  <a:cubicBezTo>
                    <a:pt x="613" y="783"/>
                    <a:pt x="657" y="833"/>
                    <a:pt x="657" y="914"/>
                  </a:cubicBezTo>
                  <a:cubicBezTo>
                    <a:pt x="658" y="995"/>
                    <a:pt x="630" y="1076"/>
                    <a:pt x="630" y="1076"/>
                  </a:cubicBezTo>
                  <a:lnTo>
                    <a:pt x="715" y="1062"/>
                  </a:lnTo>
                  <a:cubicBezTo>
                    <a:pt x="715" y="1062"/>
                    <a:pt x="743" y="885"/>
                    <a:pt x="800" y="853"/>
                  </a:cubicBezTo>
                  <a:cubicBezTo>
                    <a:pt x="857" y="820"/>
                    <a:pt x="964" y="828"/>
                    <a:pt x="982" y="779"/>
                  </a:cubicBezTo>
                  <a:cubicBezTo>
                    <a:pt x="1050" y="739"/>
                    <a:pt x="1090" y="773"/>
                    <a:pt x="1090" y="773"/>
                  </a:cubicBezTo>
                  <a:cubicBezTo>
                    <a:pt x="1090" y="773"/>
                    <a:pt x="1352" y="487"/>
                    <a:pt x="1320" y="294"/>
                  </a:cubicBezTo>
                  <a:cubicBezTo>
                    <a:pt x="1287" y="102"/>
                    <a:pt x="1159" y="0"/>
                    <a:pt x="1159" y="0"/>
                  </a:cubicBezTo>
                  <a:lnTo>
                    <a:pt x="1149" y="165"/>
                  </a:lnTo>
                  <a:cubicBezTo>
                    <a:pt x="1149" y="165"/>
                    <a:pt x="1083" y="85"/>
                    <a:pt x="960" y="67"/>
                  </a:cubicBezTo>
                  <a:cubicBezTo>
                    <a:pt x="1021" y="159"/>
                    <a:pt x="961" y="223"/>
                    <a:pt x="961" y="223"/>
                  </a:cubicBezTo>
                  <a:cubicBezTo>
                    <a:pt x="961" y="223"/>
                    <a:pt x="656" y="161"/>
                    <a:pt x="527" y="168"/>
                  </a:cubicBezTo>
                  <a:cubicBezTo>
                    <a:pt x="398" y="176"/>
                    <a:pt x="255" y="358"/>
                    <a:pt x="255" y="358"/>
                  </a:cubicBezTo>
                  <a:cubicBezTo>
                    <a:pt x="255" y="358"/>
                    <a:pt x="78" y="368"/>
                    <a:pt x="14" y="461"/>
                  </a:cubicBezTo>
                  <a:cubicBezTo>
                    <a:pt x="-49" y="555"/>
                    <a:pt x="120" y="954"/>
                    <a:pt x="120" y="9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38"/>
            <p:cNvSpPr/>
            <p:nvPr/>
          </p:nvSpPr>
          <p:spPr>
            <a:xfrm>
              <a:off x="1485612" y="1880406"/>
              <a:ext cx="855653" cy="726215"/>
            </a:xfrm>
            <a:custGeom>
              <a:avLst/>
              <a:gdLst/>
              <a:ahLst/>
              <a:cxnLst/>
              <a:rect l="l" t="t" r="r" b="b"/>
              <a:pathLst>
                <a:path w="3021" h="2564" extrusionOk="0">
                  <a:moveTo>
                    <a:pt x="3009" y="2078"/>
                  </a:moveTo>
                  <a:cubicBezTo>
                    <a:pt x="2629" y="2007"/>
                    <a:pt x="2250" y="1931"/>
                    <a:pt x="1872" y="1851"/>
                  </a:cubicBezTo>
                  <a:cubicBezTo>
                    <a:pt x="1794" y="1835"/>
                    <a:pt x="1716" y="1819"/>
                    <a:pt x="1638" y="1802"/>
                  </a:cubicBezTo>
                  <a:cubicBezTo>
                    <a:pt x="1520" y="1776"/>
                    <a:pt x="1516" y="1785"/>
                    <a:pt x="1469" y="1671"/>
                  </a:cubicBezTo>
                  <a:cubicBezTo>
                    <a:pt x="1392" y="1488"/>
                    <a:pt x="1316" y="1304"/>
                    <a:pt x="1240" y="1120"/>
                  </a:cubicBezTo>
                  <a:cubicBezTo>
                    <a:pt x="1162" y="929"/>
                    <a:pt x="1085" y="738"/>
                    <a:pt x="1010" y="547"/>
                  </a:cubicBezTo>
                  <a:cubicBezTo>
                    <a:pt x="922" y="326"/>
                    <a:pt x="871" y="137"/>
                    <a:pt x="637" y="43"/>
                  </a:cubicBezTo>
                  <a:cubicBezTo>
                    <a:pt x="238" y="-118"/>
                    <a:pt x="-87" y="204"/>
                    <a:pt x="21" y="614"/>
                  </a:cubicBezTo>
                  <a:cubicBezTo>
                    <a:pt x="77" y="826"/>
                    <a:pt x="258" y="1018"/>
                    <a:pt x="376" y="1201"/>
                  </a:cubicBezTo>
                  <a:cubicBezTo>
                    <a:pt x="452" y="1317"/>
                    <a:pt x="526" y="1433"/>
                    <a:pt x="603" y="1549"/>
                  </a:cubicBezTo>
                  <a:cubicBezTo>
                    <a:pt x="746" y="1764"/>
                    <a:pt x="878" y="2006"/>
                    <a:pt x="1045" y="2204"/>
                  </a:cubicBezTo>
                  <a:cubicBezTo>
                    <a:pt x="1192" y="2377"/>
                    <a:pt x="1404" y="2383"/>
                    <a:pt x="1613" y="2406"/>
                  </a:cubicBezTo>
                  <a:cubicBezTo>
                    <a:pt x="1918" y="2441"/>
                    <a:pt x="2222" y="2476"/>
                    <a:pt x="2526" y="2513"/>
                  </a:cubicBezTo>
                  <a:cubicBezTo>
                    <a:pt x="2589" y="2521"/>
                    <a:pt x="2912" y="2564"/>
                    <a:pt x="2912" y="2564"/>
                  </a:cubicBezTo>
                  <a:cubicBezTo>
                    <a:pt x="2912" y="2564"/>
                    <a:pt x="3064" y="2299"/>
                    <a:pt x="3009" y="2078"/>
                  </a:cubicBezTo>
                  <a:close/>
                </a:path>
              </a:pathLst>
            </a:custGeom>
            <a:solidFill>
              <a:srgbClr val="243B50">
                <a:alpha val="1000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38"/>
            <p:cNvSpPr/>
            <p:nvPr/>
          </p:nvSpPr>
          <p:spPr>
            <a:xfrm>
              <a:off x="2263092" y="2142965"/>
              <a:ext cx="715735" cy="468471"/>
            </a:xfrm>
            <a:custGeom>
              <a:avLst/>
              <a:gdLst/>
              <a:ahLst/>
              <a:cxnLst/>
              <a:rect l="l" t="t" r="r" b="b"/>
              <a:pathLst>
                <a:path w="2527" h="1654" extrusionOk="0">
                  <a:moveTo>
                    <a:pt x="2527" y="71"/>
                  </a:moveTo>
                  <a:lnTo>
                    <a:pt x="2388" y="0"/>
                  </a:lnTo>
                  <a:lnTo>
                    <a:pt x="1614" y="1499"/>
                  </a:lnTo>
                  <a:lnTo>
                    <a:pt x="0" y="1499"/>
                  </a:lnTo>
                  <a:lnTo>
                    <a:pt x="0" y="1654"/>
                  </a:lnTo>
                  <a:lnTo>
                    <a:pt x="1754" y="1654"/>
                  </a:lnTo>
                  <a:lnTo>
                    <a:pt x="1754" y="1566"/>
                  </a:lnTo>
                  <a:lnTo>
                    <a:pt x="2527" y="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7" name="Google Shape;2047;p38"/>
            <p:cNvGrpSpPr/>
            <p:nvPr/>
          </p:nvGrpSpPr>
          <p:grpSpPr>
            <a:xfrm>
              <a:off x="2279882" y="1851880"/>
              <a:ext cx="411371" cy="411235"/>
              <a:chOff x="833034" y="460460"/>
              <a:chExt cx="512612" cy="512443"/>
            </a:xfrm>
          </p:grpSpPr>
          <p:sp>
            <p:nvSpPr>
              <p:cNvPr id="2048" name="Google Shape;2048;p38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9" name="Google Shape;2049;p38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0" name="Google Shape;2050;p38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6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2051" name="Google Shape;2051;p38"/>
            <p:cNvGrpSpPr/>
            <p:nvPr/>
          </p:nvGrpSpPr>
          <p:grpSpPr>
            <a:xfrm>
              <a:off x="2731840" y="1672802"/>
              <a:ext cx="305824" cy="305723"/>
              <a:chOff x="833034" y="460460"/>
              <a:chExt cx="512612" cy="512443"/>
            </a:xfrm>
          </p:grpSpPr>
          <p:sp>
            <p:nvSpPr>
              <p:cNvPr id="2052" name="Google Shape;2052;p38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3" name="Google Shape;2053;p38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4" name="Google Shape;2054;p38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3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2055" name="Google Shape;2055;p38"/>
            <p:cNvGrpSpPr/>
            <p:nvPr/>
          </p:nvGrpSpPr>
          <p:grpSpPr>
            <a:xfrm>
              <a:off x="2399073" y="1536294"/>
              <a:ext cx="232572" cy="232495"/>
              <a:chOff x="833034" y="460460"/>
              <a:chExt cx="512612" cy="512443"/>
            </a:xfrm>
          </p:grpSpPr>
          <p:sp>
            <p:nvSpPr>
              <p:cNvPr id="2056" name="Google Shape;2056;p38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7" name="Google Shape;2057;p38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8" name="Google Shape;2058;p38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0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sp>
          <p:nvSpPr>
            <p:cNvPr id="2059" name="Google Shape;2059;p38"/>
            <p:cNvSpPr/>
            <p:nvPr/>
          </p:nvSpPr>
          <p:spPr>
            <a:xfrm>
              <a:off x="2638476" y="1413547"/>
              <a:ext cx="114962" cy="154920"/>
            </a:xfrm>
            <a:custGeom>
              <a:avLst/>
              <a:gdLst/>
              <a:ahLst/>
              <a:cxnLst/>
              <a:rect l="l" t="t" r="r" b="b"/>
              <a:pathLst>
                <a:path w="423" h="570" extrusionOk="0">
                  <a:moveTo>
                    <a:pt x="423" y="212"/>
                  </a:moveTo>
                  <a:lnTo>
                    <a:pt x="211" y="0"/>
                  </a:lnTo>
                  <a:lnTo>
                    <a:pt x="0" y="212"/>
                  </a:lnTo>
                  <a:lnTo>
                    <a:pt x="78" y="212"/>
                  </a:lnTo>
                  <a:lnTo>
                    <a:pt x="78" y="570"/>
                  </a:lnTo>
                  <a:lnTo>
                    <a:pt x="345" y="570"/>
                  </a:lnTo>
                  <a:lnTo>
                    <a:pt x="345" y="212"/>
                  </a:lnTo>
                  <a:lnTo>
                    <a:pt x="423" y="2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38"/>
            <p:cNvSpPr/>
            <p:nvPr/>
          </p:nvSpPr>
          <p:spPr>
            <a:xfrm>
              <a:off x="2442806" y="1200275"/>
              <a:ext cx="159743" cy="215260"/>
            </a:xfrm>
            <a:custGeom>
              <a:avLst/>
              <a:gdLst/>
              <a:ahLst/>
              <a:cxnLst/>
              <a:rect l="l" t="t" r="r" b="b"/>
              <a:pathLst>
                <a:path w="423" h="570" extrusionOk="0">
                  <a:moveTo>
                    <a:pt x="423" y="212"/>
                  </a:moveTo>
                  <a:lnTo>
                    <a:pt x="211" y="0"/>
                  </a:lnTo>
                  <a:lnTo>
                    <a:pt x="0" y="212"/>
                  </a:lnTo>
                  <a:lnTo>
                    <a:pt x="78" y="212"/>
                  </a:lnTo>
                  <a:lnTo>
                    <a:pt x="78" y="570"/>
                  </a:lnTo>
                  <a:lnTo>
                    <a:pt x="345" y="570"/>
                  </a:lnTo>
                  <a:lnTo>
                    <a:pt x="345" y="212"/>
                  </a:lnTo>
                  <a:lnTo>
                    <a:pt x="423" y="2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38"/>
            <p:cNvSpPr/>
            <p:nvPr/>
          </p:nvSpPr>
          <p:spPr>
            <a:xfrm>
              <a:off x="2224501" y="1632572"/>
              <a:ext cx="114962" cy="154920"/>
            </a:xfrm>
            <a:custGeom>
              <a:avLst/>
              <a:gdLst/>
              <a:ahLst/>
              <a:cxnLst/>
              <a:rect l="l" t="t" r="r" b="b"/>
              <a:pathLst>
                <a:path w="423" h="570" extrusionOk="0">
                  <a:moveTo>
                    <a:pt x="423" y="212"/>
                  </a:moveTo>
                  <a:lnTo>
                    <a:pt x="211" y="0"/>
                  </a:lnTo>
                  <a:lnTo>
                    <a:pt x="0" y="212"/>
                  </a:lnTo>
                  <a:lnTo>
                    <a:pt x="78" y="212"/>
                  </a:lnTo>
                  <a:lnTo>
                    <a:pt x="78" y="570"/>
                  </a:lnTo>
                  <a:lnTo>
                    <a:pt x="345" y="570"/>
                  </a:lnTo>
                  <a:lnTo>
                    <a:pt x="345" y="212"/>
                  </a:lnTo>
                  <a:lnTo>
                    <a:pt x="423" y="2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723;p31">
            <a:extLst>
              <a:ext uri="{FF2B5EF4-FFF2-40B4-BE49-F238E27FC236}">
                <a16:creationId xmlns:a16="http://schemas.microsoft.com/office/drawing/2014/main" id="{432C9EF0-0D2F-8074-BAB7-CFEB993090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629702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Visualización</a:t>
            </a:r>
            <a:endParaRPr dirty="0"/>
          </a:p>
        </p:txBody>
      </p:sp>
      <p:sp>
        <p:nvSpPr>
          <p:cNvPr id="15" name="Google Shape;1732;p32">
            <a:extLst>
              <a:ext uri="{FF2B5EF4-FFF2-40B4-BE49-F238E27FC236}">
                <a16:creationId xmlns:a16="http://schemas.microsoft.com/office/drawing/2014/main" id="{3114A51F-E545-B43B-4016-3D18F60B3F96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07</a:t>
            </a:r>
          </a:p>
        </p:txBody>
      </p:sp>
      <p:pic>
        <p:nvPicPr>
          <p:cNvPr id="4" name="Imagen 3">
            <a:hlinkClick r:id="rId3" action="ppaction://hlinkfile"/>
            <a:extLst>
              <a:ext uri="{FF2B5EF4-FFF2-40B4-BE49-F238E27FC236}">
                <a16:creationId xmlns:a16="http://schemas.microsoft.com/office/drawing/2014/main" id="{C2D23CAA-F414-BC14-B3C9-F9DCF16ED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380" y="1743457"/>
            <a:ext cx="6249836" cy="260409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AC0103C-3D12-BD22-7033-A948971FFF18}"/>
              </a:ext>
            </a:extLst>
          </p:cNvPr>
          <p:cNvSpPr txBox="1"/>
          <p:nvPr/>
        </p:nvSpPr>
        <p:spPr>
          <a:xfrm>
            <a:off x="2363573" y="110560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Gráfico Real vs Predicción + banda de error</a:t>
            </a:r>
            <a:endParaRPr lang="es-ES" dirty="0"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onomic Activity Meeting by Slidesgo">
  <a:themeElements>
    <a:clrScheme name="Simple Light">
      <a:dk1>
        <a:srgbClr val="243B50"/>
      </a:dk1>
      <a:lt1>
        <a:srgbClr val="EFEEEA"/>
      </a:lt1>
      <a:dk2>
        <a:srgbClr val="D9E7D8"/>
      </a:dk2>
      <a:lt2>
        <a:srgbClr val="B9D0B8"/>
      </a:lt2>
      <a:accent1>
        <a:srgbClr val="839B82"/>
      </a:accent1>
      <a:accent2>
        <a:srgbClr val="61795F"/>
      </a:accent2>
      <a:accent3>
        <a:srgbClr val="E96D5F"/>
      </a:accent3>
      <a:accent4>
        <a:srgbClr val="F9F3E7"/>
      </a:accent4>
      <a:accent5>
        <a:srgbClr val="FFFFFF"/>
      </a:accent5>
      <a:accent6>
        <a:srgbClr val="FFFFFF"/>
      </a:accent6>
      <a:hlink>
        <a:srgbClr val="243B5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2508</Words>
  <Application>Microsoft Office PowerPoint</Application>
  <PresentationFormat>Presentación en pantalla (16:9)</PresentationFormat>
  <Paragraphs>300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5" baseType="lpstr">
      <vt:lpstr>Be Vietnam Pro</vt:lpstr>
      <vt:lpstr>Be Vietnam Pro SemiBold</vt:lpstr>
      <vt:lpstr>Nunito Light</vt:lpstr>
      <vt:lpstr>Jost</vt:lpstr>
      <vt:lpstr>PT Sans</vt:lpstr>
      <vt:lpstr>Open Sans</vt:lpstr>
      <vt:lpstr>Courier New</vt:lpstr>
      <vt:lpstr>Arial</vt:lpstr>
      <vt:lpstr>Anaheim</vt:lpstr>
      <vt:lpstr>Inter</vt:lpstr>
      <vt:lpstr>Economic Activity Meeting by Slidesgo</vt:lpstr>
      <vt:lpstr>💊  Pharma Sales Forecasting &amp; Analytics</vt:lpstr>
      <vt:lpstr>Tabla de contenidos</vt:lpstr>
      <vt:lpstr>Problema y objetivos</vt:lpstr>
      <vt:lpstr>Dataset y features</vt:lpstr>
      <vt:lpstr>Metodología</vt:lpstr>
      <vt:lpstr>Feature engineering</vt:lpstr>
      <vt:lpstr>Resultados</vt:lpstr>
      <vt:lpstr>Interpretación</vt:lpstr>
      <vt:lpstr>Visualización</vt:lpstr>
      <vt:lpstr>Clustering</vt:lpstr>
      <vt:lpstr>Demo en streamlit</vt:lpstr>
      <vt:lpstr>Limitaciones</vt:lpstr>
      <vt:lpstr>Conclusiones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Ana Gu</cp:lastModifiedBy>
  <cp:revision>21</cp:revision>
  <dcterms:modified xsi:type="dcterms:W3CDTF">2025-09-02T17:21:47Z</dcterms:modified>
</cp:coreProperties>
</file>