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4"/>
  </p:sldMasterIdLst>
  <p:notesMasterIdLst>
    <p:notesMasterId r:id="rId113"/>
  </p:notesMasterIdLst>
  <p:handoutMasterIdLst>
    <p:handoutMasterId r:id="rId114"/>
  </p:handoutMasterIdLst>
  <p:sldIdLst>
    <p:sldId id="257" r:id="rId105"/>
    <p:sldId id="260" r:id="rId106"/>
    <p:sldId id="258" r:id="rId107"/>
    <p:sldId id="259" r:id="rId108"/>
    <p:sldId id="261" r:id="rId109"/>
    <p:sldId id="262" r:id="rId110"/>
    <p:sldId id="263" r:id="rId111"/>
    <p:sldId id="264" r:id="rId1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A8B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5652" autoAdjust="0"/>
  </p:normalViewPr>
  <p:slideViewPr>
    <p:cSldViewPr snapToGrid="0">
      <p:cViewPr>
        <p:scale>
          <a:sx n="66" d="100"/>
          <a:sy n="66" d="100"/>
        </p:scale>
        <p:origin x="918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68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heme" Target="theme/them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8.xml"/><Relationship Id="rId16" Type="http://schemas.openxmlformats.org/officeDocument/2006/relationships/customXml" Target="../customXml/item16.xml"/><Relationship Id="rId107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slide" Target="slides/slide6.xml"/><Relationship Id="rId115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4.xml"/><Relationship Id="rId11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Relationship Id="rId114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6E99CA-5AF0-4EAE-9333-DC7490179AF9}" type="datetime1">
              <a:rPr lang="es-ES" smtClean="0"/>
              <a:t>11/03/2018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E797-68FC-4E0B-8897-E13C56D832BB}" type="datetime1">
              <a:rPr lang="es-ES" smtClean="0"/>
              <a:pPr/>
              <a:t>11/03/2018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586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ts val="54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AFD84-B903-49B0-98A9-81DB60269280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D061F-E234-4DB1-AE07-E49EA5A9EF02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/>
              <a:t>Editar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3B41F-6FA6-44DE-9ABD-F99CB1E521DF}" type="datetime1">
              <a:rPr lang="es-ES" smtClean="0"/>
              <a:t>11/03/2018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4A91-1BE1-4B56-AD4B-75237DB3756A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 rtl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B5F96-9BFA-4D5E-855F-AA3C075615D3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Editar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F5094-F5A5-43F5-B14D-98F60E772B8D}" type="datetime1">
              <a:rPr lang="es-ES" smtClean="0"/>
              <a:t>11/03/2018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Editar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Editar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336F1-A7C2-4B92-BD06-E257E1387AC4}" type="datetime1">
              <a:rPr lang="es-ES" smtClean="0"/>
              <a:t>11/03/2018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F92CE-00EC-4C26-A28A-966E7A4C8549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55980-F522-4CB9-93D5-C51E09FF923C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Editar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671012-1391-4AE2-B848-A32751A41BAD}" type="datetime1">
              <a:rPr lang="es-ES" smtClean="0"/>
              <a:t>11/03/2018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137D0-A4CB-43EB-A6DC-2D74F2820FCE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E35DC43-C061-4ACF-BBED-009E157628ED}" type="datetime1">
              <a:rPr lang="es-ES" noProof="0" smtClean="0"/>
              <a:t>11/03/2018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10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28.xml"/><Relationship Id="rId21" Type="http://schemas.openxmlformats.org/officeDocument/2006/relationships/customXml" Target="../../customXml/item12.xml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9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13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18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6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11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5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2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68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31.xml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customXml" Target="../../customXml/item4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4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42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30.xml"/><Relationship Id="rId23" Type="http://schemas.openxmlformats.org/officeDocument/2006/relationships/image" Target="../media/image17.png"/><Relationship Id="rId10" Type="http://schemas.openxmlformats.org/officeDocument/2006/relationships/customXml" Target="../../customXml/item41.xml"/><Relationship Id="rId19" Type="http://schemas.openxmlformats.org/officeDocument/2006/relationships/image" Target="../media/image13.png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34.xml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63.xml"/><Relationship Id="rId26" Type="http://schemas.openxmlformats.org/officeDocument/2006/relationships/customXml" Target="../../customXml/item56.xml"/><Relationship Id="rId3" Type="http://schemas.openxmlformats.org/officeDocument/2006/relationships/customXml" Target="../../customXml/item78.xml"/><Relationship Id="rId21" Type="http://schemas.openxmlformats.org/officeDocument/2006/relationships/customXml" Target="../../customXml/item66.xml"/><Relationship Id="rId34" Type="http://schemas.openxmlformats.org/officeDocument/2006/relationships/image" Target="../media/image17.png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62.xml"/><Relationship Id="rId25" Type="http://schemas.openxmlformats.org/officeDocument/2006/relationships/customXml" Target="../../customXml/item55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83.xml"/><Relationship Id="rId16" Type="http://schemas.openxmlformats.org/officeDocument/2006/relationships/customXml" Target="../../customXml/item61.xml"/><Relationship Id="rId20" Type="http://schemas.openxmlformats.org/officeDocument/2006/relationships/customXml" Target="../../customXml/item65.xml"/><Relationship Id="rId29" Type="http://schemas.openxmlformats.org/officeDocument/2006/relationships/customXml" Target="../../customXml/item59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81.xml"/><Relationship Id="rId11" Type="http://schemas.openxmlformats.org/officeDocument/2006/relationships/customXml" Target="../../customXml/item73.xml"/><Relationship Id="rId24" Type="http://schemas.openxmlformats.org/officeDocument/2006/relationships/customXml" Target="../../customXml/item54.xml"/><Relationship Id="rId32" Type="http://schemas.openxmlformats.org/officeDocument/2006/relationships/image" Target="../media/image16.png"/><Relationship Id="rId37" Type="http://schemas.openxmlformats.org/officeDocument/2006/relationships/image" Target="../media/image19.png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77.xml"/><Relationship Id="rId23" Type="http://schemas.openxmlformats.org/officeDocument/2006/relationships/customXml" Target="../../customXml/item53.xml"/><Relationship Id="rId28" Type="http://schemas.openxmlformats.org/officeDocument/2006/relationships/customXml" Target="../../customXml/item58.xml"/><Relationship Id="rId36" Type="http://schemas.openxmlformats.org/officeDocument/2006/relationships/image" Target="../media/image15.png"/><Relationship Id="rId10" Type="http://schemas.openxmlformats.org/officeDocument/2006/relationships/customXml" Target="../../customXml/item72.xml"/><Relationship Id="rId19" Type="http://schemas.openxmlformats.org/officeDocument/2006/relationships/customXml" Target="../../customXml/item64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76.xml"/><Relationship Id="rId22" Type="http://schemas.openxmlformats.org/officeDocument/2006/relationships/customXml" Target="../../customXml/item67.xml"/><Relationship Id="rId27" Type="http://schemas.openxmlformats.org/officeDocument/2006/relationships/customXml" Target="../../customXml/item57.xml"/><Relationship Id="rId30" Type="http://schemas.openxmlformats.org/officeDocument/2006/relationships/customXml" Target="../../customXml/item60.xml"/><Relationship Id="rId35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91.xml"/><Relationship Id="rId3" Type="http://schemas.openxmlformats.org/officeDocument/2006/relationships/customXml" Target="../../customXml/item96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85.xml"/><Relationship Id="rId17" Type="http://schemas.openxmlformats.org/officeDocument/2006/relationships/customXml" Target="../../customXml/item90.xml"/><Relationship Id="rId25" Type="http://schemas.openxmlformats.org/officeDocument/2006/relationships/image" Target="../media/image20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89.xml"/><Relationship Id="rId20" Type="http://schemas.openxmlformats.org/officeDocument/2006/relationships/customXml" Target="../../customXml/item93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99.xml"/><Relationship Id="rId11" Type="http://schemas.openxmlformats.org/officeDocument/2006/relationships/customXml" Target="../../customXml/item84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88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92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87.xml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040" y="677408"/>
            <a:ext cx="9144000" cy="2387600"/>
          </a:xfrm>
        </p:spPr>
        <p:txBody>
          <a:bodyPr rtlCol="0"/>
          <a:lstStyle/>
          <a:p>
            <a:pPr rtl="0"/>
            <a:r>
              <a:rPr lang="es-ES">
                <a:latin typeface="Arabic Typesetting" panose="03020402040406030203" pitchFamily="66" charset="-78"/>
                <a:cs typeface="Arabic Typesetting" panose="03020402040406030203" pitchFamily="66" charset="-78"/>
              </a:rPr>
              <a:t>Farmacia </a:t>
            </a:r>
            <a:br>
              <a:rPr lang="es-E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s-E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“Mi querido Enfermito”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4057" y="3065008"/>
            <a:ext cx="9144000" cy="1927905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Anahi Angeles Hernández | 2ISC</a:t>
            </a:r>
          </a:p>
          <a:p>
            <a:pPr rtl="0"/>
            <a:r>
              <a:rPr lang="es-E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Programación Orientada a Objetos</a:t>
            </a:r>
          </a:p>
          <a:p>
            <a:r>
              <a:rPr lang="es-E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MIDS. Carlos Arturo Espinoza Galicia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D3487F-8914-497F-8408-42BAB0A1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81" y="4132942"/>
            <a:ext cx="4373919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BD33DDE4-8048-4835-A130-CE794919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78742"/>
            <a:ext cx="12191999" cy="275771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13800" dirty="0">
                <a:latin typeface="Angsana New" panose="02020603050405020304" pitchFamily="18" charset="-34"/>
                <a:cs typeface="Angsana New" panose="02020603050405020304" pitchFamily="18" charset="-34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9254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2410D10-7AA2-4AB4-BA0B-772999EE2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5289"/>
              </p:ext>
            </p:extLst>
          </p:nvPr>
        </p:nvGraphicFramePr>
        <p:xfrm>
          <a:off x="6533093" y="276081"/>
          <a:ext cx="2095500" cy="970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Objeto</a:t>
                      </a:r>
                      <a:endParaRPr lang="es-MX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+Nombre: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s-MX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08B1729-B9C5-4029-9667-4791DCBEB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07979"/>
              </p:ext>
            </p:extLst>
          </p:nvPr>
        </p:nvGraphicFramePr>
        <p:xfrm>
          <a:off x="2228850" y="1952380"/>
          <a:ext cx="2095500" cy="822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22648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Categoria</a:t>
                      </a:r>
                      <a:endParaRPr lang="es-MX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/>
                      <a:endParaRPr lang="es-MX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algn="ctr"/>
                      <a:endParaRPr lang="es-MX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5AE123D-0753-4782-8067-AA18298D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35051"/>
              </p:ext>
            </p:extLst>
          </p:nvPr>
        </p:nvGraphicFramePr>
        <p:xfrm>
          <a:off x="4689195" y="1936700"/>
          <a:ext cx="2095500" cy="1788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</a:t>
                      </a:r>
                      <a:endParaRPr lang="es-MX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+Direccion: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+RFC:String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+Telefono: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+Correo: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F25E948-3F35-4287-84E7-E1A5C29D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99462"/>
              </p:ext>
            </p:extLst>
          </p:nvPr>
        </p:nvGraphicFramePr>
        <p:xfrm>
          <a:off x="7105403" y="1952380"/>
          <a:ext cx="2521926" cy="1239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21926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Empleado</a:t>
                      </a:r>
                      <a:endParaRPr lang="es-MX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+TipoEmpleado: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+Contrasenia: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s-MX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5428F2E-509F-488C-ACC5-4BF351F6F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05235"/>
              </p:ext>
            </p:extLst>
          </p:nvPr>
        </p:nvGraphicFramePr>
        <p:xfrm>
          <a:off x="9969500" y="1928445"/>
          <a:ext cx="2095500" cy="970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  <a:endParaRPr lang="es-MX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+PrecioVenta: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D535DA9-D843-45F5-9414-B63DF337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73903"/>
              </p:ext>
            </p:extLst>
          </p:nvPr>
        </p:nvGraphicFramePr>
        <p:xfrm>
          <a:off x="169502" y="3263229"/>
          <a:ext cx="4312212" cy="2611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312212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Venta</a:t>
                      </a:r>
                      <a:endParaRPr lang="es-MX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Empleado:String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ProductosVendidos:List&lt;ProductoVendido&gt;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Cliente: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TotalVenta: Float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Cambia: Float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IVA: Float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PagoEfectivo: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just"/>
                      <a:endParaRPr lang="es-MX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23BBC03-4430-4C4D-8CDF-E1745BBF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19285"/>
              </p:ext>
            </p:extLst>
          </p:nvPr>
        </p:nvGraphicFramePr>
        <p:xfrm>
          <a:off x="6944942" y="3821135"/>
          <a:ext cx="2095500" cy="1775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ProductoEnVenta</a:t>
                      </a:r>
                      <a:endParaRPr lang="es-MX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Descripcion: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PrecioCompra: Float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Presentacion: String</a:t>
                      </a:r>
                    </a:p>
                    <a:p>
                      <a:pPr algn="just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Categoria: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802C092-891D-4479-8BA1-5C807A1DE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72726"/>
              </p:ext>
            </p:extLst>
          </p:nvPr>
        </p:nvGraphicFramePr>
        <p:xfrm>
          <a:off x="9203371" y="3821135"/>
          <a:ext cx="2772000" cy="1239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31111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ProductoVendido</a:t>
                      </a:r>
                      <a:endParaRPr lang="es-MX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4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CantidadDeProductos: Int</a:t>
                      </a:r>
                    </a:p>
                    <a:p>
                      <a:pPr algn="l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TotalAPagar: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16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61999"/>
                  </a:ext>
                </a:extLst>
              </a:tr>
            </a:tbl>
          </a:graphicData>
        </a:graphic>
      </p:graphicFrame>
      <p:grpSp>
        <p:nvGrpSpPr>
          <p:cNvPr id="35" name="Grupo 34">
            <a:extLst>
              <a:ext uri="{FF2B5EF4-FFF2-40B4-BE49-F238E27FC236}">
                <a16:creationId xmlns:a16="http://schemas.microsoft.com/office/drawing/2014/main" id="{20F2F75D-EA93-4FBC-84B7-2F209FFA74E5}"/>
              </a:ext>
            </a:extLst>
          </p:cNvPr>
          <p:cNvGrpSpPr/>
          <p:nvPr/>
        </p:nvGrpSpPr>
        <p:grpSpPr>
          <a:xfrm>
            <a:off x="3276600" y="1246361"/>
            <a:ext cx="7740650" cy="2574774"/>
            <a:chOff x="3276600" y="1246361"/>
            <a:chExt cx="7740650" cy="2574774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DB3FC902-585C-47F6-B7D6-FF2E59C3254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276600" y="1246361"/>
              <a:ext cx="3214558" cy="7060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77F0338-1A77-4125-81B5-9B7DF550C99D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5736945" y="1246361"/>
              <a:ext cx="1138511" cy="69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06F189C8-14CB-461B-BE0B-B3365F4BC9AC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7778411" y="1261305"/>
              <a:ext cx="587955" cy="691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EE73A7DC-B77F-4F7E-B5DB-E14BBFCB86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628593" y="1261305"/>
              <a:ext cx="2388657" cy="66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BE4669BF-2F51-47EE-B5E4-E58EAA7BBC8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7992692" y="2898725"/>
              <a:ext cx="2248882" cy="922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CA3B8E2B-25F1-40B3-A06F-BE153D16AF0F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10241574" y="2898725"/>
              <a:ext cx="347797" cy="922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EF0A6-9574-4678-A4B5-C7705C4B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5764"/>
            <a:ext cx="12192000" cy="2066471"/>
          </a:xfrm>
        </p:spPr>
        <p:txBody>
          <a:bodyPr/>
          <a:lstStyle/>
          <a:p>
            <a:pPr algn="ctr"/>
            <a:r>
              <a:rPr lang="es-MX" sz="13800" dirty="0">
                <a:latin typeface="Angsana New" panose="02020603050405020304" pitchFamily="18" charset="-34"/>
                <a:cs typeface="Angsana New" panose="02020603050405020304" pitchFamily="18" charset="-34"/>
              </a:rPr>
              <a:t>Wire </a:t>
            </a:r>
            <a:r>
              <a:rPr lang="es-MX" sz="13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Frames</a:t>
            </a:r>
            <a:endParaRPr lang="es-MX" sz="13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F065942C-D284-4FA0-A8CC-8CBD3E8AD610}"/>
              </a:ext>
            </a:extLst>
          </p:cNvPr>
          <p:cNvGrpSpPr/>
          <p:nvPr/>
        </p:nvGrpSpPr>
        <p:grpSpPr>
          <a:xfrm>
            <a:off x="758479" y="1256801"/>
            <a:ext cx="2766911" cy="4570826"/>
            <a:chOff x="2024164" y="1294680"/>
            <a:chExt cx="2766911" cy="4570826"/>
          </a:xfrm>
        </p:grpSpPr>
        <p:grpSp>
          <p:nvGrpSpPr>
            <p:cNvPr id="4" name="Window">
              <a:extLst>
                <a:ext uri="{FF2B5EF4-FFF2-40B4-BE49-F238E27FC236}">
                  <a16:creationId xmlns:a16="http://schemas.microsoft.com/office/drawing/2014/main" id="{E2D312BB-0AFA-4988-A063-C1C87097CAD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2024164" y="1294680"/>
              <a:ext cx="2766911" cy="4570826"/>
              <a:chOff x="1" y="-15405"/>
              <a:chExt cx="9143999" cy="68734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487116BD-37E5-4F03-85F8-7DD451F16244}"/>
                  </a:ext>
                </a:extLst>
              </p:cNvPr>
              <p:cNvGrpSpPr/>
              <p:nvPr/>
            </p:nvGrpSpPr>
            <p:grpSpPr>
              <a:xfrm>
                <a:off x="1" y="-15405"/>
                <a:ext cx="9143999" cy="6873406"/>
                <a:chOff x="1" y="-15405"/>
                <a:chExt cx="9143999" cy="6873406"/>
              </a:xfrm>
            </p:grpSpPr>
            <p:sp>
              <p:nvSpPr>
                <p:cNvPr id="13" name="Rectangle 10">
                  <a:extLst>
                    <a:ext uri="{FF2B5EF4-FFF2-40B4-BE49-F238E27FC236}">
                      <a16:creationId xmlns:a16="http://schemas.microsoft.com/office/drawing/2014/main" id="{A045251A-A1AB-4F0B-B141-114251ED431F}"/>
                    </a:ext>
                  </a:extLst>
                </p:cNvPr>
                <p:cNvSpPr/>
                <p:nvPr/>
              </p:nvSpPr>
              <p:spPr>
                <a:xfrm>
                  <a:off x="1" y="1"/>
                  <a:ext cx="9143999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11">
                  <a:extLst>
                    <a:ext uri="{FF2B5EF4-FFF2-40B4-BE49-F238E27FC236}">
                      <a16:creationId xmlns:a16="http://schemas.microsoft.com/office/drawing/2014/main" id="{0C36CA99-4406-4B2E-8082-3DFDC4A09D42}"/>
                    </a:ext>
                  </a:extLst>
                </p:cNvPr>
                <p:cNvSpPr/>
                <p:nvPr/>
              </p:nvSpPr>
              <p:spPr>
                <a:xfrm>
                  <a:off x="76200" y="309484"/>
                  <a:ext cx="8991601" cy="643773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5" name="WindowTitle">
                  <a:extLst>
                    <a:ext uri="{FF2B5EF4-FFF2-40B4-BE49-F238E27FC236}">
                      <a16:creationId xmlns:a16="http://schemas.microsoft.com/office/drawing/2014/main" id="{9274CF09-80A1-4262-972F-117F1A1FD36C}"/>
                    </a:ext>
                  </a:extLst>
                </p:cNvPr>
                <p:cNvSpPr txBox="1"/>
                <p:nvPr/>
              </p:nvSpPr>
              <p:spPr>
                <a:xfrm>
                  <a:off x="240975" y="-15405"/>
                  <a:ext cx="3429639" cy="347115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MainWindow</a:t>
                  </a:r>
                </a:p>
              </p:txBody>
            </p:sp>
          </p:grpSp>
          <p:grpSp>
            <p:nvGrpSpPr>
              <p:cNvPr id="6" name="Minimize - Maximize - Close">
                <a:extLst>
                  <a:ext uri="{FF2B5EF4-FFF2-40B4-BE49-F238E27FC236}">
                    <a16:creationId xmlns:a16="http://schemas.microsoft.com/office/drawing/2014/main" id="{A13B726D-E5F2-4A3D-AC03-F8B2708DDD09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8" name="Line">
                  <a:extLst>
                    <a:ext uri="{FF2B5EF4-FFF2-40B4-BE49-F238E27FC236}">
                      <a16:creationId xmlns:a16="http://schemas.microsoft.com/office/drawing/2014/main" id="{24A03BA9-C7E6-4FA4-ADF0-24B623F365E6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9" name="Line">
                  <a:extLst>
                    <a:ext uri="{FF2B5EF4-FFF2-40B4-BE49-F238E27FC236}">
                      <a16:creationId xmlns:a16="http://schemas.microsoft.com/office/drawing/2014/main" id="{9BD52488-3BC0-4A27-82D4-BB2A8E863CC6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" name="Line">
                  <a:extLst>
                    <a:ext uri="{FF2B5EF4-FFF2-40B4-BE49-F238E27FC236}">
                      <a16:creationId xmlns:a16="http://schemas.microsoft.com/office/drawing/2014/main" id="{A405A533-9136-4AD5-8380-068FDE0F89B4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Line">
                  <a:extLst>
                    <a:ext uri="{FF2B5EF4-FFF2-40B4-BE49-F238E27FC236}">
                      <a16:creationId xmlns:a16="http://schemas.microsoft.com/office/drawing/2014/main" id="{47226E81-5107-4DA4-B9A6-65A7D8690F7D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ine">
                  <a:extLst>
                    <a:ext uri="{FF2B5EF4-FFF2-40B4-BE49-F238E27FC236}">
                      <a16:creationId xmlns:a16="http://schemas.microsoft.com/office/drawing/2014/main" id="{3B2EC228-D89F-4E0B-95C9-68D0E10A91BC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68C9849D-3D26-4816-BBF5-87E790CA15EE}"/>
                  </a:ext>
                </a:extLst>
              </p:cNvPr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28B34E9-EE14-4548-8540-4DBB3053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415" y="1723601"/>
              <a:ext cx="2520189" cy="1375700"/>
            </a:xfrm>
            <a:prstGeom prst="rect">
              <a:avLst/>
            </a:prstGeom>
          </p:spPr>
        </p:pic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13EF3D7-E0CF-4C26-8D57-1E1871A32716}"/>
                </a:ext>
              </a:extLst>
            </p:cNvPr>
            <p:cNvGrpSpPr/>
            <p:nvPr/>
          </p:nvGrpSpPr>
          <p:grpSpPr>
            <a:xfrm>
              <a:off x="2423008" y="3144488"/>
              <a:ext cx="2036193" cy="2335032"/>
              <a:chOff x="2423008" y="3144488"/>
              <a:chExt cx="2036193" cy="2335032"/>
            </a:xfrm>
          </p:grpSpPr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95931DB9-B5A5-409B-8B33-DBC4220C5143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128977" y="3144488"/>
                <a:ext cx="62306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</a:p>
            </p:txBody>
          </p:sp>
          <p:sp>
            <p:nvSpPr>
              <p:cNvPr id="17" name="Content">
                <a:extLst>
                  <a:ext uri="{FF2B5EF4-FFF2-40B4-BE49-F238E27FC236}">
                    <a16:creationId xmlns:a16="http://schemas.microsoft.com/office/drawing/2014/main" id="{933E4E24-5D98-4483-97B0-BA0077DAC19F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2423008" y="3403141"/>
                <a:ext cx="2035004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Yamile Angeles Hernández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D76AB599-E875-479E-971D-7AE01FFE6408}"/>
                  </a:ext>
                </a:extLst>
              </p:cNvPr>
              <p:cNvGrpSpPr/>
              <p:nvPr/>
            </p:nvGrpSpPr>
            <p:grpSpPr>
              <a:xfrm>
                <a:off x="2423009" y="3836149"/>
                <a:ext cx="2036192" cy="1643371"/>
                <a:chOff x="2423009" y="3836149"/>
                <a:chExt cx="2036192" cy="1643371"/>
              </a:xfrm>
            </p:grpSpPr>
            <p:sp>
              <p:nvSpPr>
                <p:cNvPr id="23" name="Content">
                  <a:extLst>
                    <a:ext uri="{FF2B5EF4-FFF2-40B4-BE49-F238E27FC236}">
                      <a16:creationId xmlns:a16="http://schemas.microsoft.com/office/drawing/2014/main" id="{3E0832EC-A530-4720-BE76-AA2156669115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2965064" y="3836149"/>
                  <a:ext cx="950901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Contraseña</a:t>
                  </a:r>
                </a:p>
              </p:txBody>
            </p:sp>
            <p:sp>
              <p:nvSpPr>
                <p:cNvPr id="24" name="Content">
                  <a:extLst>
                    <a:ext uri="{FF2B5EF4-FFF2-40B4-BE49-F238E27FC236}">
                      <a16:creationId xmlns:a16="http://schemas.microsoft.com/office/drawing/2014/main" id="{CA30CD50-EFC0-431E-8856-ED7C4695BE38}"/>
                    </a:ext>
                  </a:extLst>
                </p:cNvPr>
                <p:cNvSpPr/>
                <p:nvPr>
                  <p:custDataLst>
                    <p:custData r:id="rId17"/>
                  </p:custDataLst>
                </p:nvPr>
              </p:nvSpPr>
              <p:spPr>
                <a:xfrm>
                  <a:off x="2424196" y="4092570"/>
                  <a:ext cx="2035004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t">
                  <a:noAutofit/>
                </a:bodyPr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  <a:sym typeface="Webdings" panose="05030102010509060703" pitchFamily="18" charset="2"/>
                    </a:rPr>
                    <a:t></a:t>
                  </a:r>
                  <a:endParaRPr lang="en-US" sz="10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Content">
                  <a:extLst>
                    <a:ext uri="{FF2B5EF4-FFF2-40B4-BE49-F238E27FC236}">
                      <a16:creationId xmlns:a16="http://schemas.microsoft.com/office/drawing/2014/main" id="{E4CDEF0A-1379-45A7-B573-B2A290E94AB6}"/>
                    </a:ext>
                  </a:extLst>
                </p:cNvPr>
                <p:cNvSpPr txBox="1"/>
                <p:nvPr>
                  <p:custDataLst>
                    <p:custData r:id="rId18"/>
                  </p:custDataLst>
                </p:nvPr>
              </p:nvSpPr>
              <p:spPr>
                <a:xfrm>
                  <a:off x="3117957" y="4463000"/>
                  <a:ext cx="645113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Puesto</a:t>
                  </a:r>
                </a:p>
              </p:txBody>
            </p:sp>
            <p:grpSp>
              <p:nvGrpSpPr>
                <p:cNvPr id="26" name="DropdownBox">
                  <a:extLst>
                    <a:ext uri="{FF2B5EF4-FFF2-40B4-BE49-F238E27FC236}">
                      <a16:creationId xmlns:a16="http://schemas.microsoft.com/office/drawing/2014/main" id="{93962FD8-985B-4985-ABEB-9BCAF683BDC1}"/>
                    </a:ext>
                  </a:extLst>
                </p:cNvPr>
                <p:cNvGrpSpPr/>
                <p:nvPr>
                  <p:custDataLst>
                    <p:custData r:id="rId19"/>
                  </p:custDataLst>
                </p:nvPr>
              </p:nvGrpSpPr>
              <p:grpSpPr>
                <a:xfrm>
                  <a:off x="2424196" y="4731412"/>
                  <a:ext cx="2035004" cy="228600"/>
                  <a:chOff x="4016824" y="3329200"/>
                  <a:chExt cx="1097652" cy="228600"/>
                </a:xfrm>
              </p:grpSpPr>
              <p:sp>
                <p:nvSpPr>
                  <p:cNvPr id="27" name="Content">
                    <a:extLst>
                      <a:ext uri="{FF2B5EF4-FFF2-40B4-BE49-F238E27FC236}">
                        <a16:creationId xmlns:a16="http://schemas.microsoft.com/office/drawing/2014/main" id="{3DD8FD81-2987-4FCA-A204-1060440D8E89}"/>
                      </a:ext>
                    </a:extLst>
                  </p:cNvPr>
                  <p:cNvSpPr/>
                  <p:nvPr/>
                </p:nvSpPr>
                <p:spPr>
                  <a:xfrm>
                    <a:off x="4016824" y="3329200"/>
                    <a:ext cx="1097652" cy="22860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lIns="45720" rIns="45720" rtlCol="0" anchor="ctr"/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Administrador</a:t>
                    </a:r>
                  </a:p>
                </p:txBody>
              </p:sp>
              <p:sp>
                <p:nvSpPr>
                  <p:cNvPr id="28" name="DownArrow">
                    <a:extLst>
                      <a:ext uri="{FF2B5EF4-FFF2-40B4-BE49-F238E27FC236}">
                        <a16:creationId xmlns:a16="http://schemas.microsoft.com/office/drawing/2014/main" id="{93F799CF-EDA5-4B3F-9589-3325421FA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4995039" y="3393626"/>
                    <a:ext cx="77977" cy="83343"/>
                  </a:xfrm>
                  <a:prstGeom prst="triangle">
                    <a:avLst/>
                  </a:prstGeom>
                  <a:solidFill>
                    <a:srgbClr val="FFFFFF">
                      <a:lumMod val="75000"/>
                    </a:srgbClr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square"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C7710646-2964-4C8A-9622-840C6B93988C}"/>
                    </a:ext>
                  </a:extLst>
                </p:cNvPr>
                <p:cNvGrpSpPr/>
                <p:nvPr/>
              </p:nvGrpSpPr>
              <p:grpSpPr>
                <a:xfrm>
                  <a:off x="2423009" y="5185224"/>
                  <a:ext cx="666750" cy="294295"/>
                  <a:chOff x="2243138" y="5586413"/>
                  <a:chExt cx="666750" cy="294295"/>
                </a:xfrm>
              </p:grpSpPr>
              <p:sp>
                <p:nvSpPr>
                  <p:cNvPr id="29" name="Content">
                    <a:extLst>
                      <a:ext uri="{FF2B5EF4-FFF2-40B4-BE49-F238E27FC236}">
                        <a16:creationId xmlns:a16="http://schemas.microsoft.com/office/drawing/2014/main" id="{EC92E2BF-27D8-4519-A90C-1CAD5CDEEBBF}"/>
                      </a:ext>
                    </a:extLst>
                  </p:cNvPr>
                  <p:cNvSpPr/>
                  <p:nvPr>
                    <p:custDataLst>
                      <p:custData r:id="rId21"/>
                    </p:custDataLst>
                  </p:nvPr>
                </p:nvSpPr>
                <p:spPr>
                  <a:xfrm>
                    <a:off x="2243138" y="5586413"/>
                    <a:ext cx="666750" cy="294295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33CCCC">
                          <a:tint val="66000"/>
                          <a:satMod val="160000"/>
                        </a:srgbClr>
                      </a:gs>
                      <a:gs pos="50000">
                        <a:srgbClr val="33CCCC">
                          <a:tint val="44500"/>
                          <a:satMod val="160000"/>
                        </a:srgbClr>
                      </a:gs>
                      <a:gs pos="100000">
                        <a:srgbClr val="33CCCC">
                          <a:tint val="23500"/>
                          <a:satMod val="160000"/>
                        </a:srgbClr>
                      </a:gs>
                    </a:gsLst>
                    <a:lin ang="8100000" scaled="1"/>
                    <a:tileRect/>
                  </a:gradFill>
                  <a:ln w="3175">
                    <a:solidFill>
                      <a:srgbClr val="E33A8B"/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square" lIns="91440" tIns="0" rIns="91440" bIns="9144" rtlCol="0" anchor="ctr">
                    <a:no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Salir</a:t>
                    </a:r>
                  </a:p>
                </p:txBody>
              </p:sp>
              <p:pic>
                <p:nvPicPr>
                  <p:cNvPr id="31" name="Imagen 30">
                    <a:extLst>
                      <a:ext uri="{FF2B5EF4-FFF2-40B4-BE49-F238E27FC236}">
                        <a16:creationId xmlns:a16="http://schemas.microsoft.com/office/drawing/2014/main" id="{6618ED16-FA9D-4E75-AFB5-1AAC3FDBED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76758" y="5619259"/>
                    <a:ext cx="233130" cy="2286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upo 37">
                  <a:extLst>
                    <a:ext uri="{FF2B5EF4-FFF2-40B4-BE49-F238E27FC236}">
                      <a16:creationId xmlns:a16="http://schemas.microsoft.com/office/drawing/2014/main" id="{9DCF9936-EA70-4B7C-B9CC-5BC94DA7F4B4}"/>
                    </a:ext>
                  </a:extLst>
                </p:cNvPr>
                <p:cNvGrpSpPr/>
                <p:nvPr/>
              </p:nvGrpSpPr>
              <p:grpSpPr>
                <a:xfrm>
                  <a:off x="3540792" y="5185225"/>
                  <a:ext cx="918409" cy="294295"/>
                  <a:chOff x="3463925" y="5625119"/>
                  <a:chExt cx="918409" cy="294295"/>
                </a:xfrm>
              </p:grpSpPr>
              <p:sp>
                <p:nvSpPr>
                  <p:cNvPr id="34" name="Content">
                    <a:extLst>
                      <a:ext uri="{FF2B5EF4-FFF2-40B4-BE49-F238E27FC236}">
                        <a16:creationId xmlns:a16="http://schemas.microsoft.com/office/drawing/2014/main" id="{44C5002C-FF2D-4C45-8096-9661AAE41F60}"/>
                      </a:ext>
                    </a:extLst>
                  </p:cNvPr>
                  <p:cNvSpPr/>
                  <p:nvPr>
                    <p:custDataLst>
                      <p:custData r:id="rId20"/>
                    </p:custDataLst>
                  </p:nvPr>
                </p:nvSpPr>
                <p:spPr>
                  <a:xfrm>
                    <a:off x="3463925" y="5625119"/>
                    <a:ext cx="918409" cy="294295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0070C0">
                          <a:tint val="66000"/>
                          <a:satMod val="160000"/>
                        </a:srgbClr>
                      </a:gs>
                      <a:gs pos="50000">
                        <a:srgbClr val="0070C0">
                          <a:tint val="44500"/>
                          <a:satMod val="160000"/>
                        </a:srgbClr>
                      </a:gs>
                      <a:gs pos="100000">
                        <a:srgbClr val="0070C0">
                          <a:tint val="23500"/>
                          <a:satMod val="160000"/>
                        </a:srgbClr>
                      </a:gs>
                    </a:gsLst>
                    <a:lin ang="2700000" scaled="1"/>
                    <a:tileRect/>
                  </a:gradFill>
                  <a:ln w="3175">
                    <a:solidFill>
                      <a:srgbClr val="E33A8B"/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square" lIns="91440" tIns="0" rIns="91440" bIns="9144" rtlCol="0" anchor="ctr">
                    <a:no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Acceder</a:t>
                    </a:r>
                  </a:p>
                </p:txBody>
              </p:sp>
              <p:pic>
                <p:nvPicPr>
                  <p:cNvPr id="37" name="Imagen 36">
                    <a:extLst>
                      <a:ext uri="{FF2B5EF4-FFF2-40B4-BE49-F238E27FC236}">
                        <a16:creationId xmlns:a16="http://schemas.microsoft.com/office/drawing/2014/main" id="{85227B55-5EBA-4E6F-814D-C3A7B50D5E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0941" y="5679856"/>
                    <a:ext cx="184820" cy="18482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19AED19-3D68-4594-AB0A-335542512BB6}"/>
              </a:ext>
            </a:extLst>
          </p:cNvPr>
          <p:cNvGrpSpPr/>
          <p:nvPr/>
        </p:nvGrpSpPr>
        <p:grpSpPr>
          <a:xfrm>
            <a:off x="4901228" y="1256801"/>
            <a:ext cx="2766911" cy="4570826"/>
            <a:chOff x="3810299" y="1138464"/>
            <a:chExt cx="2766911" cy="457082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CCCB03C0-D32A-4FDA-AAAF-1B611DE3D071}"/>
                </a:ext>
              </a:extLst>
            </p:cNvPr>
            <p:cNvGrpSpPr/>
            <p:nvPr/>
          </p:nvGrpSpPr>
          <p:grpSpPr>
            <a:xfrm>
              <a:off x="3810299" y="1138464"/>
              <a:ext cx="2766911" cy="4570826"/>
              <a:chOff x="2024164" y="1294680"/>
              <a:chExt cx="2766911" cy="4570826"/>
            </a:xfrm>
          </p:grpSpPr>
          <p:grpSp>
            <p:nvGrpSpPr>
              <p:cNvPr id="45" name="Window">
                <a:extLst>
                  <a:ext uri="{FF2B5EF4-FFF2-40B4-BE49-F238E27FC236}">
                    <a16:creationId xmlns:a16="http://schemas.microsoft.com/office/drawing/2014/main" id="{4B30127B-5502-4D2D-9F60-CB3D74801C7C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2024164" y="1294680"/>
                <a:ext cx="2766911" cy="4570826"/>
                <a:chOff x="1" y="-15405"/>
                <a:chExt cx="9143999" cy="6873406"/>
              </a:xfrm>
            </p:grpSpPr>
            <p:grpSp>
              <p:nvGrpSpPr>
                <p:cNvPr id="63" name="Group 2">
                  <a:extLst>
                    <a:ext uri="{FF2B5EF4-FFF2-40B4-BE49-F238E27FC236}">
                      <a16:creationId xmlns:a16="http://schemas.microsoft.com/office/drawing/2014/main" id="{B6398711-353A-4D85-9AC9-A7628425A5A2}"/>
                    </a:ext>
                  </a:extLst>
                </p:cNvPr>
                <p:cNvGrpSpPr/>
                <p:nvPr/>
              </p:nvGrpSpPr>
              <p:grpSpPr>
                <a:xfrm>
                  <a:off x="1" y="-15405"/>
                  <a:ext cx="9143999" cy="6873406"/>
                  <a:chOff x="1" y="-15405"/>
                  <a:chExt cx="9143999" cy="6873406"/>
                </a:xfrm>
              </p:grpSpPr>
              <p:sp>
                <p:nvSpPr>
                  <p:cNvPr id="71" name="Rectangle 10">
                    <a:extLst>
                      <a:ext uri="{FF2B5EF4-FFF2-40B4-BE49-F238E27FC236}">
                        <a16:creationId xmlns:a16="http://schemas.microsoft.com/office/drawing/2014/main" id="{222E7765-6FE1-4822-85C8-2C84D9309457}"/>
                      </a:ext>
                    </a:extLst>
                  </p:cNvPr>
                  <p:cNvSpPr/>
                  <p:nvPr/>
                </p:nvSpPr>
                <p:spPr>
                  <a:xfrm>
                    <a:off x="1" y="1"/>
                    <a:ext cx="9143999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" name="Rectangle 11">
                    <a:extLst>
                      <a:ext uri="{FF2B5EF4-FFF2-40B4-BE49-F238E27FC236}">
                        <a16:creationId xmlns:a16="http://schemas.microsoft.com/office/drawing/2014/main" id="{D4F2E275-1681-4D37-A94F-42ACEE24E594}"/>
                      </a:ext>
                    </a:extLst>
                  </p:cNvPr>
                  <p:cNvSpPr/>
                  <p:nvPr/>
                </p:nvSpPr>
                <p:spPr>
                  <a:xfrm>
                    <a:off x="76200" y="309484"/>
                    <a:ext cx="8991601" cy="643773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" name="WindowTitle">
                    <a:extLst>
                      <a:ext uri="{FF2B5EF4-FFF2-40B4-BE49-F238E27FC236}">
                        <a16:creationId xmlns:a16="http://schemas.microsoft.com/office/drawing/2014/main" id="{C64CEB3C-E964-4C83-A09F-5F1232F64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40975" y="-15405"/>
                    <a:ext cx="5087770" cy="347115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Menu Administrador</a:t>
                    </a:r>
                  </a:p>
                </p:txBody>
              </p:sp>
            </p:grpSp>
            <p:grpSp>
              <p:nvGrpSpPr>
                <p:cNvPr id="64" name="Minimize - Maximize - Close">
                  <a:extLst>
                    <a:ext uri="{FF2B5EF4-FFF2-40B4-BE49-F238E27FC236}">
                      <a16:creationId xmlns:a16="http://schemas.microsoft.com/office/drawing/2014/main" id="{D1875D21-4C01-4928-9F87-E276313527AD}"/>
                    </a:ext>
                  </a:extLst>
                </p:cNvPr>
                <p:cNvGrpSpPr/>
                <p:nvPr/>
              </p:nvGrpSpPr>
              <p:grpSpPr>
                <a:xfrm>
                  <a:off x="8632311" y="92599"/>
                  <a:ext cx="384527" cy="78032"/>
                  <a:chOff x="9347642" y="131588"/>
                  <a:chExt cx="384527" cy="78032"/>
                </a:xfrm>
              </p:grpSpPr>
              <p:cxnSp>
                <p:nvCxnSpPr>
                  <p:cNvPr id="66" name="Line">
                    <a:extLst>
                      <a:ext uri="{FF2B5EF4-FFF2-40B4-BE49-F238E27FC236}">
                        <a16:creationId xmlns:a16="http://schemas.microsoft.com/office/drawing/2014/main" id="{6EA3284D-208E-40F1-BD83-67FBB52EAC3D}"/>
                      </a:ext>
                    </a:extLst>
                  </p:cNvPr>
                  <p:cNvCxnSpPr/>
                  <p:nvPr/>
                </p:nvCxnSpPr>
                <p:spPr>
                  <a:xfrm>
                    <a:off x="9661396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7" name="Line">
                    <a:extLst>
                      <a:ext uri="{FF2B5EF4-FFF2-40B4-BE49-F238E27FC236}">
                        <a16:creationId xmlns:a16="http://schemas.microsoft.com/office/drawing/2014/main" id="{25FE23B4-534F-4117-9D73-B2A762D59F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61395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68" name="Line">
                    <a:extLst>
                      <a:ext uri="{FF2B5EF4-FFF2-40B4-BE49-F238E27FC236}">
                        <a16:creationId xmlns:a16="http://schemas.microsoft.com/office/drawing/2014/main" id="{B9BBC80F-D18D-4A1F-93D2-8A19D0F1064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499472" y="143255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Line">
                    <a:extLst>
                      <a:ext uri="{FF2B5EF4-FFF2-40B4-BE49-F238E27FC236}">
                        <a16:creationId xmlns:a16="http://schemas.microsoft.com/office/drawing/2014/main" id="{E2682B1F-A32C-49F5-9A6D-8C7A4FD0089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498658" y="135261"/>
                    <a:ext cx="91440" cy="7252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Line">
                    <a:extLst>
                      <a:ext uri="{FF2B5EF4-FFF2-40B4-BE49-F238E27FC236}">
                        <a16:creationId xmlns:a16="http://schemas.microsoft.com/office/drawing/2014/main" id="{D0C1040C-F3D7-4958-99A5-8359DC22509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9347642" y="200476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5" name="Oval 4">
                  <a:extLst>
                    <a:ext uri="{FF2B5EF4-FFF2-40B4-BE49-F238E27FC236}">
                      <a16:creationId xmlns:a16="http://schemas.microsoft.com/office/drawing/2014/main" id="{639EDD63-CF8C-4F83-BAC9-957448F1FD13}"/>
                    </a:ext>
                  </a:extLst>
                </p:cNvPr>
                <p:cNvSpPr/>
                <p:nvPr/>
              </p:nvSpPr>
              <p:spPr>
                <a:xfrm>
                  <a:off x="83477" y="80065"/>
                  <a:ext cx="145536" cy="150875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DAC9BE8B-FD28-436B-8DCF-C50CC06C2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0415" y="1723601"/>
                <a:ext cx="2520189" cy="1375700"/>
              </a:xfrm>
              <a:prstGeom prst="rect">
                <a:avLst/>
              </a:prstGeom>
            </p:spPr>
          </p:pic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97C82D0D-CF8B-4D84-9DD3-232097F5AAF4}"/>
                  </a:ext>
                </a:extLst>
              </p:cNvPr>
              <p:cNvGrpSpPr/>
              <p:nvPr/>
            </p:nvGrpSpPr>
            <p:grpSpPr>
              <a:xfrm>
                <a:off x="2343905" y="5185224"/>
                <a:ext cx="2125572" cy="294296"/>
                <a:chOff x="2343905" y="5185224"/>
                <a:chExt cx="2125572" cy="294296"/>
              </a:xfrm>
            </p:grpSpPr>
            <p:sp>
              <p:nvSpPr>
                <p:cNvPr id="57" name="Content">
                  <a:extLst>
                    <a:ext uri="{FF2B5EF4-FFF2-40B4-BE49-F238E27FC236}">
                      <a16:creationId xmlns:a16="http://schemas.microsoft.com/office/drawing/2014/main" id="{5A84FE2A-B308-4297-AA2A-CF894D94D3A9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860285" y="5185225"/>
                  <a:ext cx="598916" cy="29429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0070C0">
                        <a:tint val="66000"/>
                        <a:satMod val="160000"/>
                      </a:srgbClr>
                    </a:gs>
                    <a:gs pos="50000">
                      <a:srgbClr val="0070C0">
                        <a:tint val="44500"/>
                        <a:satMod val="160000"/>
                      </a:srgbClr>
                    </a:gs>
                    <a:gs pos="100000">
                      <a:srgbClr val="0070C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 w="3175">
                  <a:solidFill>
                    <a:srgbClr val="E33A8B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lIns="91440" tIns="0" rIns="91440" bIns="9144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Salir</a:t>
                  </a:r>
                </a:p>
              </p:txBody>
            </p:sp>
            <p:grpSp>
              <p:nvGrpSpPr>
                <p:cNvPr id="55" name="Grupo 54">
                  <a:extLst>
                    <a:ext uri="{FF2B5EF4-FFF2-40B4-BE49-F238E27FC236}">
                      <a16:creationId xmlns:a16="http://schemas.microsoft.com/office/drawing/2014/main" id="{EA128167-DB23-42E8-908E-A130345494E3}"/>
                    </a:ext>
                  </a:extLst>
                </p:cNvPr>
                <p:cNvGrpSpPr/>
                <p:nvPr/>
              </p:nvGrpSpPr>
              <p:grpSpPr>
                <a:xfrm>
                  <a:off x="2343905" y="5185224"/>
                  <a:ext cx="2125572" cy="294295"/>
                  <a:chOff x="2164034" y="5586413"/>
                  <a:chExt cx="2125572" cy="294295"/>
                </a:xfrm>
              </p:grpSpPr>
              <p:sp>
                <p:nvSpPr>
                  <p:cNvPr id="59" name="Content">
                    <a:extLst>
                      <a:ext uri="{FF2B5EF4-FFF2-40B4-BE49-F238E27FC236}">
                        <a16:creationId xmlns:a16="http://schemas.microsoft.com/office/drawing/2014/main" id="{BC3D067B-BE11-4F54-92AA-F81E173A58FF}"/>
                      </a:ext>
                    </a:extLst>
                  </p:cNvPr>
                  <p:cNvSpPr/>
                  <p:nvPr>
                    <p:custDataLst>
                      <p:custData r:id="rId12"/>
                    </p:custDataLst>
                  </p:nvPr>
                </p:nvSpPr>
                <p:spPr>
                  <a:xfrm>
                    <a:off x="2164034" y="5586413"/>
                    <a:ext cx="967740" cy="294295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33CCCC">
                          <a:tint val="66000"/>
                          <a:satMod val="160000"/>
                        </a:srgbClr>
                      </a:gs>
                      <a:gs pos="50000">
                        <a:srgbClr val="33CCCC">
                          <a:tint val="44500"/>
                          <a:satMod val="160000"/>
                        </a:srgbClr>
                      </a:gs>
                      <a:gs pos="100000">
                        <a:srgbClr val="33CCCC">
                          <a:tint val="23500"/>
                          <a:satMod val="160000"/>
                        </a:srgbClr>
                      </a:gs>
                    </a:gsLst>
                    <a:lin ang="8100000" scaled="1"/>
                    <a:tileRect/>
                  </a:gradFill>
                  <a:ln w="3175">
                    <a:solidFill>
                      <a:srgbClr val="E33A8B"/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square" lIns="91440" tIns="0" rIns="91440" bIns="9144" rtlCol="0" anchor="ctr">
                    <a:no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Regresar</a:t>
                    </a:r>
                  </a:p>
                </p:txBody>
              </p:sp>
              <p:pic>
                <p:nvPicPr>
                  <p:cNvPr id="60" name="Imagen 59">
                    <a:extLst>
                      <a:ext uri="{FF2B5EF4-FFF2-40B4-BE49-F238E27FC236}">
                        <a16:creationId xmlns:a16="http://schemas.microsoft.com/office/drawing/2014/main" id="{08A4AB2B-D060-4097-B277-4DBC02E802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56476" y="5614918"/>
                    <a:ext cx="233130" cy="228601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8839A79A-CD4A-47CD-B304-65F037C0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741" y="5057513"/>
              <a:ext cx="231089" cy="231089"/>
            </a:xfrm>
            <a:prstGeom prst="rect">
              <a:avLst/>
            </a:prstGeom>
          </p:spPr>
        </p:pic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5D2794D-AD0D-4CCE-AB63-7CC0D141D39F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462638" y="2966969"/>
              <a:ext cx="152801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marL="266700" indent="-84138"/>
              <a:r>
                <a:rPr lang="en-US" sz="900" dirty="0">
                  <a:latin typeface="Segoe UI" pitchFamily="34" charset="0"/>
                  <a:cs typeface="Segoe UI" pitchFamily="34" charset="0"/>
                </a:rPr>
                <a:t>Catálogo Categorías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95649CF6-7E28-4706-A4A3-8E5BED7AB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389" y="3003747"/>
              <a:ext cx="158699" cy="158699"/>
            </a:xfrm>
            <a:prstGeom prst="rect">
              <a:avLst/>
            </a:prstGeom>
          </p:spPr>
        </p:pic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997CA9F6-2220-4FBA-B37F-67A8303CDD25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62638" y="3266467"/>
              <a:ext cx="152801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marL="266700"/>
              <a:r>
                <a:rPr lang="en-US" sz="900" dirty="0">
                  <a:latin typeface="Segoe UI" pitchFamily="34" charset="0"/>
                  <a:cs typeface="Segoe UI" pitchFamily="34" charset="0"/>
                </a:rPr>
                <a:t>Nuevo Cliente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AC6BFAB4-C085-4419-B39E-7903D78F24B4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462638" y="3570157"/>
              <a:ext cx="152801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marL="266700"/>
              <a:r>
                <a:rPr lang="en-US" sz="900" dirty="0">
                  <a:latin typeface="Segoe UI" pitchFamily="34" charset="0"/>
                  <a:cs typeface="Segoe UI" pitchFamily="34" charset="0"/>
                </a:rPr>
                <a:t>Nuevo Empleado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58BC978B-88A5-4FFF-BA54-1DE0A827AA17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462638" y="3869655"/>
              <a:ext cx="152801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marL="266700"/>
              <a:r>
                <a:rPr lang="en-US" sz="900" dirty="0">
                  <a:latin typeface="Segoe UI" pitchFamily="34" charset="0"/>
                  <a:cs typeface="Segoe UI" pitchFamily="34" charset="0"/>
                </a:rPr>
                <a:t>Nuevo Producto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22017D8F-FA84-44EB-AB61-903FD58C1AA1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4462637" y="4164954"/>
              <a:ext cx="152801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marL="266700"/>
              <a:r>
                <a:rPr lang="en-US" sz="900" dirty="0">
                  <a:latin typeface="Segoe UI" pitchFamily="34" charset="0"/>
                  <a:cs typeface="Segoe UI" pitchFamily="34" charset="0"/>
                </a:rPr>
                <a:t>Nueva Venta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6B8AB67A-B52C-4DD4-832D-F6B86CFA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846" y="3277506"/>
              <a:ext cx="205891" cy="205891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90553163-C7D6-490B-9262-421E7858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389" y="3571299"/>
              <a:ext cx="205891" cy="205891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841DB8B1-C788-4347-BBC7-354A5184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389" y="3882226"/>
              <a:ext cx="203424" cy="203424"/>
            </a:xfrm>
            <a:prstGeom prst="rect">
              <a:avLst/>
            </a:prstGeom>
          </p:spPr>
        </p:pic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60F67088-29EC-4607-9893-811BDDB70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932" y="4179192"/>
              <a:ext cx="209881" cy="209881"/>
            </a:xfrm>
            <a:prstGeom prst="rect">
              <a:avLst/>
            </a:prstGeom>
          </p:spPr>
        </p:pic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B6F9C028-4406-4EF0-81C9-D0578ABFD2AD}"/>
              </a:ext>
            </a:extLst>
          </p:cNvPr>
          <p:cNvGrpSpPr/>
          <p:nvPr/>
        </p:nvGrpSpPr>
        <p:grpSpPr>
          <a:xfrm>
            <a:off x="8510359" y="1901926"/>
            <a:ext cx="2766911" cy="2965755"/>
            <a:chOff x="7573224" y="1873507"/>
            <a:chExt cx="2766911" cy="2965755"/>
          </a:xfrm>
        </p:grpSpPr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4D45E652-A717-4082-888E-BA37D8EA1948}"/>
                </a:ext>
              </a:extLst>
            </p:cNvPr>
            <p:cNvGrpSpPr/>
            <p:nvPr/>
          </p:nvGrpSpPr>
          <p:grpSpPr>
            <a:xfrm>
              <a:off x="7573224" y="1873507"/>
              <a:ext cx="2766911" cy="2965755"/>
              <a:chOff x="6916347" y="1119896"/>
              <a:chExt cx="2766911" cy="2965755"/>
            </a:xfrm>
          </p:grpSpPr>
          <p:grpSp>
            <p:nvGrpSpPr>
              <p:cNvPr id="144" name="Grupo 143">
                <a:extLst>
                  <a:ext uri="{FF2B5EF4-FFF2-40B4-BE49-F238E27FC236}">
                    <a16:creationId xmlns:a16="http://schemas.microsoft.com/office/drawing/2014/main" id="{536D5F64-57F9-42E8-87FD-3EEE49296CCC}"/>
                  </a:ext>
                </a:extLst>
              </p:cNvPr>
              <p:cNvGrpSpPr/>
              <p:nvPr/>
            </p:nvGrpSpPr>
            <p:grpSpPr>
              <a:xfrm>
                <a:off x="6916347" y="1119896"/>
                <a:ext cx="2766911" cy="2965755"/>
                <a:chOff x="6916347" y="1119896"/>
                <a:chExt cx="2766911" cy="2965755"/>
              </a:xfrm>
            </p:grpSpPr>
            <p:grpSp>
              <p:nvGrpSpPr>
                <p:cNvPr id="126" name="Window">
                  <a:extLst>
                    <a:ext uri="{FF2B5EF4-FFF2-40B4-BE49-F238E27FC236}">
                      <a16:creationId xmlns:a16="http://schemas.microsoft.com/office/drawing/2014/main" id="{D2B13B16-0723-4E72-A467-919AA116B6BB}"/>
                    </a:ext>
                  </a:extLst>
                </p:cNvPr>
                <p:cNvGrpSpPr/>
                <p:nvPr>
                  <p:custDataLst>
                    <p:custData r:id="rId1"/>
                  </p:custDataLst>
                </p:nvPr>
              </p:nvGrpSpPr>
              <p:grpSpPr>
                <a:xfrm>
                  <a:off x="6916347" y="1119896"/>
                  <a:ext cx="2766911" cy="2965755"/>
                  <a:chOff x="1" y="-113138"/>
                  <a:chExt cx="9143999" cy="6971139"/>
                </a:xfrm>
              </p:grpSpPr>
              <p:grpSp>
                <p:nvGrpSpPr>
                  <p:cNvPr id="133" name="Group 2">
                    <a:extLst>
                      <a:ext uri="{FF2B5EF4-FFF2-40B4-BE49-F238E27FC236}">
                        <a16:creationId xmlns:a16="http://schemas.microsoft.com/office/drawing/2014/main" id="{9F1683FB-A02C-4115-87AC-BFA8FF62E4DF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-113138"/>
                    <a:ext cx="9143999" cy="6971139"/>
                    <a:chOff x="1" y="-113138"/>
                    <a:chExt cx="9143999" cy="6971139"/>
                  </a:xfrm>
                </p:grpSpPr>
                <p:sp>
                  <p:nvSpPr>
                    <p:cNvPr id="141" name="Rectangle 10">
                      <a:extLst>
                        <a:ext uri="{FF2B5EF4-FFF2-40B4-BE49-F238E27FC236}">
                          <a16:creationId xmlns:a16="http://schemas.microsoft.com/office/drawing/2014/main" id="{70DE5000-960B-46FB-9F7A-5BA871DBC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"/>
                      <a:ext cx="9143999" cy="6858000"/>
                    </a:xfrm>
                    <a:prstGeom prst="rect">
                      <a:avLst/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800" kern="0" dirty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42" name="Rectangle 11">
                      <a:extLst>
                        <a:ext uri="{FF2B5EF4-FFF2-40B4-BE49-F238E27FC236}">
                          <a16:creationId xmlns:a16="http://schemas.microsoft.com/office/drawing/2014/main" id="{04BE8C5E-AAF9-48E7-BD23-2323FBBA8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99" y="309484"/>
                      <a:ext cx="8991600" cy="6437733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800" kern="0" dirty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43" name="WindowTitle">
                      <a:extLst>
                        <a:ext uri="{FF2B5EF4-FFF2-40B4-BE49-F238E27FC236}">
                          <a16:creationId xmlns:a16="http://schemas.microsoft.com/office/drawing/2014/main" id="{96264557-F704-4205-B0C0-BE506C7B67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975" y="-113138"/>
                      <a:ext cx="4128914" cy="54258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45720" tIns="18288" rIns="91440" bIns="27432" rtlCol="0" anchor="ctr" anchorCtr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prstClr val="white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Menu Empleado</a:t>
                      </a:r>
                    </a:p>
                  </p:txBody>
                </p:sp>
              </p:grpSp>
              <p:grpSp>
                <p:nvGrpSpPr>
                  <p:cNvPr id="134" name="Minimize - Maximize - Close">
                    <a:extLst>
                      <a:ext uri="{FF2B5EF4-FFF2-40B4-BE49-F238E27FC236}">
                        <a16:creationId xmlns:a16="http://schemas.microsoft.com/office/drawing/2014/main" id="{CC0DB92E-7B16-48A6-9183-556A090255AD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136" name="Line">
                      <a:extLst>
                        <a:ext uri="{FF2B5EF4-FFF2-40B4-BE49-F238E27FC236}">
                          <a16:creationId xmlns:a16="http://schemas.microsoft.com/office/drawing/2014/main" id="{F31405B2-2625-4609-B1F9-CD8318B5BF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37" name="Line">
                      <a:extLst>
                        <a:ext uri="{FF2B5EF4-FFF2-40B4-BE49-F238E27FC236}">
                          <a16:creationId xmlns:a16="http://schemas.microsoft.com/office/drawing/2014/main" id="{1F811D04-855F-4148-8142-5FE25DD0CE8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138" name="Line">
                      <a:extLst>
                        <a:ext uri="{FF2B5EF4-FFF2-40B4-BE49-F238E27FC236}">
                          <a16:creationId xmlns:a16="http://schemas.microsoft.com/office/drawing/2014/main" id="{AF2BBAB7-0C94-4D68-9C66-A3E26BC1E988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9" name="Line">
                      <a:extLst>
                        <a:ext uri="{FF2B5EF4-FFF2-40B4-BE49-F238E27FC236}">
                          <a16:creationId xmlns:a16="http://schemas.microsoft.com/office/drawing/2014/main" id="{A37B63C2-B491-4E46-BEAE-35117C2F3EB4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0" name="Line">
                      <a:extLst>
                        <a:ext uri="{FF2B5EF4-FFF2-40B4-BE49-F238E27FC236}">
                          <a16:creationId xmlns:a16="http://schemas.microsoft.com/office/drawing/2014/main" id="{EA626286-06E3-4757-BEC4-6EF1FE2607E3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35" name="Oval 4">
                    <a:extLst>
                      <a:ext uri="{FF2B5EF4-FFF2-40B4-BE49-F238E27FC236}">
                        <a16:creationId xmlns:a16="http://schemas.microsoft.com/office/drawing/2014/main" id="{D8807EAE-5E93-4DEF-99FC-B247C7DBC2E5}"/>
                      </a:ext>
                    </a:extLst>
                  </p:cNvPr>
                  <p:cNvSpPr/>
                  <p:nvPr/>
                </p:nvSpPr>
                <p:spPr>
                  <a:xfrm>
                    <a:off x="83477" y="80065"/>
                    <a:ext cx="145536" cy="150875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lIns="97531" tIns="48766" rIns="97531" bIns="48766"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127" name="Imagen 126">
                  <a:extLst>
                    <a:ext uri="{FF2B5EF4-FFF2-40B4-BE49-F238E27FC236}">
                      <a16:creationId xmlns:a16="http://schemas.microsoft.com/office/drawing/2014/main" id="{EE5FE7E6-F0A3-4222-A876-469D9B2E7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2598" y="1586704"/>
                  <a:ext cx="2520189" cy="1375700"/>
                </a:xfrm>
                <a:prstGeom prst="rect">
                  <a:avLst/>
                </a:prstGeom>
              </p:spPr>
            </p:pic>
            <p:grpSp>
              <p:nvGrpSpPr>
                <p:cNvPr id="128" name="Grupo 127">
                  <a:extLst>
                    <a:ext uri="{FF2B5EF4-FFF2-40B4-BE49-F238E27FC236}">
                      <a16:creationId xmlns:a16="http://schemas.microsoft.com/office/drawing/2014/main" id="{2816F59F-ED74-46B1-9E5A-7493E04F9A2E}"/>
                    </a:ext>
                  </a:extLst>
                </p:cNvPr>
                <p:cNvGrpSpPr/>
                <p:nvPr/>
              </p:nvGrpSpPr>
              <p:grpSpPr>
                <a:xfrm>
                  <a:off x="7115621" y="3490723"/>
                  <a:ext cx="2295578" cy="298638"/>
                  <a:chOff x="2223438" y="3627620"/>
                  <a:chExt cx="2295578" cy="298638"/>
                </a:xfrm>
              </p:grpSpPr>
              <p:sp>
                <p:nvSpPr>
                  <p:cNvPr id="129" name="Content">
                    <a:extLst>
                      <a:ext uri="{FF2B5EF4-FFF2-40B4-BE49-F238E27FC236}">
                        <a16:creationId xmlns:a16="http://schemas.microsoft.com/office/drawing/2014/main" id="{2C2D1689-962F-4C9C-B61E-B8F93E6D4CF0}"/>
                      </a:ext>
                    </a:extLst>
                  </p:cNvPr>
                  <p:cNvSpPr/>
                  <p:nvPr>
                    <p:custDataLst>
                      <p:custData r:id="rId3"/>
                    </p:custDataLst>
                  </p:nvPr>
                </p:nvSpPr>
                <p:spPr>
                  <a:xfrm>
                    <a:off x="3904230" y="3627620"/>
                    <a:ext cx="598916" cy="294295"/>
                  </a:xfrm>
                  <a:prstGeom prst="roundRect">
                    <a:avLst/>
                  </a:prstGeom>
                  <a:noFill/>
                  <a:ln w="3175">
                    <a:noFill/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square" lIns="91440" tIns="0" rIns="91440" bIns="9144" rtlCol="0" anchor="ctr">
                    <a:no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Salir</a:t>
                    </a:r>
                  </a:p>
                </p:txBody>
              </p:sp>
              <p:grpSp>
                <p:nvGrpSpPr>
                  <p:cNvPr id="130" name="Grupo 129">
                    <a:extLst>
                      <a:ext uri="{FF2B5EF4-FFF2-40B4-BE49-F238E27FC236}">
                        <a16:creationId xmlns:a16="http://schemas.microsoft.com/office/drawing/2014/main" id="{C60C719C-CC52-42B2-B764-D969107581BB}"/>
                      </a:ext>
                    </a:extLst>
                  </p:cNvPr>
                  <p:cNvGrpSpPr/>
                  <p:nvPr/>
                </p:nvGrpSpPr>
                <p:grpSpPr>
                  <a:xfrm>
                    <a:off x="2223438" y="3631963"/>
                    <a:ext cx="2295578" cy="294295"/>
                    <a:chOff x="2043567" y="4033152"/>
                    <a:chExt cx="2295578" cy="294295"/>
                  </a:xfrm>
                </p:grpSpPr>
                <p:sp>
                  <p:nvSpPr>
                    <p:cNvPr id="131" name="Content">
                      <a:extLst>
                        <a:ext uri="{FF2B5EF4-FFF2-40B4-BE49-F238E27FC236}">
                          <a16:creationId xmlns:a16="http://schemas.microsoft.com/office/drawing/2014/main" id="{CD3DDCD9-6B3D-43A6-A983-9D32564B8A17}"/>
                        </a:ext>
                      </a:extLst>
                    </p:cNvPr>
                    <p:cNvSpPr/>
                    <p:nvPr>
                      <p:custDataLst>
                        <p:custData r:id="rId4"/>
                      </p:custDataLst>
                    </p:nvPr>
                  </p:nvSpPr>
                  <p:spPr>
                    <a:xfrm>
                      <a:off x="2043567" y="4033152"/>
                      <a:ext cx="967740" cy="294295"/>
                    </a:xfrm>
                    <a:prstGeom prst="roundRect">
                      <a:avLst/>
                    </a:prstGeom>
                    <a:noFill/>
                    <a:ln w="3175">
                      <a:noFill/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r"/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Regresar</a:t>
                      </a:r>
                    </a:p>
                  </p:txBody>
                </p:sp>
                <p:pic>
                  <p:nvPicPr>
                    <p:cNvPr id="132" name="Imagen 131">
                      <a:extLst>
                        <a:ext uri="{FF2B5EF4-FFF2-40B4-BE49-F238E27FC236}">
                          <a16:creationId xmlns:a16="http://schemas.microsoft.com/office/drawing/2014/main" id="{4E4D75E9-5E36-4E27-8CC0-94A389BB62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06015" y="4061657"/>
                      <a:ext cx="233130" cy="228601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21" name="Content">
                  <a:extLst>
                    <a:ext uri="{FF2B5EF4-FFF2-40B4-BE49-F238E27FC236}">
                      <a16:creationId xmlns:a16="http://schemas.microsoft.com/office/drawing/2014/main" id="{B2D6BB53-9C35-4D2D-ACA4-7423CDD10DA2}"/>
                    </a:ext>
                  </a:extLst>
                </p:cNvPr>
                <p:cNvSpPr/>
                <p:nvPr>
                  <p:custDataLst>
                    <p:custData r:id="rId2"/>
                  </p:custDataLst>
                </p:nvPr>
              </p:nvSpPr>
              <p:spPr>
                <a:xfrm>
                  <a:off x="7600519" y="3104804"/>
                  <a:ext cx="1528011" cy="228600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lIns="91440" tIns="0" rIns="91440" bIns="9144" rtlCol="0" anchor="ctr">
                  <a:noAutofit/>
                </a:bodyPr>
                <a:lstStyle/>
                <a:p>
                  <a:pPr marL="266700"/>
                  <a:r>
                    <a:rPr lang="en-US" sz="900" dirty="0">
                      <a:latin typeface="Segoe UI" pitchFamily="34" charset="0"/>
                      <a:cs typeface="Segoe UI" pitchFamily="34" charset="0"/>
                    </a:rPr>
                    <a:t>Nueva Venta</a:t>
                  </a:r>
                  <a:endParaRPr lang="en-US" sz="9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125" name="Imagen 124">
                <a:extLst>
                  <a:ext uri="{FF2B5EF4-FFF2-40B4-BE49-F238E27FC236}">
                    <a16:creationId xmlns:a16="http://schemas.microsoft.com/office/drawing/2014/main" id="{37049CF7-D823-474F-B664-F9E3CB094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8814" y="3119042"/>
                <a:ext cx="209881" cy="209881"/>
              </a:xfrm>
              <a:prstGeom prst="rect">
                <a:avLst/>
              </a:prstGeom>
            </p:spPr>
          </p:pic>
        </p:grpSp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8D95D158-5750-49A9-92A9-3ECBC744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333" y="4306527"/>
              <a:ext cx="231089" cy="231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8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F68960BA-3F42-452D-9D4D-E0507B70807F}"/>
              </a:ext>
            </a:extLst>
          </p:cNvPr>
          <p:cNvGrpSpPr/>
          <p:nvPr/>
        </p:nvGrpSpPr>
        <p:grpSpPr>
          <a:xfrm>
            <a:off x="517996" y="1176604"/>
            <a:ext cx="5218893" cy="4504792"/>
            <a:chOff x="877106" y="894522"/>
            <a:chExt cx="5218893" cy="450479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5C264D8-0623-47CC-ABA0-5C75B4954143}"/>
                </a:ext>
              </a:extLst>
            </p:cNvPr>
            <p:cNvGrpSpPr/>
            <p:nvPr/>
          </p:nvGrpSpPr>
          <p:grpSpPr>
            <a:xfrm>
              <a:off x="877106" y="894522"/>
              <a:ext cx="5218893" cy="4504792"/>
              <a:chOff x="7573224" y="1873507"/>
              <a:chExt cx="2766911" cy="2965755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F65CEA72-5130-4D06-B200-FE9678871894}"/>
                  </a:ext>
                </a:extLst>
              </p:cNvPr>
              <p:cNvGrpSpPr/>
              <p:nvPr/>
            </p:nvGrpSpPr>
            <p:grpSpPr>
              <a:xfrm>
                <a:off x="7573224" y="1873507"/>
                <a:ext cx="2766911" cy="2965755"/>
                <a:chOff x="6916347" y="1119896"/>
                <a:chExt cx="2766911" cy="2965755"/>
              </a:xfrm>
            </p:grpSpPr>
            <p:grpSp>
              <p:nvGrpSpPr>
                <p:cNvPr id="9" name="Window">
                  <a:extLst>
                    <a:ext uri="{FF2B5EF4-FFF2-40B4-BE49-F238E27FC236}">
                      <a16:creationId xmlns:a16="http://schemas.microsoft.com/office/drawing/2014/main" id="{EFB57DCC-4B4F-41F8-A9E3-BC8B24AFE0B0}"/>
                    </a:ext>
                  </a:extLst>
                </p:cNvPr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6916347" y="1119896"/>
                  <a:ext cx="2766911" cy="2965755"/>
                  <a:chOff x="1" y="-113138"/>
                  <a:chExt cx="9143999" cy="6971139"/>
                </a:xfrm>
              </p:grpSpPr>
              <p:grpSp>
                <p:nvGrpSpPr>
                  <p:cNvPr id="17" name="Group 2">
                    <a:extLst>
                      <a:ext uri="{FF2B5EF4-FFF2-40B4-BE49-F238E27FC236}">
                        <a16:creationId xmlns:a16="http://schemas.microsoft.com/office/drawing/2014/main" id="{7EECF47D-0D95-462B-AF12-310491A28892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-113138"/>
                    <a:ext cx="9143999" cy="6971139"/>
                    <a:chOff x="1" y="-113138"/>
                    <a:chExt cx="9143999" cy="6971139"/>
                  </a:xfrm>
                </p:grpSpPr>
                <p:sp>
                  <p:nvSpPr>
                    <p:cNvPr id="25" name="Rectangle 10">
                      <a:extLst>
                        <a:ext uri="{FF2B5EF4-FFF2-40B4-BE49-F238E27FC236}">
                          <a16:creationId xmlns:a16="http://schemas.microsoft.com/office/drawing/2014/main" id="{CACD313F-7558-4720-84CA-89C9B2EBE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"/>
                      <a:ext cx="9143999" cy="6858000"/>
                    </a:xfrm>
                    <a:prstGeom prst="rect">
                      <a:avLst/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800" kern="0" dirty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26" name="Rectangle 11">
                      <a:extLst>
                        <a:ext uri="{FF2B5EF4-FFF2-40B4-BE49-F238E27FC236}">
                          <a16:creationId xmlns:a16="http://schemas.microsoft.com/office/drawing/2014/main" id="{6C073E58-F6B3-43D5-BC98-C2496E45A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99" y="309484"/>
                      <a:ext cx="8991600" cy="6437733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800" kern="0" dirty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27" name="WindowTitle">
                      <a:extLst>
                        <a:ext uri="{FF2B5EF4-FFF2-40B4-BE49-F238E27FC236}">
                          <a16:creationId xmlns:a16="http://schemas.microsoft.com/office/drawing/2014/main" id="{C845B324-A0B2-4AF3-A7F8-89EF4646AB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975" y="-113138"/>
                      <a:ext cx="4128914" cy="54258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45720" tIns="18288" rIns="91440" bIns="27432" rtlCol="0" anchor="ctr" anchorCtr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prstClr val="white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Menu Empleado</a:t>
                      </a:r>
                    </a:p>
                  </p:txBody>
                </p:sp>
              </p:grpSp>
              <p:grpSp>
                <p:nvGrpSpPr>
                  <p:cNvPr id="18" name="Minimize - Maximize - Close">
                    <a:extLst>
                      <a:ext uri="{FF2B5EF4-FFF2-40B4-BE49-F238E27FC236}">
                        <a16:creationId xmlns:a16="http://schemas.microsoft.com/office/drawing/2014/main" id="{1C2D8828-F213-4030-9803-C3AFD03A24BF}"/>
                      </a:ext>
                    </a:extLst>
                  </p:cNvPr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20" name="Line">
                      <a:extLst>
                        <a:ext uri="{FF2B5EF4-FFF2-40B4-BE49-F238E27FC236}">
                          <a16:creationId xmlns:a16="http://schemas.microsoft.com/office/drawing/2014/main" id="{6E5DAF66-135F-4465-965C-AA642A48BA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1" name="Line">
                      <a:extLst>
                        <a:ext uri="{FF2B5EF4-FFF2-40B4-BE49-F238E27FC236}">
                          <a16:creationId xmlns:a16="http://schemas.microsoft.com/office/drawing/2014/main" id="{4E58319E-044F-4900-8999-0E3D950AA60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22" name="Line">
                      <a:extLst>
                        <a:ext uri="{FF2B5EF4-FFF2-40B4-BE49-F238E27FC236}">
                          <a16:creationId xmlns:a16="http://schemas.microsoft.com/office/drawing/2014/main" id="{09AC38E1-E7F9-434E-A64B-4C5248E0A532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3" name="Line">
                      <a:extLst>
                        <a:ext uri="{FF2B5EF4-FFF2-40B4-BE49-F238E27FC236}">
                          <a16:creationId xmlns:a16="http://schemas.microsoft.com/office/drawing/2014/main" id="{45D2F5C3-4835-417A-8541-A74EC6BAFCEB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" name="Line">
                      <a:extLst>
                        <a:ext uri="{FF2B5EF4-FFF2-40B4-BE49-F238E27FC236}">
                          <a16:creationId xmlns:a16="http://schemas.microsoft.com/office/drawing/2014/main" id="{93582A55-F614-4E9D-AD8B-6D8AB410749F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9" name="Oval 4">
                    <a:extLst>
                      <a:ext uri="{FF2B5EF4-FFF2-40B4-BE49-F238E27FC236}">
                        <a16:creationId xmlns:a16="http://schemas.microsoft.com/office/drawing/2014/main" id="{E61ED69D-AEAA-4877-AA95-4A479F22BAC2}"/>
                      </a:ext>
                    </a:extLst>
                  </p:cNvPr>
                  <p:cNvSpPr/>
                  <p:nvPr/>
                </p:nvSpPr>
                <p:spPr>
                  <a:xfrm>
                    <a:off x="83477" y="80065"/>
                    <a:ext cx="145536" cy="150875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lIns="97531" tIns="48766" rIns="97531" bIns="48766"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C47D23FA-078F-4C7E-ACC1-4623CC7A2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5999" y="1384143"/>
                  <a:ext cx="1333932" cy="812448"/>
                </a:xfrm>
                <a:prstGeom prst="rect">
                  <a:avLst/>
                </a:prstGeom>
              </p:spPr>
            </p:pic>
          </p:grpSp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B8A0F83-8F90-4048-92F2-064282502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633" y="4353631"/>
                <a:ext cx="174405" cy="231089"/>
              </a:xfrm>
              <a:prstGeom prst="rect">
                <a:avLst/>
              </a:prstGeom>
            </p:spPr>
          </p:pic>
        </p:grp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FB1BA69F-E865-40F6-B652-BF4BD2BB2D0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34343" y="3591888"/>
              <a:ext cx="7773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Nombre:</a:t>
              </a: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F3C4D90E-5C81-4905-9A10-AF06E7DBDB66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881237" y="3594120"/>
              <a:ext cx="203500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Inyectables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3FEED14C-5619-436C-9D6F-089B6B631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781" y="3904501"/>
              <a:ext cx="187958" cy="187958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F8793D99-1A55-4983-B0D8-2368695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249" y="3902738"/>
              <a:ext cx="187958" cy="187958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99DCF62-037B-4A9D-AEC6-8590A00A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802" y="3902738"/>
              <a:ext cx="187958" cy="187958"/>
            </a:xfrm>
            <a:prstGeom prst="rect">
              <a:avLst/>
            </a:prstGeom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088C2634-E4BB-4189-93E2-9CFA7B013C4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224027" y="2537908"/>
              <a:ext cx="2525050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Aparajita" panose="020B0604020202020204" pitchFamily="34" charset="0"/>
                  <a:ea typeface="Segoe UI" pitchFamily="34" charset="0"/>
                  <a:cs typeface="Aparajita" panose="020B0604020202020204" pitchFamily="34" charset="0"/>
                </a:rPr>
                <a:t>Control de Categorías</a:t>
              </a:r>
            </a:p>
          </p:txBody>
        </p:sp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6FEC250B-BD12-4D24-86E2-45A43720C5D2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055586754"/>
              </p:ext>
            </p:extLst>
          </p:nvPr>
        </p:nvGraphicFramePr>
        <p:xfrm>
          <a:off x="675320" y="3266691"/>
          <a:ext cx="20158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" name="Grupo 94">
            <a:extLst>
              <a:ext uri="{FF2B5EF4-FFF2-40B4-BE49-F238E27FC236}">
                <a16:creationId xmlns:a16="http://schemas.microsoft.com/office/drawing/2014/main" id="{79E46647-4191-4D6E-9630-8F17B68B9CC9}"/>
              </a:ext>
            </a:extLst>
          </p:cNvPr>
          <p:cNvGrpSpPr/>
          <p:nvPr/>
        </p:nvGrpSpPr>
        <p:grpSpPr>
          <a:xfrm>
            <a:off x="6320045" y="1176604"/>
            <a:ext cx="5518422" cy="4504792"/>
            <a:chOff x="6320045" y="1176604"/>
            <a:chExt cx="5518422" cy="4504792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0C6B63E6-5410-4159-BC31-A15AE23565FA}"/>
                </a:ext>
              </a:extLst>
            </p:cNvPr>
            <p:cNvGrpSpPr/>
            <p:nvPr/>
          </p:nvGrpSpPr>
          <p:grpSpPr>
            <a:xfrm>
              <a:off x="6320045" y="1176604"/>
              <a:ext cx="5518422" cy="4504792"/>
              <a:chOff x="6297790" y="1176604"/>
              <a:chExt cx="5518422" cy="4504792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F9FF282D-435D-4F42-97FF-52387C5A2869}"/>
                  </a:ext>
                </a:extLst>
              </p:cNvPr>
              <p:cNvGrpSpPr/>
              <p:nvPr/>
            </p:nvGrpSpPr>
            <p:grpSpPr>
              <a:xfrm>
                <a:off x="6297790" y="1176604"/>
                <a:ext cx="5518422" cy="4504792"/>
                <a:chOff x="877109" y="894522"/>
                <a:chExt cx="4886158" cy="4504792"/>
              </a:xfrm>
            </p:grpSpPr>
            <p:grpSp>
              <p:nvGrpSpPr>
                <p:cNvPr id="63" name="Grupo 62">
                  <a:extLst>
                    <a:ext uri="{FF2B5EF4-FFF2-40B4-BE49-F238E27FC236}">
                      <a16:creationId xmlns:a16="http://schemas.microsoft.com/office/drawing/2014/main" id="{7080D03F-3B83-47C0-B839-53E1698F4B78}"/>
                    </a:ext>
                  </a:extLst>
                </p:cNvPr>
                <p:cNvGrpSpPr/>
                <p:nvPr/>
              </p:nvGrpSpPr>
              <p:grpSpPr>
                <a:xfrm>
                  <a:off x="877109" y="894522"/>
                  <a:ext cx="4886158" cy="4504792"/>
                  <a:chOff x="7573225" y="1873507"/>
                  <a:chExt cx="2590504" cy="2965755"/>
                </a:xfrm>
              </p:grpSpPr>
              <p:grpSp>
                <p:nvGrpSpPr>
                  <p:cNvPr id="70" name="Grupo 69">
                    <a:extLst>
                      <a:ext uri="{FF2B5EF4-FFF2-40B4-BE49-F238E27FC236}">
                        <a16:creationId xmlns:a16="http://schemas.microsoft.com/office/drawing/2014/main" id="{CB77A7AF-16FA-4269-94D0-E6244A402E46}"/>
                      </a:ext>
                    </a:extLst>
                  </p:cNvPr>
                  <p:cNvGrpSpPr/>
                  <p:nvPr/>
                </p:nvGrpSpPr>
                <p:grpSpPr>
                  <a:xfrm>
                    <a:off x="7573225" y="1873507"/>
                    <a:ext cx="2590504" cy="2965755"/>
                    <a:chOff x="6916348" y="1119896"/>
                    <a:chExt cx="2590504" cy="2965755"/>
                  </a:xfrm>
                </p:grpSpPr>
                <p:grpSp>
                  <p:nvGrpSpPr>
                    <p:cNvPr id="72" name="Window">
                      <a:extLst>
                        <a:ext uri="{FF2B5EF4-FFF2-40B4-BE49-F238E27FC236}">
                          <a16:creationId xmlns:a16="http://schemas.microsoft.com/office/drawing/2014/main" id="{19C70B41-089D-43AB-B56E-256E72D7561B}"/>
                        </a:ext>
                      </a:extLst>
                    </p:cNvPr>
                    <p:cNvGrpSpPr/>
                    <p:nvPr>
                      <p:custDataLst>
                        <p:custData r:id="rId11"/>
                      </p:custDataLst>
                    </p:nvPr>
                  </p:nvGrpSpPr>
                  <p:grpSpPr>
                    <a:xfrm>
                      <a:off x="6916348" y="1119896"/>
                      <a:ext cx="2590504" cy="2965755"/>
                      <a:chOff x="3" y="-113138"/>
                      <a:chExt cx="8561012" cy="6971139"/>
                    </a:xfrm>
                  </p:grpSpPr>
                  <p:grpSp>
                    <p:nvGrpSpPr>
                      <p:cNvPr id="74" name="Group 2">
                        <a:extLst>
                          <a:ext uri="{FF2B5EF4-FFF2-40B4-BE49-F238E27FC236}">
                            <a16:creationId xmlns:a16="http://schemas.microsoft.com/office/drawing/2014/main" id="{881364A9-1807-4159-BCB8-214E07D9F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" y="-113138"/>
                        <a:ext cx="8561012" cy="6971139"/>
                        <a:chOff x="3" y="-113138"/>
                        <a:chExt cx="8561012" cy="6971139"/>
                      </a:xfrm>
                    </p:grpSpPr>
                    <p:sp>
                      <p:nvSpPr>
                        <p:cNvPr id="82" name="Rectangle 10">
                          <a:extLst>
                            <a:ext uri="{FF2B5EF4-FFF2-40B4-BE49-F238E27FC236}">
                              <a16:creationId xmlns:a16="http://schemas.microsoft.com/office/drawing/2014/main" id="{03705C8C-C60E-4097-A920-69FE3E9525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" y="1"/>
                          <a:ext cx="8561012" cy="6858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lumMod val="65000"/>
                          </a:srgbClr>
                        </a:solidFill>
                        <a:ln w="3175" cap="flat" cmpd="sng" algn="ctr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en-US" sz="800" kern="0" dirty="0">
                            <a:solidFill>
                              <a:prstClr val="white"/>
                            </a:solidFill>
                            <a:latin typeface="Segoe UI"/>
                          </a:endParaRPr>
                        </a:p>
                      </p:txBody>
                    </p:sp>
                    <p:sp>
                      <p:nvSpPr>
                        <p:cNvPr id="83" name="Rectangle 11">
                          <a:extLst>
                            <a:ext uri="{FF2B5EF4-FFF2-40B4-BE49-F238E27FC236}">
                              <a16:creationId xmlns:a16="http://schemas.microsoft.com/office/drawing/2014/main" id="{404565D0-9427-49A5-B248-87DF56C1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200" y="309484"/>
                          <a:ext cx="8264207" cy="6437733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  <a:ln w="3175" cap="flat" cmpd="sng" algn="ctr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en-US" sz="800" kern="0" dirty="0">
                            <a:solidFill>
                              <a:prstClr val="white"/>
                            </a:solidFill>
                            <a:latin typeface="Segoe UI"/>
                          </a:endParaRPr>
                        </a:p>
                      </p:txBody>
                    </p:sp>
                    <p:sp>
                      <p:nvSpPr>
                        <p:cNvPr id="84" name="WindowTitle">
                          <a:extLst>
                            <a:ext uri="{FF2B5EF4-FFF2-40B4-BE49-F238E27FC236}">
                              <a16:creationId xmlns:a16="http://schemas.microsoft.com/office/drawing/2014/main" id="{DFE59DCB-4620-45CB-9B00-3CE8F5715F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975" y="-113138"/>
                          <a:ext cx="4128914" cy="542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4572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prstClr val="white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Menu Empleado</a:t>
                          </a:r>
                        </a:p>
                      </p:txBody>
                    </p:sp>
                  </p:grpSp>
                  <p:grpSp>
                    <p:nvGrpSpPr>
                      <p:cNvPr id="75" name="Minimize - Maximize - Close">
                        <a:extLst>
                          <a:ext uri="{FF2B5EF4-FFF2-40B4-BE49-F238E27FC236}">
                            <a16:creationId xmlns:a16="http://schemas.microsoft.com/office/drawing/2014/main" id="{CDC9936F-DB2A-4395-A606-480F5D45E7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62557" y="100590"/>
                        <a:ext cx="384529" cy="78032"/>
                        <a:chOff x="8777888" y="139579"/>
                        <a:chExt cx="384529" cy="78032"/>
                      </a:xfrm>
                    </p:grpSpPr>
                    <p:cxnSp>
                      <p:nvCxnSpPr>
                        <p:cNvPr id="77" name="Line">
                          <a:extLst>
                            <a:ext uri="{FF2B5EF4-FFF2-40B4-BE49-F238E27FC236}">
                              <a16:creationId xmlns:a16="http://schemas.microsoft.com/office/drawing/2014/main" id="{34AF90FA-2063-4542-995F-D315DB3155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091644" y="139579"/>
                          <a:ext cx="70773" cy="76200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rgbClr val="4F81BD"/>
                        </a:lnRef>
                        <a:fillRef idx="0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78" name="Line">
                          <a:extLst>
                            <a:ext uri="{FF2B5EF4-FFF2-40B4-BE49-F238E27FC236}">
                              <a16:creationId xmlns:a16="http://schemas.microsoft.com/office/drawing/2014/main" id="{43AF5A2F-D85A-4F15-B97F-764F6F5DAA1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9091641" y="139579"/>
                          <a:ext cx="70773" cy="76200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rgbClr val="4F81BD"/>
                        </a:lnRef>
                        <a:fillRef idx="0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</p:cxnSp>
                    <p:sp>
                      <p:nvSpPr>
                        <p:cNvPr id="79" name="Line">
                          <a:extLst>
                            <a:ext uri="{FF2B5EF4-FFF2-40B4-BE49-F238E27FC236}">
                              <a16:creationId xmlns:a16="http://schemas.microsoft.com/office/drawing/2014/main" id="{9BAD4D4C-EFE8-4F01-B4CE-D24933EAF9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929719" y="151245"/>
                          <a:ext cx="91440" cy="9144"/>
                        </a:xfrm>
                        <a:prstGeom prst="rect">
                          <a:avLst/>
                        </a:prstGeom>
                        <a:solidFill>
                          <a:srgbClr val="919191"/>
                        </a:solidFill>
                        <a:ln w="3175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0" name="Line">
                          <a:extLst>
                            <a:ext uri="{FF2B5EF4-FFF2-40B4-BE49-F238E27FC236}">
                              <a16:creationId xmlns:a16="http://schemas.microsoft.com/office/drawing/2014/main" id="{09F0E7EE-AE4D-4C67-A50E-53FDD9D98B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928903" y="143252"/>
                          <a:ext cx="91440" cy="72526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Line">
                          <a:extLst>
                            <a:ext uri="{FF2B5EF4-FFF2-40B4-BE49-F238E27FC236}">
                              <a16:creationId xmlns:a16="http://schemas.microsoft.com/office/drawing/2014/main" id="{98B46FF4-5419-47EB-AC56-5FF9638EF0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777888" y="208467"/>
                          <a:ext cx="91440" cy="9144"/>
                        </a:xfrm>
                        <a:prstGeom prst="rect">
                          <a:avLst/>
                        </a:prstGeom>
                        <a:solidFill>
                          <a:srgbClr val="919191"/>
                        </a:solidFill>
                        <a:ln w="3175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6" name="Oval 4">
                        <a:extLst>
                          <a:ext uri="{FF2B5EF4-FFF2-40B4-BE49-F238E27FC236}">
                            <a16:creationId xmlns:a16="http://schemas.microsoft.com/office/drawing/2014/main" id="{78FC4FF3-CF36-4B47-AA33-1DEF211E25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77" y="80065"/>
                        <a:ext cx="145536" cy="150875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91000">
                            <a:srgbClr val="FFFFFF">
                              <a:lumMod val="85000"/>
                            </a:srgbClr>
                          </a:gs>
                          <a:gs pos="36000">
                            <a:srgbClr val="FFFFFF">
                              <a:lumMod val="95000"/>
                            </a:srgbClr>
                          </a:gs>
                          <a:gs pos="100000">
                            <a:srgbClr val="FFFFFF">
                              <a:lumMod val="95000"/>
                            </a:srgbClr>
                          </a:gs>
                        </a:gsLst>
                        <a:lin ang="5400000" scaled="0"/>
                        <a:tileRect/>
                      </a:gra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lIns="97531" tIns="48766" rIns="97531" bIns="48766"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73" name="Imagen 72">
                      <a:extLst>
                        <a:ext uri="{FF2B5EF4-FFF2-40B4-BE49-F238E27FC236}">
                          <a16:creationId xmlns:a16="http://schemas.microsoft.com/office/drawing/2014/main" id="{0785FC43-6A17-4114-A1F1-AA25BAEA74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65999" y="1384143"/>
                      <a:ext cx="1333932" cy="81244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1" name="Imagen 70">
                    <a:extLst>
                      <a:ext uri="{FF2B5EF4-FFF2-40B4-BE49-F238E27FC236}">
                        <a16:creationId xmlns:a16="http://schemas.microsoft.com/office/drawing/2014/main" id="{54F51912-D4A5-4921-B1EB-E0C4B7A1F7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56633" y="4353631"/>
                    <a:ext cx="174405" cy="2310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4" name="Content">
                  <a:extLst>
                    <a:ext uri="{FF2B5EF4-FFF2-40B4-BE49-F238E27FC236}">
                      <a16:creationId xmlns:a16="http://schemas.microsoft.com/office/drawing/2014/main" id="{CBBF9ABD-FEFE-4F73-A114-88B2AB4B8D60}"/>
                    </a:ext>
                  </a:extLst>
                </p:cNvPr>
                <p:cNvSpPr txBox="1"/>
                <p:nvPr>
                  <p:custDataLst>
                    <p:custData r:id="rId8"/>
                  </p:custDataLst>
                </p:nvPr>
              </p:nvSpPr>
              <p:spPr>
                <a:xfrm>
                  <a:off x="3108249" y="3190214"/>
                  <a:ext cx="841449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Nombre:*</a:t>
                  </a:r>
                </a:p>
              </p:txBody>
            </p:sp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4CE2F6FD-08E0-4DB5-929F-D73D0A2D8308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855143" y="3192446"/>
                  <a:ext cx="1642910" cy="220276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Anahi Angeles  Hernández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Imagen 65">
                  <a:extLst>
                    <a:ext uri="{FF2B5EF4-FFF2-40B4-BE49-F238E27FC236}">
                      <a16:creationId xmlns:a16="http://schemas.microsoft.com/office/drawing/2014/main" id="{01FBC251-18BA-46EB-98DD-6933FB154D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00" y="4225822"/>
                  <a:ext cx="187958" cy="187958"/>
                </a:xfrm>
                <a:prstGeom prst="rect">
                  <a:avLst/>
                </a:prstGeom>
              </p:spPr>
            </p:pic>
            <p:pic>
              <p:nvPicPr>
                <p:cNvPr id="67" name="Imagen 66">
                  <a:extLst>
                    <a:ext uri="{FF2B5EF4-FFF2-40B4-BE49-F238E27FC236}">
                      <a16:creationId xmlns:a16="http://schemas.microsoft.com/office/drawing/2014/main" id="{6FFDACB4-224E-4FEF-B77F-BEF30F50B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9826" y="4225822"/>
                  <a:ext cx="187958" cy="187958"/>
                </a:xfrm>
                <a:prstGeom prst="rect">
                  <a:avLst/>
                </a:prstGeom>
              </p:spPr>
            </p:pic>
            <p:pic>
              <p:nvPicPr>
                <p:cNvPr id="68" name="Imagen 67">
                  <a:extLst>
                    <a:ext uri="{FF2B5EF4-FFF2-40B4-BE49-F238E27FC236}">
                      <a16:creationId xmlns:a16="http://schemas.microsoft.com/office/drawing/2014/main" id="{8DE5B7C3-2801-45F1-BA04-05551DBA5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6222" y="4224059"/>
                  <a:ext cx="187958" cy="187958"/>
                </a:xfrm>
                <a:prstGeom prst="rect">
                  <a:avLst/>
                </a:prstGeom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BEF706A4-03F0-4AB8-BE15-494031AA24C7}"/>
                    </a:ext>
                  </a:extLst>
                </p:cNvPr>
                <p:cNvSpPr txBox="1"/>
                <p:nvPr>
                  <p:custDataLst>
                    <p:custData r:id="rId10"/>
                  </p:custDataLst>
                </p:nvPr>
              </p:nvSpPr>
              <p:spPr>
                <a:xfrm>
                  <a:off x="2224027" y="2537908"/>
                  <a:ext cx="2261295" cy="415498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00"/>
                      </a:solidFill>
                      <a:latin typeface="Aparajita" panose="020B0604020202020204" pitchFamily="34" charset="0"/>
                      <a:ea typeface="Segoe UI" pitchFamily="34" charset="0"/>
                      <a:cs typeface="Aparajita" panose="020B0604020202020204" pitchFamily="34" charset="0"/>
                    </a:rPr>
                    <a:t>Control de Empleados</a:t>
                  </a:r>
                </a:p>
              </p:txBody>
            </p:sp>
          </p:grpSp>
          <p:sp>
            <p:nvSpPr>
              <p:cNvPr id="86" name="Content">
                <a:extLst>
                  <a:ext uri="{FF2B5EF4-FFF2-40B4-BE49-F238E27FC236}">
                    <a16:creationId xmlns:a16="http://schemas.microsoft.com/office/drawing/2014/main" id="{926CAC5B-E139-415B-AA0C-FF032745C239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8909770" y="3740309"/>
                <a:ext cx="74289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Puesto:*</a:t>
                </a:r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2B6F1B54-1EFE-488E-A445-327265FC0CA7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9656664" y="3742541"/>
                <a:ext cx="185550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Empleado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9" name="Content">
                <a:extLst>
                  <a:ext uri="{FF2B5EF4-FFF2-40B4-BE49-F238E27FC236}">
                    <a16:creationId xmlns:a16="http://schemas.microsoft.com/office/drawing/2014/main" id="{E8744C03-5B13-4666-AFBC-C3A7BFE11D59}"/>
                  </a:ext>
                </a:extLst>
              </p:cNvPr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8681108" y="4050351"/>
                <a:ext cx="1048685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Contraseña:*</a:t>
                </a:r>
              </a:p>
            </p:txBody>
          </p:sp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75DF97D1-2314-4D43-BC3E-3A98E0DF34C7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9656664" y="4044699"/>
                <a:ext cx="185550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Anahi Angeles  Hernández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8" name="Triángulo isósceles 87">
              <a:extLst>
                <a:ext uri="{FF2B5EF4-FFF2-40B4-BE49-F238E27FC236}">
                  <a16:creationId xmlns:a16="http://schemas.microsoft.com/office/drawing/2014/main" id="{A6F01B6E-0163-4B6C-AC01-D9E9BC532BB7}"/>
                </a:ext>
              </a:extLst>
            </p:cNvPr>
            <p:cNvSpPr/>
            <p:nvPr/>
          </p:nvSpPr>
          <p:spPr>
            <a:xfrm flipH="1" flipV="1">
              <a:off x="11291124" y="3821509"/>
              <a:ext cx="138876" cy="73285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83080991-6C07-4207-B48C-5FFFF0C9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4963" y="4502825"/>
              <a:ext cx="194589" cy="194589"/>
            </a:xfrm>
            <a:prstGeom prst="rect">
              <a:avLst/>
            </a:prstGeom>
          </p:spPr>
        </p:pic>
      </p:grpSp>
      <p:graphicFrame>
        <p:nvGraphicFramePr>
          <p:cNvPr id="85" name="Table">
            <a:extLst>
              <a:ext uri="{FF2B5EF4-FFF2-40B4-BE49-F238E27FC236}">
                <a16:creationId xmlns:a16="http://schemas.microsoft.com/office/drawing/2014/main" id="{7A1F40B6-DDA6-4310-8388-88299A49A1B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07803670"/>
              </p:ext>
            </p:extLst>
          </p:nvPr>
        </p:nvGraphicFramePr>
        <p:xfrm>
          <a:off x="6530011" y="3222347"/>
          <a:ext cx="20158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7" name="Content">
            <a:extLst>
              <a:ext uri="{FF2B5EF4-FFF2-40B4-BE49-F238E27FC236}">
                <a16:creationId xmlns:a16="http://schemas.microsoft.com/office/drawing/2014/main" id="{7DD93583-190C-46CB-BD12-D4F10D5F690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8723616" y="4296843"/>
            <a:ext cx="1067921" cy="1538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Campos obligatorios</a:t>
            </a:r>
          </a:p>
        </p:txBody>
      </p:sp>
    </p:spTree>
    <p:extLst>
      <p:ext uri="{BB962C8B-B14F-4D97-AF65-F5344CB8AC3E}">
        <p14:creationId xmlns:p14="http://schemas.microsoft.com/office/powerpoint/2010/main" val="3421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1AE0C3BA-5DD9-4712-8B1E-963D1F60EC19}"/>
              </a:ext>
            </a:extLst>
          </p:cNvPr>
          <p:cNvGrpSpPr/>
          <p:nvPr/>
        </p:nvGrpSpPr>
        <p:grpSpPr>
          <a:xfrm>
            <a:off x="248435" y="1218248"/>
            <a:ext cx="5518422" cy="4444899"/>
            <a:chOff x="577578" y="1236497"/>
            <a:chExt cx="5518422" cy="444489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1F577C5-D7F4-413C-BE9B-71BEC6752942}"/>
                </a:ext>
              </a:extLst>
            </p:cNvPr>
            <p:cNvGrpSpPr/>
            <p:nvPr/>
          </p:nvGrpSpPr>
          <p:grpSpPr>
            <a:xfrm>
              <a:off x="577578" y="1236497"/>
              <a:ext cx="5518422" cy="4444899"/>
              <a:chOff x="6320045" y="1236497"/>
              <a:chExt cx="5518422" cy="4444899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A3C3F1FB-5B24-4167-91AD-1880A3F7B163}"/>
                  </a:ext>
                </a:extLst>
              </p:cNvPr>
              <p:cNvGrpSpPr/>
              <p:nvPr/>
            </p:nvGrpSpPr>
            <p:grpSpPr>
              <a:xfrm>
                <a:off x="6320045" y="1236497"/>
                <a:ext cx="5518422" cy="4444899"/>
                <a:chOff x="6297790" y="1236497"/>
                <a:chExt cx="5518422" cy="4444899"/>
              </a:xfrm>
            </p:grpSpPr>
            <p:grpSp>
              <p:nvGrpSpPr>
                <p:cNvPr id="8" name="Grupo 7">
                  <a:extLst>
                    <a:ext uri="{FF2B5EF4-FFF2-40B4-BE49-F238E27FC236}">
                      <a16:creationId xmlns:a16="http://schemas.microsoft.com/office/drawing/2014/main" id="{648B61AC-392E-4880-936E-404ED980CAF4}"/>
                    </a:ext>
                  </a:extLst>
                </p:cNvPr>
                <p:cNvGrpSpPr/>
                <p:nvPr/>
              </p:nvGrpSpPr>
              <p:grpSpPr>
                <a:xfrm>
                  <a:off x="6297790" y="1236497"/>
                  <a:ext cx="5518422" cy="4444899"/>
                  <a:chOff x="877109" y="954415"/>
                  <a:chExt cx="4886158" cy="4444899"/>
                </a:xfrm>
              </p:grpSpPr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89A3FA6A-EED6-498F-91B5-12FA38B99042}"/>
                      </a:ext>
                    </a:extLst>
                  </p:cNvPr>
                  <p:cNvGrpSpPr/>
                  <p:nvPr/>
                </p:nvGrpSpPr>
                <p:grpSpPr>
                  <a:xfrm>
                    <a:off x="877109" y="954415"/>
                    <a:ext cx="4886158" cy="4444899"/>
                    <a:chOff x="7573225" y="1912938"/>
                    <a:chExt cx="2590504" cy="2926324"/>
                  </a:xfrm>
                </p:grpSpPr>
                <p:grpSp>
                  <p:nvGrpSpPr>
                    <p:cNvPr id="20" name="Grupo 19">
                      <a:extLst>
                        <a:ext uri="{FF2B5EF4-FFF2-40B4-BE49-F238E27FC236}">
                          <a16:creationId xmlns:a16="http://schemas.microsoft.com/office/drawing/2014/main" id="{AE478415-26D3-4629-9243-B0D618A72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3225" y="1912938"/>
                      <a:ext cx="2590504" cy="2926324"/>
                      <a:chOff x="6916348" y="1159327"/>
                      <a:chExt cx="2590504" cy="2926324"/>
                    </a:xfrm>
                  </p:grpSpPr>
                  <p:grpSp>
                    <p:nvGrpSpPr>
                      <p:cNvPr id="22" name="Window">
                        <a:extLst>
                          <a:ext uri="{FF2B5EF4-FFF2-40B4-BE49-F238E27FC236}">
                            <a16:creationId xmlns:a16="http://schemas.microsoft.com/office/drawing/2014/main" id="{9BF7FD6D-7D29-40B7-BE5C-82E83BE9DB35}"/>
                          </a:ext>
                        </a:extLst>
                      </p:cNvPr>
                      <p:cNvGrpSpPr/>
                      <p:nvPr>
                        <p:custDataLst>
                          <p:custData r:id="rId30"/>
                        </p:custDataLst>
                      </p:nvPr>
                    </p:nvGrpSpPr>
                    <p:grpSpPr>
                      <a:xfrm>
                        <a:off x="6916348" y="1159327"/>
                        <a:ext cx="2590504" cy="2926324"/>
                        <a:chOff x="3" y="-20454"/>
                        <a:chExt cx="8561012" cy="6878455"/>
                      </a:xfrm>
                    </p:grpSpPr>
                    <p:grpSp>
                      <p:nvGrpSpPr>
                        <p:cNvPr id="24" name="Group 2">
                          <a:extLst>
                            <a:ext uri="{FF2B5EF4-FFF2-40B4-BE49-F238E27FC236}">
                              <a16:creationId xmlns:a16="http://schemas.microsoft.com/office/drawing/2014/main" id="{C3CAB949-58B5-4820-9737-3FF31A1D7C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" y="-20454"/>
                          <a:ext cx="8561012" cy="6878455"/>
                          <a:chOff x="3" y="-20454"/>
                          <a:chExt cx="8561012" cy="6878455"/>
                        </a:xfrm>
                      </p:grpSpPr>
                      <p:sp>
                        <p:nvSpPr>
                          <p:cNvPr id="32" name="Rectangle 10">
                            <a:extLst>
                              <a:ext uri="{FF2B5EF4-FFF2-40B4-BE49-F238E27FC236}">
                                <a16:creationId xmlns:a16="http://schemas.microsoft.com/office/drawing/2014/main" id="{8143A4C2-DD8F-4422-888F-CFCA2F6D6C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" y="1"/>
                            <a:ext cx="8561012" cy="6858000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lumMod val="65000"/>
                            </a:srgbClr>
                          </a:solidFill>
                          <a:ln w="3175" cap="flat" cmpd="sng" algn="ctr">
                            <a:solidFill>
                              <a:srgbClr val="000000">
                                <a:lumMod val="50000"/>
                                <a:lumOff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en-US" sz="800" kern="0" dirty="0">
                              <a:solidFill>
                                <a:prstClr val="white"/>
                              </a:solidFill>
                              <a:latin typeface="Segoe UI"/>
                            </a:endParaRPr>
                          </a:p>
                        </p:txBody>
                      </p:sp>
                      <p:sp>
                        <p:nvSpPr>
                          <p:cNvPr id="33" name="Rectangle 11">
                            <a:extLst>
                              <a:ext uri="{FF2B5EF4-FFF2-40B4-BE49-F238E27FC236}">
                                <a16:creationId xmlns:a16="http://schemas.microsoft.com/office/drawing/2014/main" id="{F00CB229-9188-4241-B6D7-C861FE6089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200" y="309484"/>
                            <a:ext cx="8264207" cy="6437733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  <a:ln w="3175" cap="flat" cmpd="sng" algn="ctr">
                            <a:solidFill>
                              <a:srgbClr val="000000">
                                <a:lumMod val="50000"/>
                                <a:lumOff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en-US" sz="800" kern="0" dirty="0">
                              <a:solidFill>
                                <a:prstClr val="white"/>
                              </a:solidFill>
                              <a:latin typeface="Segoe UI"/>
                            </a:endParaRPr>
                          </a:p>
                        </p:txBody>
                      </p:sp>
                      <p:sp>
                        <p:nvSpPr>
                          <p:cNvPr id="34" name="WindowTitle">
                            <a:extLst>
                              <a:ext uri="{FF2B5EF4-FFF2-40B4-BE49-F238E27FC236}">
                                <a16:creationId xmlns:a16="http://schemas.microsoft.com/office/drawing/2014/main" id="{7E174D31-46E5-4D7A-9CC1-602B19871B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0974" y="-20454"/>
                            <a:ext cx="2577243" cy="3572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45720" tIns="18288" rIns="91440" bIns="27432" rtlCol="0" anchor="ctr" anchorCtr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prstClr val="white"/>
                                </a:solidFill>
                                <a:latin typeface="Segoe UI" pitchFamily="34" charset="0"/>
                                <a:ea typeface="Segoe UI" pitchFamily="34" charset="0"/>
                                <a:cs typeface="Segoe UI" pitchFamily="34" charset="0"/>
                              </a:rPr>
                              <a:t>Productos de Almacen</a:t>
                            </a:r>
                          </a:p>
                        </p:txBody>
                      </p:sp>
                    </p:grpSp>
                    <p:grpSp>
                      <p:nvGrpSpPr>
                        <p:cNvPr id="25" name="Minimize - Maximize - Close">
                          <a:extLst>
                            <a:ext uri="{FF2B5EF4-FFF2-40B4-BE49-F238E27FC236}">
                              <a16:creationId xmlns:a16="http://schemas.microsoft.com/office/drawing/2014/main" id="{D84B7C45-C575-4163-AC94-3A2D30B450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62557" y="100590"/>
                          <a:ext cx="384529" cy="78032"/>
                          <a:chOff x="8777888" y="139579"/>
                          <a:chExt cx="384529" cy="78032"/>
                        </a:xfrm>
                      </p:grpSpPr>
                      <p:cxnSp>
                        <p:nvCxnSpPr>
                          <p:cNvPr id="27" name="Line">
                            <a:extLst>
                              <a:ext uri="{FF2B5EF4-FFF2-40B4-BE49-F238E27FC236}">
                                <a16:creationId xmlns:a16="http://schemas.microsoft.com/office/drawing/2014/main" id="{D9A64A0F-3411-42BB-93A5-E054ABAE5BF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091644" y="139579"/>
                            <a:ext cx="70773" cy="7620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1">
                            <a:srgbClr val="4F81BD"/>
                          </a:lnRef>
                          <a:fillRef idx="0">
                            <a:srgbClr val="4F81BD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</p:cxnSp>
                      <p:cxnSp>
                        <p:nvCxnSpPr>
                          <p:cNvPr id="28" name="Line">
                            <a:extLst>
                              <a:ext uri="{FF2B5EF4-FFF2-40B4-BE49-F238E27FC236}">
                                <a16:creationId xmlns:a16="http://schemas.microsoft.com/office/drawing/2014/main" id="{6194B176-2EB6-417B-A838-F2577E3B920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9091641" y="139579"/>
                            <a:ext cx="70773" cy="7620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1">
                            <a:srgbClr val="4F81BD"/>
                          </a:lnRef>
                          <a:fillRef idx="0">
                            <a:srgbClr val="4F81BD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</p:cxnSp>
                      <p:sp>
                        <p:nvSpPr>
                          <p:cNvPr id="29" name="Line">
                            <a:extLst>
                              <a:ext uri="{FF2B5EF4-FFF2-40B4-BE49-F238E27FC236}">
                                <a16:creationId xmlns:a16="http://schemas.microsoft.com/office/drawing/2014/main" id="{EB512BEB-064A-4773-A4D5-060E5E8B87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929719" y="151245"/>
                            <a:ext cx="91440" cy="9144"/>
                          </a:xfrm>
                          <a:prstGeom prst="rect">
                            <a:avLst/>
                          </a:prstGeom>
                          <a:solidFill>
                            <a:srgbClr val="919191"/>
                          </a:solidFill>
                          <a:ln w="3175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" name="Line">
                            <a:extLst>
                              <a:ext uri="{FF2B5EF4-FFF2-40B4-BE49-F238E27FC236}">
                                <a16:creationId xmlns:a16="http://schemas.microsoft.com/office/drawing/2014/main" id="{814C1138-B5FB-410E-AA1C-817AA08144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928903" y="143252"/>
                            <a:ext cx="91440" cy="72526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" name="Line">
                            <a:extLst>
                              <a:ext uri="{FF2B5EF4-FFF2-40B4-BE49-F238E27FC236}">
                                <a16:creationId xmlns:a16="http://schemas.microsoft.com/office/drawing/2014/main" id="{8CE4FDE6-102B-4547-A693-22670F4C2D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777888" y="208467"/>
                            <a:ext cx="91440" cy="9144"/>
                          </a:xfrm>
                          <a:prstGeom prst="rect">
                            <a:avLst/>
                          </a:prstGeom>
                          <a:solidFill>
                            <a:srgbClr val="919191"/>
                          </a:solidFill>
                          <a:ln w="3175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6" name="Oval 4">
                          <a:extLst>
                            <a:ext uri="{FF2B5EF4-FFF2-40B4-BE49-F238E27FC236}">
                              <a16:creationId xmlns:a16="http://schemas.microsoft.com/office/drawing/2014/main" id="{4E010DB7-C5E9-401F-AB40-05A75DD29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477" y="80065"/>
                          <a:ext cx="145536" cy="150875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91000">
                              <a:srgbClr val="FFFFFF">
                                <a:lumMod val="85000"/>
                              </a:srgbClr>
                            </a:gs>
                            <a:gs pos="36000">
                              <a:srgbClr val="FFFFFF">
                                <a:lumMod val="95000"/>
                              </a:srgbClr>
                            </a:gs>
                            <a:gs pos="100000">
                              <a:srgbClr val="FFFFFF">
                                <a:lumMod val="95000"/>
                              </a:srgbClr>
                            </a:gs>
                          </a:gsLst>
                          <a:lin ang="5400000" scaled="0"/>
                          <a:tileRect/>
                        </a:gradFill>
                        <a:ln w="3175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</a:ln>
                        <a:effectLst/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lIns="97531" tIns="48766" rIns="97531" bIns="48766"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23" name="Imagen 22">
                        <a:extLst>
                          <a:ext uri="{FF2B5EF4-FFF2-40B4-BE49-F238E27FC236}">
                            <a16:creationId xmlns:a16="http://schemas.microsoft.com/office/drawing/2014/main" id="{0BDED09E-B728-489E-940C-A920C0FE3D5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65999" y="1384143"/>
                        <a:ext cx="1333932" cy="81244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1" name="Imagen 20">
                      <a:extLst>
                        <a:ext uri="{FF2B5EF4-FFF2-40B4-BE49-F238E27FC236}">
                          <a16:creationId xmlns:a16="http://schemas.microsoft.com/office/drawing/2014/main" id="{EA095EC9-6614-42FE-A46D-7D34D970F2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57717" y="4407894"/>
                      <a:ext cx="174405" cy="23108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4" name="Content">
                    <a:extLst>
                      <a:ext uri="{FF2B5EF4-FFF2-40B4-BE49-F238E27FC236}">
                        <a16:creationId xmlns:a16="http://schemas.microsoft.com/office/drawing/2014/main" id="{80FA546A-DEB0-4E15-8085-7FC5A58CE466}"/>
                      </a:ext>
                    </a:extLst>
                  </p:cNvPr>
                  <p:cNvSpPr txBox="1"/>
                  <p:nvPr>
                    <p:custDataLst>
                      <p:custData r:id="rId27"/>
                    </p:custDataLst>
                  </p:nvPr>
                </p:nvSpPr>
                <p:spPr>
                  <a:xfrm>
                    <a:off x="3108249" y="3190214"/>
                    <a:ext cx="841449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Nombre:*</a:t>
                    </a:r>
                  </a:p>
                </p:txBody>
              </p:sp>
              <p:sp>
                <p:nvSpPr>
                  <p:cNvPr id="15" name="Content">
                    <a:extLst>
                      <a:ext uri="{FF2B5EF4-FFF2-40B4-BE49-F238E27FC236}">
                        <a16:creationId xmlns:a16="http://schemas.microsoft.com/office/drawing/2014/main" id="{3804AECA-AECE-4FFC-8F04-1AEC62067C3B}"/>
                      </a:ext>
                    </a:extLst>
                  </p:cNvPr>
                  <p:cNvSpPr/>
                  <p:nvPr>
                    <p:custDataLst>
                      <p:custData r:id="rId28"/>
                    </p:custDataLst>
                  </p:nvPr>
                </p:nvSpPr>
                <p:spPr>
                  <a:xfrm>
                    <a:off x="3855143" y="3192446"/>
                    <a:ext cx="1642910" cy="22027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none" lIns="45720" tIns="18288" rIns="45720" bIns="18288" rtlCol="0" anchor="ctr">
                    <a:no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Paracetamolo</a:t>
                    </a:r>
                  </a:p>
                </p:txBody>
              </p:sp>
              <p:pic>
                <p:nvPicPr>
                  <p:cNvPr id="16" name="Imagen 15">
                    <a:extLst>
                      <a:ext uri="{FF2B5EF4-FFF2-40B4-BE49-F238E27FC236}">
                        <a16:creationId xmlns:a16="http://schemas.microsoft.com/office/drawing/2014/main" id="{D1443AA3-1CC6-474E-8EBC-3D9B109720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0200" y="4903961"/>
                    <a:ext cx="187958" cy="187958"/>
                  </a:xfrm>
                  <a:prstGeom prst="rect">
                    <a:avLst/>
                  </a:prstGeom>
                </p:spPr>
              </p:pic>
              <p:pic>
                <p:nvPicPr>
                  <p:cNvPr id="17" name="Imagen 16">
                    <a:extLst>
                      <a:ext uri="{FF2B5EF4-FFF2-40B4-BE49-F238E27FC236}">
                        <a16:creationId xmlns:a16="http://schemas.microsoft.com/office/drawing/2014/main" id="{38E0EF87-44EE-49BD-A0AC-E6512B7269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89826" y="4903961"/>
                    <a:ext cx="187958" cy="187958"/>
                  </a:xfrm>
                  <a:prstGeom prst="rect">
                    <a:avLst/>
                  </a:prstGeom>
                </p:spPr>
              </p:pic>
              <p:pic>
                <p:nvPicPr>
                  <p:cNvPr id="18" name="Imagen 17">
                    <a:extLst>
                      <a:ext uri="{FF2B5EF4-FFF2-40B4-BE49-F238E27FC236}">
                        <a16:creationId xmlns:a16="http://schemas.microsoft.com/office/drawing/2014/main" id="{B562B6C0-B5BF-443B-9EE7-8C164D172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6222" y="4902198"/>
                    <a:ext cx="187958" cy="187958"/>
                  </a:xfrm>
                  <a:prstGeom prst="rect">
                    <a:avLst/>
                  </a:prstGeom>
                </p:spPr>
              </p:pic>
              <p:sp>
                <p:nvSpPr>
                  <p:cNvPr id="19" name="Content">
                    <a:extLst>
                      <a:ext uri="{FF2B5EF4-FFF2-40B4-BE49-F238E27FC236}">
                        <a16:creationId xmlns:a16="http://schemas.microsoft.com/office/drawing/2014/main" id="{9B307F4E-D94A-4CB2-9526-411BFC61C793}"/>
                      </a:ext>
                    </a:extLst>
                  </p:cNvPr>
                  <p:cNvSpPr txBox="1"/>
                  <p:nvPr>
                    <p:custDataLst>
                      <p:custData r:id="rId29"/>
                    </p:custDataLst>
                  </p:nvPr>
                </p:nvSpPr>
                <p:spPr>
                  <a:xfrm>
                    <a:off x="1703332" y="2537908"/>
                    <a:ext cx="3335737" cy="41549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Segoe UI" pitchFamily="34" charset="0"/>
                        <a:cs typeface="Aparajita" panose="020B0604020202020204" pitchFamily="34" charset="0"/>
                      </a:rPr>
                      <a:t>Control de Productos de Almacen</a:t>
                    </a:r>
                  </a:p>
                </p:txBody>
              </p:sp>
            </p:grpSp>
            <p:sp>
              <p:nvSpPr>
                <p:cNvPr id="9" name="Content">
                  <a:extLst>
                    <a:ext uri="{FF2B5EF4-FFF2-40B4-BE49-F238E27FC236}">
                      <a16:creationId xmlns:a16="http://schemas.microsoft.com/office/drawing/2014/main" id="{7EC48CAB-4CFF-49AD-96E6-558014FD059F}"/>
                    </a:ext>
                  </a:extLst>
                </p:cNvPr>
                <p:cNvSpPr txBox="1"/>
                <p:nvPr>
                  <p:custDataLst>
                    <p:custData r:id="rId23"/>
                  </p:custDataLst>
                </p:nvPr>
              </p:nvSpPr>
              <p:spPr>
                <a:xfrm>
                  <a:off x="8631248" y="3740309"/>
                  <a:ext cx="1069524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Descripción:*</a:t>
                  </a:r>
                </a:p>
              </p:txBody>
            </p:sp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EED3C488-FA60-44D6-8BDA-FF60E6F4E40E}"/>
                    </a:ext>
                  </a:extLst>
                </p:cNvPr>
                <p:cNvSpPr/>
                <p:nvPr>
                  <p:custDataLst>
                    <p:custData r:id="rId24"/>
                  </p:custDataLst>
                </p:nvPr>
              </p:nvSpPr>
              <p:spPr>
                <a:xfrm>
                  <a:off x="9656664" y="3742541"/>
                  <a:ext cx="1855501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500 ml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17B7E016-95C2-4A23-A047-275BE1B53149}"/>
                    </a:ext>
                  </a:extLst>
                </p:cNvPr>
                <p:cNvSpPr txBox="1"/>
                <p:nvPr>
                  <p:custDataLst>
                    <p:custData r:id="rId25"/>
                  </p:custDataLst>
                </p:nvPr>
              </p:nvSpPr>
              <p:spPr>
                <a:xfrm>
                  <a:off x="8423306" y="4042467"/>
                  <a:ext cx="1277466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Precio Compra:*</a:t>
                  </a: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76F26481-EF4F-4B4D-84BA-69C6952A8219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9656665" y="4044699"/>
                  <a:ext cx="300356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30</a:t>
                  </a:r>
                </a:p>
              </p:txBody>
            </p:sp>
          </p:grpSp>
          <p:sp>
            <p:nvSpPr>
              <p:cNvPr id="6" name="Triángulo isósceles 5">
                <a:extLst>
                  <a:ext uri="{FF2B5EF4-FFF2-40B4-BE49-F238E27FC236}">
                    <a16:creationId xmlns:a16="http://schemas.microsoft.com/office/drawing/2014/main" id="{C41CA968-1B65-4BD8-BEC4-99257ACA3A67}"/>
                  </a:ext>
                </a:extLst>
              </p:cNvPr>
              <p:cNvSpPr/>
              <p:nvPr/>
            </p:nvSpPr>
            <p:spPr>
              <a:xfrm flipH="1" flipV="1">
                <a:off x="11291124" y="3821509"/>
                <a:ext cx="138876" cy="73285"/>
              </a:xfrm>
              <a:prstGeom prst="triangl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6597C6A-9B47-4059-A98F-DD15D4E20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4963" y="5180964"/>
                <a:ext cx="194589" cy="194589"/>
              </a:xfrm>
              <a:prstGeom prst="rect">
                <a:avLst/>
              </a:prstGeom>
            </p:spPr>
          </p:pic>
        </p:grp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08ED8F0-9AA5-43F7-A6F8-C9E00E4C4B2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425144" y="4055715"/>
              <a:ext cx="112351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 Venta:*</a:t>
              </a: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B7E42A3D-2120-4096-BE3A-E914EFF02A3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5477845" y="4072794"/>
              <a:ext cx="31410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45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F16CEEB-5520-43F8-B60E-CBFFD48801B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832938" y="4347401"/>
              <a:ext cx="114762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Presentación:*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42FCD797-8303-498C-AD8B-3E5E2C0946EA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3936452" y="4377173"/>
              <a:ext cx="185550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500 ml</a:t>
              </a:r>
            </a:p>
          </p:txBody>
        </p:sp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11E5DBB4-26CD-405F-8B49-498AC072906A}"/>
                </a:ext>
              </a:extLst>
            </p:cNvPr>
            <p:cNvSpPr/>
            <p:nvPr/>
          </p:nvSpPr>
          <p:spPr>
            <a:xfrm flipH="1" flipV="1">
              <a:off x="5548657" y="4456141"/>
              <a:ext cx="138876" cy="73285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36FDEB4A-2AEB-4E32-AED0-FB66DE80547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911036" y="4676652"/>
              <a:ext cx="93686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Categoría:*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C6EC240D-06C1-4303-9BF4-4F9A6756AA38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3936452" y="4678884"/>
              <a:ext cx="185550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Analgesico</a:t>
              </a:r>
            </a:p>
          </p:txBody>
        </p: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C3439DDC-2F53-44E0-B19B-33A1DB3745FA}"/>
                </a:ext>
              </a:extLst>
            </p:cNvPr>
            <p:cNvSpPr/>
            <p:nvPr/>
          </p:nvSpPr>
          <p:spPr>
            <a:xfrm flipH="1" flipV="1">
              <a:off x="5548657" y="4757852"/>
              <a:ext cx="138876" cy="73285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48580D8C-8341-4683-9E76-4CFE5D30558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2979836" y="4997471"/>
              <a:ext cx="1067921" cy="1538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* Campos obligatorios</a:t>
              </a:r>
            </a:p>
          </p:txBody>
        </p:sp>
      </p:grpSp>
      <p:graphicFrame>
        <p:nvGraphicFramePr>
          <p:cNvPr id="44" name="Table">
            <a:extLst>
              <a:ext uri="{FF2B5EF4-FFF2-40B4-BE49-F238E27FC236}">
                <a16:creationId xmlns:a16="http://schemas.microsoft.com/office/drawing/2014/main" id="{07D63C86-42DB-43C5-B27F-86707D3BCBBF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130796880"/>
              </p:ext>
            </p:extLst>
          </p:nvPr>
        </p:nvGraphicFramePr>
        <p:xfrm>
          <a:off x="396759" y="3454047"/>
          <a:ext cx="20158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7" name="Grupo 86">
            <a:extLst>
              <a:ext uri="{FF2B5EF4-FFF2-40B4-BE49-F238E27FC236}">
                <a16:creationId xmlns:a16="http://schemas.microsoft.com/office/drawing/2014/main" id="{15866CA4-3B50-41AC-8E54-08D7D680C6A6}"/>
              </a:ext>
            </a:extLst>
          </p:cNvPr>
          <p:cNvGrpSpPr/>
          <p:nvPr/>
        </p:nvGrpSpPr>
        <p:grpSpPr>
          <a:xfrm>
            <a:off x="6211441" y="1280372"/>
            <a:ext cx="5518422" cy="4444899"/>
            <a:chOff x="6617100" y="1289837"/>
            <a:chExt cx="5518422" cy="4444899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AE693940-3FD1-4FA1-B0E9-9CB869FC7AEA}"/>
                </a:ext>
              </a:extLst>
            </p:cNvPr>
            <p:cNvGrpSpPr/>
            <p:nvPr/>
          </p:nvGrpSpPr>
          <p:grpSpPr>
            <a:xfrm>
              <a:off x="6617100" y="1289837"/>
              <a:ext cx="5518422" cy="4444899"/>
              <a:chOff x="6320045" y="1236497"/>
              <a:chExt cx="5518422" cy="4444899"/>
            </a:xfrm>
          </p:grpSpPr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2AFC6401-2918-4D9F-AB39-E1B1B69AD687}"/>
                  </a:ext>
                </a:extLst>
              </p:cNvPr>
              <p:cNvGrpSpPr/>
              <p:nvPr/>
            </p:nvGrpSpPr>
            <p:grpSpPr>
              <a:xfrm>
                <a:off x="6320045" y="1236497"/>
                <a:ext cx="5518422" cy="4444899"/>
                <a:chOff x="6297790" y="1236497"/>
                <a:chExt cx="5518422" cy="4444899"/>
              </a:xfrm>
            </p:grpSpPr>
            <p:grpSp>
              <p:nvGrpSpPr>
                <p:cNvPr id="50" name="Grupo 49">
                  <a:extLst>
                    <a:ext uri="{FF2B5EF4-FFF2-40B4-BE49-F238E27FC236}">
                      <a16:creationId xmlns:a16="http://schemas.microsoft.com/office/drawing/2014/main" id="{B9FAB01C-DE48-401D-AD24-DF8715A6FCD3}"/>
                    </a:ext>
                  </a:extLst>
                </p:cNvPr>
                <p:cNvGrpSpPr/>
                <p:nvPr/>
              </p:nvGrpSpPr>
              <p:grpSpPr>
                <a:xfrm>
                  <a:off x="6297790" y="1236497"/>
                  <a:ext cx="5518422" cy="4444899"/>
                  <a:chOff x="877109" y="954415"/>
                  <a:chExt cx="4886158" cy="4444899"/>
                </a:xfrm>
              </p:grpSpPr>
              <p:grpSp>
                <p:nvGrpSpPr>
                  <p:cNvPr id="55" name="Grupo 54">
                    <a:extLst>
                      <a:ext uri="{FF2B5EF4-FFF2-40B4-BE49-F238E27FC236}">
                        <a16:creationId xmlns:a16="http://schemas.microsoft.com/office/drawing/2014/main" id="{EE1BBD0C-C3DA-4016-8C84-9EBE885CA7DB}"/>
                      </a:ext>
                    </a:extLst>
                  </p:cNvPr>
                  <p:cNvGrpSpPr/>
                  <p:nvPr/>
                </p:nvGrpSpPr>
                <p:grpSpPr>
                  <a:xfrm>
                    <a:off x="877109" y="954415"/>
                    <a:ext cx="4886158" cy="4444899"/>
                    <a:chOff x="7573225" y="1912938"/>
                    <a:chExt cx="2590504" cy="2926324"/>
                  </a:xfrm>
                </p:grpSpPr>
                <p:grpSp>
                  <p:nvGrpSpPr>
                    <p:cNvPr id="62" name="Grupo 61">
                      <a:extLst>
                        <a:ext uri="{FF2B5EF4-FFF2-40B4-BE49-F238E27FC236}">
                          <a16:creationId xmlns:a16="http://schemas.microsoft.com/office/drawing/2014/main" id="{104FB7BB-FB32-46B6-B156-513846361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3225" y="1912938"/>
                      <a:ext cx="2590504" cy="2926324"/>
                      <a:chOff x="6916348" y="1159327"/>
                      <a:chExt cx="2590504" cy="2926324"/>
                    </a:xfrm>
                  </p:grpSpPr>
                  <p:grpSp>
                    <p:nvGrpSpPr>
                      <p:cNvPr id="64" name="Window">
                        <a:extLst>
                          <a:ext uri="{FF2B5EF4-FFF2-40B4-BE49-F238E27FC236}">
                            <a16:creationId xmlns:a16="http://schemas.microsoft.com/office/drawing/2014/main" id="{36ADBA77-9FB4-4D04-88E6-CC88FE1E69A7}"/>
                          </a:ext>
                        </a:extLst>
                      </p:cNvPr>
                      <p:cNvGrpSpPr/>
                      <p:nvPr>
                        <p:custDataLst>
                          <p:custData r:id="rId15"/>
                        </p:custDataLst>
                      </p:nvPr>
                    </p:nvGrpSpPr>
                    <p:grpSpPr>
                      <a:xfrm>
                        <a:off x="6916348" y="1159327"/>
                        <a:ext cx="2590504" cy="2926324"/>
                        <a:chOff x="3" y="-20454"/>
                        <a:chExt cx="8561012" cy="6878455"/>
                      </a:xfrm>
                    </p:grpSpPr>
                    <p:grpSp>
                      <p:nvGrpSpPr>
                        <p:cNvPr id="66" name="Group 2">
                          <a:extLst>
                            <a:ext uri="{FF2B5EF4-FFF2-40B4-BE49-F238E27FC236}">
                              <a16:creationId xmlns:a16="http://schemas.microsoft.com/office/drawing/2014/main" id="{BB33FEFF-57CD-433E-B383-C70753DC6F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" y="-20454"/>
                          <a:ext cx="8561012" cy="6878455"/>
                          <a:chOff x="3" y="-20454"/>
                          <a:chExt cx="8561012" cy="6878455"/>
                        </a:xfrm>
                      </p:grpSpPr>
                      <p:sp>
                        <p:nvSpPr>
                          <p:cNvPr id="74" name="Rectangle 10">
                            <a:extLst>
                              <a:ext uri="{FF2B5EF4-FFF2-40B4-BE49-F238E27FC236}">
                                <a16:creationId xmlns:a16="http://schemas.microsoft.com/office/drawing/2014/main" id="{6E626C89-41FD-4D08-9635-EDBCF2401D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" y="1"/>
                            <a:ext cx="8561012" cy="6858000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lumMod val="65000"/>
                            </a:srgbClr>
                          </a:solidFill>
                          <a:ln w="3175" cap="flat" cmpd="sng" algn="ctr">
                            <a:solidFill>
                              <a:srgbClr val="000000">
                                <a:lumMod val="50000"/>
                                <a:lumOff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en-US" sz="800" kern="0" dirty="0">
                              <a:solidFill>
                                <a:prstClr val="white"/>
                              </a:solidFill>
                              <a:latin typeface="Segoe UI"/>
                            </a:endParaRPr>
                          </a:p>
                        </p:txBody>
                      </p:sp>
                      <p:sp>
                        <p:nvSpPr>
                          <p:cNvPr id="75" name="Rectangle 11">
                            <a:extLst>
                              <a:ext uri="{FF2B5EF4-FFF2-40B4-BE49-F238E27FC236}">
                                <a16:creationId xmlns:a16="http://schemas.microsoft.com/office/drawing/2014/main" id="{4B605D0E-C3F4-42B6-9169-E0CEFC70A4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201" y="309484"/>
                            <a:ext cx="8264208" cy="6437733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  <a:ln w="3175" cap="flat" cmpd="sng" algn="ctr">
                            <a:solidFill>
                              <a:srgbClr val="000000">
                                <a:lumMod val="50000"/>
                                <a:lumOff val="50000"/>
                              </a:srgbClr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en-US" sz="800" kern="0" dirty="0">
                              <a:solidFill>
                                <a:prstClr val="white"/>
                              </a:solidFill>
                              <a:latin typeface="Segoe UI"/>
                            </a:endParaRPr>
                          </a:p>
                        </p:txBody>
                      </p:sp>
                      <p:sp>
                        <p:nvSpPr>
                          <p:cNvPr id="76" name="WindowTitle">
                            <a:extLst>
                              <a:ext uri="{FF2B5EF4-FFF2-40B4-BE49-F238E27FC236}">
                                <a16:creationId xmlns:a16="http://schemas.microsoft.com/office/drawing/2014/main" id="{6B6FBBF9-149B-4C9B-BB8C-8DD903A1D5A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0974" y="-20454"/>
                            <a:ext cx="1041082" cy="3572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45720" tIns="18288" rIns="91440" bIns="27432" rtlCol="0" anchor="ctr" anchorCtr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prstClr val="white"/>
                                </a:solidFill>
                                <a:latin typeface="Segoe UI" pitchFamily="34" charset="0"/>
                                <a:ea typeface="Segoe UI" pitchFamily="34" charset="0"/>
                                <a:cs typeface="Segoe UI" pitchFamily="34" charset="0"/>
                              </a:rPr>
                              <a:t>Clientes</a:t>
                            </a:r>
                          </a:p>
                        </p:txBody>
                      </p:sp>
                    </p:grpSp>
                    <p:grpSp>
                      <p:nvGrpSpPr>
                        <p:cNvPr id="67" name="Minimize - Maximize - Close">
                          <a:extLst>
                            <a:ext uri="{FF2B5EF4-FFF2-40B4-BE49-F238E27FC236}">
                              <a16:creationId xmlns:a16="http://schemas.microsoft.com/office/drawing/2014/main" id="{FA881DA3-6488-4A2F-8621-4AA25140DA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62557" y="100590"/>
                          <a:ext cx="384529" cy="78032"/>
                          <a:chOff x="8777888" y="139579"/>
                          <a:chExt cx="384529" cy="78032"/>
                        </a:xfrm>
                      </p:grpSpPr>
                      <p:cxnSp>
                        <p:nvCxnSpPr>
                          <p:cNvPr id="69" name="Line">
                            <a:extLst>
                              <a:ext uri="{FF2B5EF4-FFF2-40B4-BE49-F238E27FC236}">
                                <a16:creationId xmlns:a16="http://schemas.microsoft.com/office/drawing/2014/main" id="{9E85BEE3-7444-4CC7-A55F-85BD1C5393E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091644" y="139579"/>
                            <a:ext cx="70773" cy="7620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1">
                            <a:srgbClr val="4F81BD"/>
                          </a:lnRef>
                          <a:fillRef idx="0">
                            <a:srgbClr val="4F81BD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</p:cxnSp>
                      <p:cxnSp>
                        <p:nvCxnSpPr>
                          <p:cNvPr id="70" name="Line">
                            <a:extLst>
                              <a:ext uri="{FF2B5EF4-FFF2-40B4-BE49-F238E27FC236}">
                                <a16:creationId xmlns:a16="http://schemas.microsoft.com/office/drawing/2014/main" id="{700D723D-D87B-4B8A-BBCF-A19A8453DC5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9091641" y="139579"/>
                            <a:ext cx="70773" cy="7620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1">
                            <a:srgbClr val="4F81BD"/>
                          </a:lnRef>
                          <a:fillRef idx="0">
                            <a:srgbClr val="4F81BD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</p:cxnSp>
                      <p:sp>
                        <p:nvSpPr>
                          <p:cNvPr id="71" name="Line">
                            <a:extLst>
                              <a:ext uri="{FF2B5EF4-FFF2-40B4-BE49-F238E27FC236}">
                                <a16:creationId xmlns:a16="http://schemas.microsoft.com/office/drawing/2014/main" id="{E62B6F9F-3A2B-4362-8A57-8FEDD80DB7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929719" y="151245"/>
                            <a:ext cx="91440" cy="9144"/>
                          </a:xfrm>
                          <a:prstGeom prst="rect">
                            <a:avLst/>
                          </a:prstGeom>
                          <a:solidFill>
                            <a:srgbClr val="919191"/>
                          </a:solidFill>
                          <a:ln w="3175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2" name="Line">
                            <a:extLst>
                              <a:ext uri="{FF2B5EF4-FFF2-40B4-BE49-F238E27FC236}">
                                <a16:creationId xmlns:a16="http://schemas.microsoft.com/office/drawing/2014/main" id="{E59C7713-3170-4363-BBB1-465FA5B568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928903" y="143252"/>
                            <a:ext cx="91440" cy="72526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3" name="Line">
                            <a:extLst>
                              <a:ext uri="{FF2B5EF4-FFF2-40B4-BE49-F238E27FC236}">
                                <a16:creationId xmlns:a16="http://schemas.microsoft.com/office/drawing/2014/main" id="{7EF2746F-0776-4112-A95A-8058605440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 flipV="1">
                            <a:off x="8777888" y="208467"/>
                            <a:ext cx="91440" cy="9144"/>
                          </a:xfrm>
                          <a:prstGeom prst="rect">
                            <a:avLst/>
                          </a:prstGeom>
                          <a:solidFill>
                            <a:srgbClr val="919191"/>
                          </a:solidFill>
                          <a:ln w="3175">
                            <a:solidFill>
                              <a:srgbClr val="FFFFFF"/>
                            </a:solidFill>
                          </a:ln>
                        </p:spPr>
                        <p:style>
                          <a:lnRef idx="2">
                            <a:srgbClr val="4F81BD">
                              <a:shade val="50000"/>
                            </a:srgbClr>
                          </a:lnRef>
                          <a:fillRef idx="1001">
                            <a:srgbClr val="000000"/>
                          </a:fillRef>
                          <a:effectRef idx="0">
                            <a:srgbClr val="4F81BD"/>
                          </a:effectRef>
                          <a:fontRef idx="minor">
                            <a:srgbClr val="000000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" name="Oval 4">
                          <a:extLst>
                            <a:ext uri="{FF2B5EF4-FFF2-40B4-BE49-F238E27FC236}">
                              <a16:creationId xmlns:a16="http://schemas.microsoft.com/office/drawing/2014/main" id="{335FE5A4-2E1C-4E52-AD65-9A6CCB2AF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477" y="80065"/>
                          <a:ext cx="145536" cy="150875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91000">
                              <a:srgbClr val="FFFFFF">
                                <a:lumMod val="85000"/>
                              </a:srgbClr>
                            </a:gs>
                            <a:gs pos="36000">
                              <a:srgbClr val="FFFFFF">
                                <a:lumMod val="95000"/>
                              </a:srgbClr>
                            </a:gs>
                            <a:gs pos="100000">
                              <a:srgbClr val="FFFFFF">
                                <a:lumMod val="95000"/>
                              </a:srgbClr>
                            </a:gs>
                          </a:gsLst>
                          <a:lin ang="5400000" scaled="0"/>
                          <a:tileRect/>
                        </a:gradFill>
                        <a:ln w="3175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</a:ln>
                        <a:effectLst/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lIns="97531" tIns="48766" rIns="97531" bIns="48766"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65" name="Imagen 64">
                        <a:extLst>
                          <a:ext uri="{FF2B5EF4-FFF2-40B4-BE49-F238E27FC236}">
                            <a16:creationId xmlns:a16="http://schemas.microsoft.com/office/drawing/2014/main" id="{1F8B5D2B-0970-49DB-BDE9-C3E4940666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65999" y="1384143"/>
                        <a:ext cx="1333932" cy="81244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3" name="Imagen 62">
                      <a:extLst>
                        <a:ext uri="{FF2B5EF4-FFF2-40B4-BE49-F238E27FC236}">
                          <a16:creationId xmlns:a16="http://schemas.microsoft.com/office/drawing/2014/main" id="{3D083C3E-A9EA-4849-B51F-57F3155B10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57717" y="4407894"/>
                      <a:ext cx="174405" cy="23108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6" name="Content">
                    <a:extLst>
                      <a:ext uri="{FF2B5EF4-FFF2-40B4-BE49-F238E27FC236}">
                        <a16:creationId xmlns:a16="http://schemas.microsoft.com/office/drawing/2014/main" id="{5F22BBEF-8251-412F-BD58-FCADADAD8F83}"/>
                      </a:ext>
                    </a:extLst>
                  </p:cNvPr>
                  <p:cNvSpPr txBox="1"/>
                  <p:nvPr>
                    <p:custDataLst>
                      <p:custData r:id="rId12"/>
                    </p:custDataLst>
                  </p:nvPr>
                </p:nvSpPr>
                <p:spPr>
                  <a:xfrm>
                    <a:off x="3026000" y="3190214"/>
                    <a:ext cx="74504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Nombre:*</a:t>
                    </a:r>
                  </a:p>
                </p:txBody>
              </p:sp>
              <p:sp>
                <p:nvSpPr>
                  <p:cNvPr id="57" name="Content">
                    <a:extLst>
                      <a:ext uri="{FF2B5EF4-FFF2-40B4-BE49-F238E27FC236}">
                        <a16:creationId xmlns:a16="http://schemas.microsoft.com/office/drawing/2014/main" id="{B9D9C6B8-8800-4210-8AE4-4610DDD3FE96}"/>
                      </a:ext>
                    </a:extLst>
                  </p:cNvPr>
                  <p:cNvSpPr/>
                  <p:nvPr>
                    <p:custDataLst>
                      <p:custData r:id="rId13"/>
                    </p:custDataLst>
                  </p:nvPr>
                </p:nvSpPr>
                <p:spPr>
                  <a:xfrm>
                    <a:off x="3855143" y="3192446"/>
                    <a:ext cx="1642910" cy="22027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wrap="none" lIns="45720" tIns="18288" rIns="45720" bIns="18288" rtlCol="0" anchor="ctr">
                    <a:no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rPr>
                      <a:t>Anahi Angeles Hernandez</a:t>
                    </a:r>
                  </a:p>
                </p:txBody>
              </p:sp>
              <p:pic>
                <p:nvPicPr>
                  <p:cNvPr id="58" name="Imagen 57">
                    <a:extLst>
                      <a:ext uri="{FF2B5EF4-FFF2-40B4-BE49-F238E27FC236}">
                        <a16:creationId xmlns:a16="http://schemas.microsoft.com/office/drawing/2014/main" id="{25E10483-7F03-41BF-8EED-CB9F0DF75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0200" y="4903961"/>
                    <a:ext cx="187958" cy="187958"/>
                  </a:xfrm>
                  <a:prstGeom prst="rect">
                    <a:avLst/>
                  </a:prstGeom>
                </p:spPr>
              </p:pic>
              <p:pic>
                <p:nvPicPr>
                  <p:cNvPr id="59" name="Imagen 58">
                    <a:extLst>
                      <a:ext uri="{FF2B5EF4-FFF2-40B4-BE49-F238E27FC236}">
                        <a16:creationId xmlns:a16="http://schemas.microsoft.com/office/drawing/2014/main" id="{F53840DE-D8A0-4CA9-AA0C-A2B3A4FB70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89826" y="4903961"/>
                    <a:ext cx="187958" cy="187958"/>
                  </a:xfrm>
                  <a:prstGeom prst="rect">
                    <a:avLst/>
                  </a:prstGeom>
                </p:spPr>
              </p:pic>
              <p:pic>
                <p:nvPicPr>
                  <p:cNvPr id="60" name="Imagen 59">
                    <a:extLst>
                      <a:ext uri="{FF2B5EF4-FFF2-40B4-BE49-F238E27FC236}">
                        <a16:creationId xmlns:a16="http://schemas.microsoft.com/office/drawing/2014/main" id="{0D7F0A4F-56AA-4B40-9507-C880B471BE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6222" y="4902198"/>
                    <a:ext cx="187958" cy="187958"/>
                  </a:xfrm>
                  <a:prstGeom prst="rect">
                    <a:avLst/>
                  </a:prstGeom>
                </p:spPr>
              </p:pic>
              <p:sp>
                <p:nvSpPr>
                  <p:cNvPr id="61" name="Content">
                    <a:extLst>
                      <a:ext uri="{FF2B5EF4-FFF2-40B4-BE49-F238E27FC236}">
                        <a16:creationId xmlns:a16="http://schemas.microsoft.com/office/drawing/2014/main" id="{3AE206EE-41EF-4C45-BBD3-5B8B90D81F2E}"/>
                      </a:ext>
                    </a:extLst>
                  </p:cNvPr>
                  <p:cNvSpPr txBox="1"/>
                  <p:nvPr>
                    <p:custDataLst>
                      <p:custData r:id="rId14"/>
                    </p:custDataLst>
                  </p:nvPr>
                </p:nvSpPr>
                <p:spPr>
                  <a:xfrm>
                    <a:off x="2367132" y="2515030"/>
                    <a:ext cx="1981685" cy="41549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rgbClr val="000000"/>
                        </a:solidFill>
                        <a:latin typeface="Aparajita" panose="020B0604020202020204" pitchFamily="34" charset="0"/>
                        <a:ea typeface="Segoe UI" pitchFamily="34" charset="0"/>
                        <a:cs typeface="Aparajita" panose="020B0604020202020204" pitchFamily="34" charset="0"/>
                      </a:rPr>
                      <a:t>Control de Clientes</a:t>
                    </a:r>
                  </a:p>
                </p:txBody>
              </p:sp>
            </p:grpSp>
            <p:sp>
              <p:nvSpPr>
                <p:cNvPr id="51" name="Content">
                  <a:extLst>
                    <a:ext uri="{FF2B5EF4-FFF2-40B4-BE49-F238E27FC236}">
                      <a16:creationId xmlns:a16="http://schemas.microsoft.com/office/drawing/2014/main" id="{AC5B7BA8-015F-4158-9AD2-A6D188D707AC}"/>
                    </a:ext>
                  </a:extLst>
                </p:cNvPr>
                <p:cNvSpPr txBox="1"/>
                <p:nvPr>
                  <p:custDataLst>
                    <p:custData r:id="rId8"/>
                  </p:custDataLst>
                </p:nvPr>
              </p:nvSpPr>
              <p:spPr>
                <a:xfrm>
                  <a:off x="8666059" y="3740309"/>
                  <a:ext cx="911981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Direccion:*</a:t>
                  </a:r>
                </a:p>
              </p:txBody>
            </p:sp>
            <p:sp>
              <p:nvSpPr>
                <p:cNvPr id="52" name="Content">
                  <a:extLst>
                    <a:ext uri="{FF2B5EF4-FFF2-40B4-BE49-F238E27FC236}">
                      <a16:creationId xmlns:a16="http://schemas.microsoft.com/office/drawing/2014/main" id="{2E07866B-A262-4F5B-AEEF-AEED17126078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9656664" y="3742541"/>
                  <a:ext cx="1855501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Con. Maney Huichapan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Content">
                  <a:extLst>
                    <a:ext uri="{FF2B5EF4-FFF2-40B4-BE49-F238E27FC236}">
                      <a16:creationId xmlns:a16="http://schemas.microsoft.com/office/drawing/2014/main" id="{8B016674-BD94-43F1-8191-28E12E6EA76E}"/>
                    </a:ext>
                  </a:extLst>
                </p:cNvPr>
                <p:cNvSpPr txBox="1"/>
                <p:nvPr>
                  <p:custDataLst>
                    <p:custData r:id="rId10"/>
                  </p:custDataLst>
                </p:nvPr>
              </p:nvSpPr>
              <p:spPr>
                <a:xfrm>
                  <a:off x="9022455" y="4052049"/>
                  <a:ext cx="543739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RFC:*</a:t>
                  </a:r>
                </a:p>
              </p:txBody>
            </p:sp>
            <p:sp>
              <p:nvSpPr>
                <p:cNvPr id="54" name="Content">
                  <a:extLst>
                    <a:ext uri="{FF2B5EF4-FFF2-40B4-BE49-F238E27FC236}">
                      <a16:creationId xmlns:a16="http://schemas.microsoft.com/office/drawing/2014/main" id="{63264EB0-6006-4866-A11A-9E50BEE4DE51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9656665" y="4044699"/>
                  <a:ext cx="1855500" cy="238182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AEHA991211HDGG</a:t>
                  </a:r>
                </a:p>
              </p:txBody>
            </p:sp>
          </p:grpSp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DF0AD6AE-6602-4F5C-86A4-16808AA44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4963" y="5180964"/>
                <a:ext cx="194589" cy="194589"/>
              </a:xfrm>
              <a:prstGeom prst="rect">
                <a:avLst/>
              </a:prstGeom>
            </p:spPr>
          </p:pic>
        </p:grp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46B620D1-B34B-43E5-B140-10E62A7BFFAA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9027384" y="4419404"/>
              <a:ext cx="85812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Telefono:*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43390ABC-04E1-4635-AFB7-ACA96A4EFCF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9975974" y="4430513"/>
              <a:ext cx="185550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7731097483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C98D0245-67AF-42C1-B9E2-680E9A8B77EA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9145442" y="4729992"/>
              <a:ext cx="70724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E-mail:*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926743D9-A73C-48F1-AF44-40E055EE2A91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9975974" y="4732224"/>
              <a:ext cx="1855501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aniai.ani79@gmail.com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87684C8A-DCB7-4DFE-890D-4FA9E25AEEF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9019358" y="5050811"/>
              <a:ext cx="1067921" cy="1538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* Campos obligatorios</a:t>
              </a:r>
            </a:p>
          </p:txBody>
        </p:sp>
      </p:grpSp>
      <p:graphicFrame>
        <p:nvGraphicFramePr>
          <p:cNvPr id="86" name="Table">
            <a:extLst>
              <a:ext uri="{FF2B5EF4-FFF2-40B4-BE49-F238E27FC236}">
                <a16:creationId xmlns:a16="http://schemas.microsoft.com/office/drawing/2014/main" id="{6AF6FA54-67CD-47A9-8CDF-96C7AA290F33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02638249"/>
              </p:ext>
            </p:extLst>
          </p:nvPr>
        </p:nvGraphicFramePr>
        <p:xfrm>
          <a:off x="6433224" y="3407626"/>
          <a:ext cx="20158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64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6FF5BD8-17E9-49BA-BD7B-39E6A70FF222}"/>
              </a:ext>
            </a:extLst>
          </p:cNvPr>
          <p:cNvGrpSpPr/>
          <p:nvPr/>
        </p:nvGrpSpPr>
        <p:grpSpPr>
          <a:xfrm>
            <a:off x="2583338" y="1206550"/>
            <a:ext cx="5518422" cy="4880206"/>
            <a:chOff x="6617100" y="1289837"/>
            <a:chExt cx="5518422" cy="4880206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2A0C72F-D54D-49CE-A674-290927ACE1AC}"/>
                </a:ext>
              </a:extLst>
            </p:cNvPr>
            <p:cNvGrpSpPr/>
            <p:nvPr/>
          </p:nvGrpSpPr>
          <p:grpSpPr>
            <a:xfrm>
              <a:off x="6617100" y="1289837"/>
              <a:ext cx="5518422" cy="4880206"/>
              <a:chOff x="6297790" y="1236497"/>
              <a:chExt cx="5518422" cy="488020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E4F5695-6E19-4C8C-96F4-27FE5715145F}"/>
                  </a:ext>
                </a:extLst>
              </p:cNvPr>
              <p:cNvGrpSpPr/>
              <p:nvPr/>
            </p:nvGrpSpPr>
            <p:grpSpPr>
              <a:xfrm>
                <a:off x="6297790" y="1236497"/>
                <a:ext cx="5518422" cy="4880206"/>
                <a:chOff x="877109" y="954415"/>
                <a:chExt cx="4886158" cy="4880206"/>
              </a:xfrm>
            </p:grpSpPr>
            <p:grpSp>
              <p:nvGrpSpPr>
                <p:cNvPr id="18" name="Grupo 17">
                  <a:extLst>
                    <a:ext uri="{FF2B5EF4-FFF2-40B4-BE49-F238E27FC236}">
                      <a16:creationId xmlns:a16="http://schemas.microsoft.com/office/drawing/2014/main" id="{3FA68CD6-7693-4A65-96D0-727304D1530E}"/>
                    </a:ext>
                  </a:extLst>
                </p:cNvPr>
                <p:cNvGrpSpPr/>
                <p:nvPr/>
              </p:nvGrpSpPr>
              <p:grpSpPr>
                <a:xfrm>
                  <a:off x="877109" y="954415"/>
                  <a:ext cx="4886158" cy="4880206"/>
                  <a:chOff x="7573225" y="1912938"/>
                  <a:chExt cx="2590504" cy="3212911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06E8526F-00C4-4254-AA42-2169A0C68565}"/>
                      </a:ext>
                    </a:extLst>
                  </p:cNvPr>
                  <p:cNvGrpSpPr/>
                  <p:nvPr/>
                </p:nvGrpSpPr>
                <p:grpSpPr>
                  <a:xfrm>
                    <a:off x="7573225" y="1912938"/>
                    <a:ext cx="2590504" cy="3212911"/>
                    <a:chOff x="6916348" y="1159327"/>
                    <a:chExt cx="2590504" cy="3212911"/>
                  </a:xfrm>
                </p:grpSpPr>
                <p:grpSp>
                  <p:nvGrpSpPr>
                    <p:cNvPr id="27" name="Window">
                      <a:extLst>
                        <a:ext uri="{FF2B5EF4-FFF2-40B4-BE49-F238E27FC236}">
                          <a16:creationId xmlns:a16="http://schemas.microsoft.com/office/drawing/2014/main" id="{08B861EC-E7E6-4CC4-B6CD-EA2E52E9A77C}"/>
                        </a:ext>
                      </a:extLst>
                    </p:cNvPr>
                    <p:cNvGrpSpPr/>
                    <p:nvPr>
                      <p:custDataLst>
                        <p:custData r:id="rId20"/>
                      </p:custDataLst>
                    </p:nvPr>
                  </p:nvGrpSpPr>
                  <p:grpSpPr>
                    <a:xfrm>
                      <a:off x="6916348" y="1159327"/>
                      <a:ext cx="2590504" cy="3212911"/>
                      <a:chOff x="3" y="-20454"/>
                      <a:chExt cx="8561012" cy="7552090"/>
                    </a:xfrm>
                  </p:grpSpPr>
                  <p:grpSp>
                    <p:nvGrpSpPr>
                      <p:cNvPr id="29" name="Group 2">
                        <a:extLst>
                          <a:ext uri="{FF2B5EF4-FFF2-40B4-BE49-F238E27FC236}">
                            <a16:creationId xmlns:a16="http://schemas.microsoft.com/office/drawing/2014/main" id="{EB480A30-5DA3-443D-82A6-0FF1F1DCC0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" y="-20454"/>
                        <a:ext cx="8561012" cy="7552090"/>
                        <a:chOff x="3" y="-20454"/>
                        <a:chExt cx="8561012" cy="7552090"/>
                      </a:xfrm>
                    </p:grpSpPr>
                    <p:sp>
                      <p:nvSpPr>
                        <p:cNvPr id="37" name="Rectangle 10">
                          <a:extLst>
                            <a:ext uri="{FF2B5EF4-FFF2-40B4-BE49-F238E27FC236}">
                              <a16:creationId xmlns:a16="http://schemas.microsoft.com/office/drawing/2014/main" id="{1FC09621-144F-455C-A7E4-EAA3A01F5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" y="1"/>
                          <a:ext cx="8561012" cy="753163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lumMod val="65000"/>
                          </a:srgbClr>
                        </a:solidFill>
                        <a:ln w="3175" cap="flat" cmpd="sng" algn="ctr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en-US" sz="800" kern="0" dirty="0">
                            <a:solidFill>
                              <a:prstClr val="white"/>
                            </a:solidFill>
                            <a:latin typeface="Segoe UI"/>
                          </a:endParaRPr>
                        </a:p>
                      </p:txBody>
                    </p:sp>
                    <p:sp>
                      <p:nvSpPr>
                        <p:cNvPr id="38" name="Rectangle 11">
                          <a:extLst>
                            <a:ext uri="{FF2B5EF4-FFF2-40B4-BE49-F238E27FC236}">
                              <a16:creationId xmlns:a16="http://schemas.microsoft.com/office/drawing/2014/main" id="{20D7EE63-A586-4E4A-A737-A64A6369A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198" y="309483"/>
                          <a:ext cx="8264206" cy="7070087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  <a:ln w="3175" cap="flat" cmpd="sng" algn="ctr"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en-US" sz="800" kern="0" dirty="0">
                            <a:solidFill>
                              <a:prstClr val="white"/>
                            </a:solidFill>
                            <a:latin typeface="Segoe UI"/>
                          </a:endParaRPr>
                        </a:p>
                      </p:txBody>
                    </p:sp>
                    <p:sp>
                      <p:nvSpPr>
                        <p:cNvPr id="39" name="WindowTitle">
                          <a:extLst>
                            <a:ext uri="{FF2B5EF4-FFF2-40B4-BE49-F238E27FC236}">
                              <a16:creationId xmlns:a16="http://schemas.microsoft.com/office/drawing/2014/main" id="{312BF08C-81FA-46D1-8158-D0BFBF7134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974" y="-20454"/>
                          <a:ext cx="1041082" cy="3572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45720" tIns="18288" rIns="91440" bIns="27432" rtlCol="0" anchor="ctr" anchorCtr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prstClr val="white"/>
                              </a:solidFill>
                              <a:latin typeface="Segoe UI" pitchFamily="34" charset="0"/>
                              <a:ea typeface="Segoe UI" pitchFamily="34" charset="0"/>
                              <a:cs typeface="Segoe UI" pitchFamily="34" charset="0"/>
                            </a:rPr>
                            <a:t>Clientes</a:t>
                          </a:r>
                        </a:p>
                      </p:txBody>
                    </p:sp>
                  </p:grpSp>
                  <p:grpSp>
                    <p:nvGrpSpPr>
                      <p:cNvPr id="30" name="Minimize - Maximize - Close">
                        <a:extLst>
                          <a:ext uri="{FF2B5EF4-FFF2-40B4-BE49-F238E27FC236}">
                            <a16:creationId xmlns:a16="http://schemas.microsoft.com/office/drawing/2014/main" id="{05E43245-16AC-4F96-B42F-C95512A424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62557" y="100590"/>
                        <a:ext cx="384529" cy="78032"/>
                        <a:chOff x="8777888" y="139579"/>
                        <a:chExt cx="384529" cy="78032"/>
                      </a:xfrm>
                    </p:grpSpPr>
                    <p:cxnSp>
                      <p:nvCxnSpPr>
                        <p:cNvPr id="32" name="Line">
                          <a:extLst>
                            <a:ext uri="{FF2B5EF4-FFF2-40B4-BE49-F238E27FC236}">
                              <a16:creationId xmlns:a16="http://schemas.microsoft.com/office/drawing/2014/main" id="{233A1124-FA81-4CCC-93C3-A065A683E0D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091644" y="139579"/>
                          <a:ext cx="70773" cy="76200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rgbClr val="4F81BD"/>
                        </a:lnRef>
                        <a:fillRef idx="0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33" name="Line">
                          <a:extLst>
                            <a:ext uri="{FF2B5EF4-FFF2-40B4-BE49-F238E27FC236}">
                              <a16:creationId xmlns:a16="http://schemas.microsoft.com/office/drawing/2014/main" id="{BF7AA254-D6E8-40CA-906B-D7E8BEAF1E5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9091641" y="139579"/>
                          <a:ext cx="70773" cy="76200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rgbClr val="4F81BD"/>
                        </a:lnRef>
                        <a:fillRef idx="0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</p:cxnSp>
                    <p:sp>
                      <p:nvSpPr>
                        <p:cNvPr id="34" name="Line">
                          <a:extLst>
                            <a:ext uri="{FF2B5EF4-FFF2-40B4-BE49-F238E27FC236}">
                              <a16:creationId xmlns:a16="http://schemas.microsoft.com/office/drawing/2014/main" id="{0A20532C-1F50-4B5B-A8F8-3394A3FF8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929719" y="151245"/>
                          <a:ext cx="91440" cy="9144"/>
                        </a:xfrm>
                        <a:prstGeom prst="rect">
                          <a:avLst/>
                        </a:prstGeom>
                        <a:solidFill>
                          <a:srgbClr val="919191"/>
                        </a:solidFill>
                        <a:ln w="3175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" name="Line">
                          <a:extLst>
                            <a:ext uri="{FF2B5EF4-FFF2-40B4-BE49-F238E27FC236}">
                              <a16:creationId xmlns:a16="http://schemas.microsoft.com/office/drawing/2014/main" id="{5B95A828-CAF6-4B2E-89BC-8EEC3F675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928903" y="143252"/>
                          <a:ext cx="91440" cy="72526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" name="Line">
                          <a:extLst>
                            <a:ext uri="{FF2B5EF4-FFF2-40B4-BE49-F238E27FC236}">
                              <a16:creationId xmlns:a16="http://schemas.microsoft.com/office/drawing/2014/main" id="{B5E9CC23-DE9B-4909-BE1B-D55483E53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 flipV="1">
                          <a:off x="8777888" y="208467"/>
                          <a:ext cx="91440" cy="9144"/>
                        </a:xfrm>
                        <a:prstGeom prst="rect">
                          <a:avLst/>
                        </a:prstGeom>
                        <a:solidFill>
                          <a:srgbClr val="919191"/>
                        </a:solidFill>
                        <a:ln w="3175">
                          <a:solidFill>
                            <a:srgbClr val="FFFFFF"/>
                          </a:solidFill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001">
                          <a:srgbClr val="000000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1" name="Oval 4">
                        <a:extLst>
                          <a:ext uri="{FF2B5EF4-FFF2-40B4-BE49-F238E27FC236}">
                            <a16:creationId xmlns:a16="http://schemas.microsoft.com/office/drawing/2014/main" id="{478B611F-44E6-4FF8-B0FD-17C0C57EB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77" y="80065"/>
                        <a:ext cx="145536" cy="150875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91000">
                            <a:srgbClr val="FFFFFF">
                              <a:lumMod val="85000"/>
                            </a:srgbClr>
                          </a:gs>
                          <a:gs pos="36000">
                            <a:srgbClr val="FFFFFF">
                              <a:lumMod val="95000"/>
                            </a:srgbClr>
                          </a:gs>
                          <a:gs pos="100000">
                            <a:srgbClr val="FFFFFF">
                              <a:lumMod val="95000"/>
                            </a:srgbClr>
                          </a:gs>
                        </a:gsLst>
                        <a:lin ang="5400000" scaled="0"/>
                        <a:tileRect/>
                      </a:gra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lIns="97531" tIns="48766" rIns="97531" bIns="48766"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8" name="Imagen 27">
                      <a:extLst>
                        <a:ext uri="{FF2B5EF4-FFF2-40B4-BE49-F238E27FC236}">
                          <a16:creationId xmlns:a16="http://schemas.microsoft.com/office/drawing/2014/main" id="{93680E2A-6ABE-4704-8D3E-8B87ABBD96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65999" y="1384143"/>
                      <a:ext cx="1333932" cy="81244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" name="Imagen 25">
                    <a:extLst>
                      <a:ext uri="{FF2B5EF4-FFF2-40B4-BE49-F238E27FC236}">
                        <a16:creationId xmlns:a16="http://schemas.microsoft.com/office/drawing/2014/main" id="{DE98682A-B39A-4F58-A525-D2536C4334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57717" y="4407894"/>
                    <a:ext cx="174405" cy="2310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Content">
                  <a:extLst>
                    <a:ext uri="{FF2B5EF4-FFF2-40B4-BE49-F238E27FC236}">
                      <a16:creationId xmlns:a16="http://schemas.microsoft.com/office/drawing/2014/main" id="{63EFD8B1-687E-4303-A561-1A5024283BD2}"/>
                    </a:ext>
                  </a:extLst>
                </p:cNvPr>
                <p:cNvSpPr txBox="1"/>
                <p:nvPr>
                  <p:custDataLst>
                    <p:custData r:id="rId17"/>
                  </p:custDataLst>
                </p:nvPr>
              </p:nvSpPr>
              <p:spPr>
                <a:xfrm>
                  <a:off x="920597" y="2849896"/>
                  <a:ext cx="782058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Vendedor:</a:t>
                  </a:r>
                </a:p>
              </p:txBody>
            </p:sp>
            <p:sp>
              <p:nvSpPr>
                <p:cNvPr id="20" name="Content">
                  <a:extLst>
                    <a:ext uri="{FF2B5EF4-FFF2-40B4-BE49-F238E27FC236}">
                      <a16:creationId xmlns:a16="http://schemas.microsoft.com/office/drawing/2014/main" id="{BE824E0B-9D14-4A6E-9455-D89B724B8D7C}"/>
                    </a:ext>
                  </a:extLst>
                </p:cNvPr>
                <p:cNvSpPr/>
                <p:nvPr>
                  <p:custDataLst>
                    <p:custData r:id="rId18"/>
                  </p:custDataLst>
                </p:nvPr>
              </p:nvSpPr>
              <p:spPr>
                <a:xfrm>
                  <a:off x="1786757" y="2852128"/>
                  <a:ext cx="1642910" cy="220276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cs typeface="Segoe UI" pitchFamily="34" charset="0"/>
                    </a:rPr>
                    <a:t>Anahi Angeles Hernandez</a:t>
                  </a:r>
                </a:p>
              </p:txBody>
            </p:sp>
            <p:pic>
              <p:nvPicPr>
                <p:cNvPr id="22" name="Imagen 21">
                  <a:extLst>
                    <a:ext uri="{FF2B5EF4-FFF2-40B4-BE49-F238E27FC236}">
                      <a16:creationId xmlns:a16="http://schemas.microsoft.com/office/drawing/2014/main" id="{B2998334-E7A3-4059-B99B-8F10971764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1310" y="3790690"/>
                  <a:ext cx="187958" cy="187958"/>
                </a:xfrm>
                <a:prstGeom prst="rect">
                  <a:avLst/>
                </a:prstGeom>
              </p:spPr>
            </p:pic>
            <p:sp>
              <p:nvSpPr>
                <p:cNvPr id="24" name="Content">
                  <a:extLst>
                    <a:ext uri="{FF2B5EF4-FFF2-40B4-BE49-F238E27FC236}">
                      <a16:creationId xmlns:a16="http://schemas.microsoft.com/office/drawing/2014/main" id="{27EEB6FD-9458-4D70-A407-10E0523D6E17}"/>
                    </a:ext>
                  </a:extLst>
                </p:cNvPr>
                <p:cNvSpPr txBox="1"/>
                <p:nvPr>
                  <p:custDataLst>
                    <p:custData r:id="rId19"/>
                  </p:custDataLst>
                </p:nvPr>
              </p:nvSpPr>
              <p:spPr>
                <a:xfrm>
                  <a:off x="2631665" y="2502134"/>
                  <a:ext cx="1377046" cy="415498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00"/>
                      </a:solidFill>
                      <a:latin typeface="Aparajita" panose="020B0604020202020204" pitchFamily="34" charset="0"/>
                      <a:ea typeface="Segoe UI" pitchFamily="34" charset="0"/>
                      <a:cs typeface="Aparajita" panose="020B0604020202020204" pitchFamily="34" charset="0"/>
                    </a:rPr>
                    <a:t>Nueva Venta</a:t>
                  </a:r>
                </a:p>
              </p:txBody>
            </p:sp>
          </p:grp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7B12403D-0C43-4500-B015-051E91818593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6556818" y="3399991"/>
                <a:ext cx="68518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Cliente:</a:t>
                </a:r>
              </a:p>
            </p:txBody>
          </p:sp>
          <p:sp>
            <p:nvSpPr>
              <p:cNvPr id="15" name="Content">
                <a:extLst>
                  <a:ext uri="{FF2B5EF4-FFF2-40B4-BE49-F238E27FC236}">
                    <a16:creationId xmlns:a16="http://schemas.microsoft.com/office/drawing/2014/main" id="{FD91DCF4-BAD8-4B4E-B906-0CB050AB40CF}"/>
                  </a:ext>
                </a:extLst>
              </p:cNvPr>
              <p:cNvSpPr/>
              <p:nvPr>
                <p:custDataLst>
                  <p:custData r:id="rId14"/>
                </p:custDataLst>
              </p:nvPr>
            </p:nvSpPr>
            <p:spPr>
              <a:xfrm>
                <a:off x="7320630" y="3402223"/>
                <a:ext cx="185550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Yamile Angeles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7CD2621C-5C4C-405E-B848-067432FD7376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6686421" y="3711731"/>
                <a:ext cx="47961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RFC:</a:t>
                </a:r>
              </a:p>
            </p:txBody>
          </p:sp>
          <p:sp>
            <p:nvSpPr>
              <p:cNvPr id="17" name="Content">
                <a:extLst>
                  <a:ext uri="{FF2B5EF4-FFF2-40B4-BE49-F238E27FC236}">
                    <a16:creationId xmlns:a16="http://schemas.microsoft.com/office/drawing/2014/main" id="{50B9C192-BBCC-4F7A-8F6A-13304622199A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7320631" y="3704381"/>
                <a:ext cx="1855500" cy="23818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Paletas</a:t>
                </a:r>
              </a:p>
            </p:txBody>
          </p:sp>
        </p:grp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E3B3D448-86ED-4C54-A361-E379456F034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716948" y="4080477"/>
              <a:ext cx="74930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Cant:</a:t>
              </a: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C5608CDE-9C4F-443B-B8E3-BA7F2E04483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639940" y="4090195"/>
              <a:ext cx="34651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8</a:t>
              </a:r>
            </a:p>
          </p:txBody>
        </p:sp>
      </p:grp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EE5514C1-EF88-470E-A2B9-169BFAB9CD81}"/>
              </a:ext>
            </a:extLst>
          </p:cNvPr>
          <p:cNvSpPr/>
          <p:nvPr/>
        </p:nvSpPr>
        <p:spPr>
          <a:xfrm flipH="1" flipV="1">
            <a:off x="5259104" y="3450147"/>
            <a:ext cx="138876" cy="73285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0D06924A-993A-46DD-8062-643AE16DC8D1}"/>
              </a:ext>
            </a:extLst>
          </p:cNvPr>
          <p:cNvSpPr/>
          <p:nvPr/>
        </p:nvSpPr>
        <p:spPr>
          <a:xfrm flipH="1" flipV="1">
            <a:off x="5259104" y="3753585"/>
            <a:ext cx="138876" cy="73285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3DC8406A-F1B2-4402-93F8-78CB454DBDB2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85738498"/>
              </p:ext>
            </p:extLst>
          </p:nvPr>
        </p:nvGraphicFramePr>
        <p:xfrm>
          <a:off x="5764618" y="3102031"/>
          <a:ext cx="20158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5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Produc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P.tot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unitario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Paleta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57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Content">
            <a:extLst>
              <a:ext uri="{FF2B5EF4-FFF2-40B4-BE49-F238E27FC236}">
                <a16:creationId xmlns:a16="http://schemas.microsoft.com/office/drawing/2014/main" id="{2735B944-5132-458B-B3E4-96CD9FD0A6C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648058" y="4797414"/>
            <a:ext cx="749309" cy="18466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IVA: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1C162C5B-C1AD-4172-900E-57427C0C7E3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97367" y="4769820"/>
            <a:ext cx="3465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0.32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378FB52A-775E-4275-9B71-66832EDE5D41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42025" y="4777829"/>
            <a:ext cx="564411" cy="18466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09D82AA0-3D0A-47B4-A375-40D24151F54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430994" y="4761691"/>
            <a:ext cx="3465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23A70DE2-51BB-4A69-85FA-4FADEA0A1BF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41470" y="5086810"/>
            <a:ext cx="945411" cy="18466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Pago Efectivo: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67D4C47C-CC46-42A7-914B-0ADC847E93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40921" y="5059691"/>
            <a:ext cx="3465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5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7F2D392A-FB3D-4D25-81AD-D382266C22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34" y="5401072"/>
            <a:ext cx="273992" cy="273992"/>
          </a:xfrm>
          <a:prstGeom prst="rect">
            <a:avLst/>
          </a:prstGeom>
        </p:spPr>
      </p:pic>
      <p:sp>
        <p:nvSpPr>
          <p:cNvPr id="51" name="Content">
            <a:extLst>
              <a:ext uri="{FF2B5EF4-FFF2-40B4-BE49-F238E27FC236}">
                <a16:creationId xmlns:a16="http://schemas.microsoft.com/office/drawing/2014/main" id="{AE28CF63-8ECF-4DF6-8CE6-F637A04D82A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843589" y="5445735"/>
            <a:ext cx="945411" cy="18466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Aceptar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ABEFF9F-92AE-442A-A101-8D6638B98878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441470" y="5695052"/>
            <a:ext cx="945411" cy="18466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Cambio: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B4B863F-9A21-44BC-BE70-822AC7196DE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440921" y="5667933"/>
            <a:ext cx="34651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5719981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de lexicón vertic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7159_TF03460611.potx" id="{838D6409-B5BA-40D4-8E3B-52F822F4023F}" vid="{C0ACC690-7D25-4299-BB73-68C1D574114E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4E9EE474-8CFD-4091-A376-F46A88CC24B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FAA8EFA-0AE0-4501-B0AC-0AFF7C49066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6F98427-39C3-4470-A44B-2B98964E0FE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63BB6CA-5D9C-4138-9A56-5FE8547A35B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10E561E-C3A5-4DE2-A018-DC7E853E73F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A340BB8-CE06-410A-A6EA-337601207CA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291F9B-6B79-4750-87B4-9172439673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BBE9A1E-F140-41F4-B46D-0AD29230649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F9DAB2-3AB1-45BC-9366-81D8D64A7BF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3582B3-7228-422B-A15C-7B9002D03BD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16E529C-3618-4FC5-8587-D8FDCC07D52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7192AA2-2F24-4F4A-B8AE-86E079121E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4728B08-CC70-4ADE-BB13-A152DDA2D6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D913D85-5D55-4FF8-A993-C9F3D1E8912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40262f94-9f35-4ac3-9a90-690165a166b7"/>
  </ds:schemaRefs>
</ds:datastoreItem>
</file>

<file path=customXml/itemProps20.xml><?xml version="1.0" encoding="utf-8"?>
<ds:datastoreItem xmlns:ds="http://schemas.openxmlformats.org/officeDocument/2006/customXml" ds:itemID="{3B90A650-4FAA-4809-8BBF-ABFCE83C378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9D4A92C-B8BC-48B3-A6F6-B65667D3574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FA17A86-C43A-42A7-99A6-3BA2DF18B52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8C52C28-8ACF-4667-A037-B9E02868C9A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F9A8887-5907-4378-953B-06144987146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C62C9CF-0859-470B-B9FB-819BA4A3CEC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BB703D8-09B7-4D90-A10D-F81DF30617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100C6AD-C070-4A3F-BB08-B5F94AC0553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0DC146B-FFD1-43ED-8AB2-0E57089097F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A02DAF5-1886-42AD-AA05-688B8F814FA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2EA3CB4A-9D40-4ADA-84B7-D4F5B60C181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B23715-0001-4D8F-B178-3CD87D39570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AB585FB-42C9-4B0E-9980-2FF28DFDAC2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B2C9F76-345D-4B79-9593-4CC91ED391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BA21F23-1390-4A46-978E-E309F7CCF5C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BBD747D-04C9-44A2-829E-BF928D75699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B4A697E-BA1B-466B-9687-CC33A2ADBF7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B85F6A6-4620-4764-8D67-D5F993E207F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4C96D8D-2C6F-4331-A548-5946D68147E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814FE84-CF3C-41C4-8566-22DADF77D6A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AB79471-5514-41F3-97A5-A7260AEDD91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2B879A8-DF75-434B-AFD8-EA9368D5BEE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E2C28CA-6713-4C91-8B67-D8C16E58AB0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70C1821-77B8-4D51-B16E-0A00EBD9822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4002C0A-EE92-4AB1-B0C7-58E7A78D34E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652A3CF-9344-435D-9041-6DFE120ACAA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7704180-3536-4F70-B725-CB2B5E179FD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FB0F79A-B5CD-4A66-8933-9BD46711D6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78EAFD7-94CB-495C-B1B7-95019F6AEC5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8BDC3BB-CC4E-46EB-9B0C-339ABD78AAF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DDECC24-955E-416A-BA52-8435BAB1280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BB5530F-B1ED-4585-8836-21962CCB105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8A2C2EC-E241-4E88-B892-579CDB48A5E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32ED029-96BF-489D-B5DD-C3D7FAB48BA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B95AA18-BEF7-48D5-98FF-C26FF952C40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2F7CC3A-8A18-42C0-84DB-68A8CFB94D4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5D81AA0-2FB8-483C-8A20-EE966814EA6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3E7CE53-CE31-4681-A195-5D122E6F862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535AA24-6839-428A-85FB-329E333A6B5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A308722-FAD1-4544-96CB-69C678B45CA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7B30AA2-E9C1-4FC1-B7C6-260414722F6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3842B0A-29A2-4F99-A322-ADDD53ADCB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9BE3AD4-A133-41DF-8251-C206105B953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6F1F40E-31E0-4986-B16A-30A8C9DE65F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314800D-8940-4DFB-BFF1-B9EFA147273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1B8E16B-F425-4495-B098-7A2EE351271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0C66505-F3C9-46F3-AA88-E0BA2CE951D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65C24D4-9DED-4CD5-B541-B3C3F5F2183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2D80B0-90F0-484D-B971-0993874EE78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E5C422-2C9B-4129-AD79-D6559AB8595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ECC4A2B-1CF4-469C-AAD4-A532D87FE77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60383A7-2313-42CA-ACAA-A8A92A1D825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EF0460D-B248-444E-9291-B8E18D39D2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01CD73-9608-4617-89AC-3FD5B2C8AAA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B83D143-DF23-469B-B8E1-6B6A3E0A23B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AFDC497-AB9A-4172-80FF-AEF981684B1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E7738BF-7655-4D4B-B227-EFD9E996287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3048DEB-F8D9-49B6-9A1C-7D87C141D82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923CEDD-4AE0-4D2F-905D-4E7BF8DECA4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9F714F1-E789-4438-9844-729CAAF0228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EF528A3-E8D7-450B-BD5E-120F91C8041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ACB2B6E-7EFA-4DF3-A90A-F95CB586B3C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5D9AF15-EE1C-4ACB-A690-B1E3AFE71FD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324A3EA-1639-478A-8F8E-9721130F308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DADD843-E775-4174-AE32-F9D597CA53A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4633989-0770-4D07-8E73-06CF1FE5365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842CACD-DA89-4FDF-93B2-82BD47EE5B9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E8A1527-F65A-4894-BDF9-1A2198E2414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43C8415-863A-40DE-A57E-C21C4135F2E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A621368-A3AD-4607-A548-5BB8179D9DF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DC827B0-74B7-4079-B7A1-9D4D02D25C4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B9DF03C-F422-4AFA-8AB8-AD9F42138CE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38001DD-9F98-4243-8763-5C12D86BDCE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F767232-1CAF-45C2-861D-A58FB8FF61B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6546EBE-75C0-42FB-B2B3-74B8B67DA36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4A31297-DAF2-496E-8B76-BA6D1E27A88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C3C3F5C-8177-404A-B5F9-66C44E72694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0923985-4C50-4619-B8EC-4B7F3A7153F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B9FCF17-7A85-4961-8EC5-DD93CD4EF14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BE9E757-EFDC-4315-9DF4-07362C3E1A1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BCADECC-4575-45D8-B703-6F47A0008C0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69FAF6C-1BA9-4A3E-9723-F7E6D8E75D5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978E450-D43B-41FB-9065-670780E6931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B9A37E3-A75D-4C2A-AF55-D3DB44E8127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8CFCDCC-D971-4917-A41E-9DFDCC330B3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2C97DFA-454F-4668-B73B-2395A2EB645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con diseño de léxico vertical</Template>
  <TotalTime>114</TotalTime>
  <Words>273</Words>
  <Application>Microsoft Office PowerPoint</Application>
  <PresentationFormat>Panorámica</PresentationFormat>
  <Paragraphs>126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Angsana New</vt:lpstr>
      <vt:lpstr>AngsanaUPC</vt:lpstr>
      <vt:lpstr>Aparajita</vt:lpstr>
      <vt:lpstr>Arabic Typesetting</vt:lpstr>
      <vt:lpstr>Arial</vt:lpstr>
      <vt:lpstr>Calibri</vt:lpstr>
      <vt:lpstr>Segoe UI</vt:lpstr>
      <vt:lpstr>Webdings</vt:lpstr>
      <vt:lpstr>Plantilla de diseño de lexicón vertical</vt:lpstr>
      <vt:lpstr>Farmacia  “Mi querido Enfermito”</vt:lpstr>
      <vt:lpstr>Diagrama de Clases</vt:lpstr>
      <vt:lpstr>Presentación de PowerPoint</vt:lpstr>
      <vt:lpstr>Wire Frames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Farmacias  “Mi querido Enfermito”</dc:title>
  <dc:creator>Anahi Angeles</dc:creator>
  <cp:lastModifiedBy>Anahi Angeles</cp:lastModifiedBy>
  <cp:revision>14</cp:revision>
  <dcterms:created xsi:type="dcterms:W3CDTF">2018-03-12T05:45:47Z</dcterms:created>
  <dcterms:modified xsi:type="dcterms:W3CDTF">2018-03-12T07:39:52Z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Tfs.IsStoryboard">
    <vt:bool>true</vt:bool>
  </property>
</Properties>
</file>