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71600" y="1803240"/>
            <a:ext cx="9448560" cy="84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371600" y="1803240"/>
            <a:ext cx="9448560" cy="84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4/27/16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F3C66B-0460-4BB7-B8A6-E88FA10DC44D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172200" y="2194560"/>
            <a:ext cx="5333760" cy="40237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4/27/16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94CA6E-8823-46C9-B354-33E04C3A3026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csci-130group.appspot.com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CSCI 130 project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Matthew, Roberto, Anahi, Jairo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Above the fold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5" name="Content Placeholder 10" descr=""/>
          <p:cNvPicPr/>
          <p:nvPr/>
        </p:nvPicPr>
        <p:blipFill>
          <a:blip r:embed="rId1"/>
          <a:stretch/>
        </p:blipFill>
        <p:spPr>
          <a:xfrm>
            <a:off x="6448320" y="1832040"/>
            <a:ext cx="5333760" cy="288396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 u="sng">
                <a:solidFill>
                  <a:srgbClr val="f0532b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http://csci-130group.appspot.com/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Above the fold is what you see when you first open the website.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Upper half of the webpage, that is visible without scrolling.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3"/>
          <a:stretch/>
        </p:blipFill>
        <p:spPr>
          <a:xfrm>
            <a:off x="1255680" y="4713120"/>
            <a:ext cx="454320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Media query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9" name="Content Placeholder 8" descr=""/>
          <p:cNvPicPr/>
          <p:nvPr/>
        </p:nvPicPr>
        <p:blipFill>
          <a:blip r:embed="rId1"/>
          <a:stretch/>
        </p:blipFill>
        <p:spPr>
          <a:xfrm>
            <a:off x="7705440" y="2193840"/>
            <a:ext cx="2266920" cy="40240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Media Query checks for the screen size and acts upon that.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Column structure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You can control what to show after a certain screen size.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1132920" y="4445280"/>
            <a:ext cx="5508000" cy="17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Flex box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3" name="Content Placeholder 6" descr=""/>
          <p:cNvPicPr/>
          <p:nvPr/>
        </p:nvPicPr>
        <p:blipFill>
          <a:blip r:embed="rId1"/>
          <a:stretch/>
        </p:blipFill>
        <p:spPr>
          <a:xfrm>
            <a:off x="7113960" y="2193840"/>
            <a:ext cx="3449880" cy="402408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Layout mode providing for the arrangement of elements on a page.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2"/>
          <a:stretch/>
        </p:blipFill>
        <p:spPr>
          <a:xfrm>
            <a:off x="876600" y="3801960"/>
            <a:ext cx="4000320" cy="23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questions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THANK YOU!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Application>LibreOffice/5.1.2.2.0$Linux_X86_64 LibreOffice_project/10m0$Build-2</Application>
  <Words>115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2016-04-26T22:51:28Z</dcterms:created>
  <dc:creator>anahi plasencia</dc:creator>
  <dc:description/>
  <dc:language>en-US</dc:language>
  <cp:lastModifiedBy/>
  <dcterms:modified xsi:type="dcterms:W3CDTF">2016-04-27T12:00:01Z</dcterms:modified>
  <cp:revision>8</cp:revision>
  <dc:subject/>
  <dc:title>CSCI 130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