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2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44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3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ci-130group.appsp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130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Matthew, Roberto, Anahi, Jairo</a:t>
            </a:r>
          </a:p>
        </p:txBody>
      </p:sp>
    </p:spTree>
    <p:extLst>
      <p:ext uri="{BB962C8B-B14F-4D97-AF65-F5344CB8AC3E}">
        <p14:creationId xmlns:p14="http://schemas.microsoft.com/office/powerpoint/2010/main" val="15617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the fold</a:t>
            </a:r>
          </a:p>
        </p:txBody>
      </p:sp>
      <p:pic>
        <p:nvPicPr>
          <p:cNvPr id="11" name="Content Placeholder 10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831880"/>
            <a:ext cx="5334000" cy="2884433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http://csci-130group.appspot.com/</a:t>
            </a:r>
            <a:endParaRPr lang="en-US" dirty="0"/>
          </a:p>
          <a:p>
            <a:r>
              <a:rPr lang="en-US" dirty="0"/>
              <a:t>Above the fold is what you see when you first open the website.</a:t>
            </a:r>
          </a:p>
          <a:p>
            <a:r>
              <a:rPr lang="en-US" dirty="0"/>
              <a:t>Upper half of the webpage, that is visible without scrolling.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5" y="4713298"/>
            <a:ext cx="4543426" cy="19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0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91" y="2193925"/>
            <a:ext cx="2267218" cy="4024313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 Query checks for the screen size and acts upon that.</a:t>
            </a:r>
          </a:p>
          <a:p>
            <a:r>
              <a:rPr lang="en-US" dirty="0"/>
              <a:t>Column structure</a:t>
            </a:r>
          </a:p>
          <a:p>
            <a:r>
              <a:rPr lang="en-US" dirty="0"/>
              <a:t>You can control what to show after a certain screen size.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73" y="4445239"/>
            <a:ext cx="5508459" cy="177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6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</a:t>
            </a:r>
          </a:p>
        </p:txBody>
      </p:sp>
      <p:pic>
        <p:nvPicPr>
          <p:cNvPr id="7" name="Content Placeholder 6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4" y="2193925"/>
            <a:ext cx="3450292" cy="4024313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Layout mode providing for the arrangement of elements on a page.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51" y="3801980"/>
            <a:ext cx="4000859" cy="23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2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</p:txBody>
      </p:sp>
      <p:pic>
        <p:nvPicPr>
          <p:cNvPr id="5" name="Content Placeholder 4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63865"/>
            <a:ext cx="5334000" cy="2884433"/>
          </a:xfr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Scalable vector graphics(SVG)</a:t>
            </a:r>
          </a:p>
          <a:p>
            <a:r>
              <a:rPr lang="en-US" dirty="0"/>
              <a:t>Image format for two-dimensional graphics with support for interaction.</a:t>
            </a:r>
          </a:p>
          <a:p>
            <a:r>
              <a:rPr lang="en-US" dirty="0"/>
              <a:t>The image that uses SVG gets rid of </a:t>
            </a:r>
            <a:r>
              <a:rPr lang="en-US" dirty="0" err="1"/>
              <a:t>pixelation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32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115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CSCI 130 project</vt:lpstr>
      <vt:lpstr>Above the fold</vt:lpstr>
      <vt:lpstr>Media query</vt:lpstr>
      <vt:lpstr>Flex box</vt:lpstr>
      <vt:lpstr>SVG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 project</dc:title>
  <dc:creator>anahi plasencia</dc:creator>
  <cp:lastModifiedBy>JReyes</cp:lastModifiedBy>
  <cp:revision>7</cp:revision>
  <dcterms:created xsi:type="dcterms:W3CDTF">2016-04-26T22:51:28Z</dcterms:created>
  <dcterms:modified xsi:type="dcterms:W3CDTF">2016-04-27T05:47:16Z</dcterms:modified>
</cp:coreProperties>
</file>