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1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15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1445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32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21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7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21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5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6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3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3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D135-B353-4266-BFA7-838798A77A5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870D-4C23-4F34-9A60-45E8DF39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23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ci-130group.appspot.com/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130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Matthew, Roberto, Anahi, Jairo</a:t>
            </a:r>
          </a:p>
        </p:txBody>
      </p:sp>
    </p:spTree>
    <p:extLst>
      <p:ext uri="{BB962C8B-B14F-4D97-AF65-F5344CB8AC3E}">
        <p14:creationId xmlns:p14="http://schemas.microsoft.com/office/powerpoint/2010/main" val="156176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Above the fold</a:t>
            </a:r>
          </a:p>
        </p:txBody>
      </p:sp>
      <p:pic>
        <p:nvPicPr>
          <p:cNvPr id="11" name="Content Placeholder 10" descr="Group Project - Google Chrome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5" y="1831880"/>
            <a:ext cx="5334000" cy="2884433"/>
          </a:xfrm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http://csci-130group.appspot.com/</a:t>
            </a:r>
            <a:endParaRPr lang="en-US" dirty="0"/>
          </a:p>
          <a:p>
            <a:r>
              <a:rPr lang="en-US" dirty="0"/>
              <a:t>Above the fold is what you see when you first open the website.</a:t>
            </a:r>
          </a:p>
          <a:p>
            <a:r>
              <a:rPr lang="en-US" dirty="0"/>
              <a:t>Upper half of the webpage, that is visible without scrolling.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1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91" y="2193925"/>
            <a:ext cx="2267218" cy="4024313"/>
          </a:xfrm>
        </p:spPr>
      </p:pic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Media Query checks for the screen size and acts upon that.</a:t>
            </a:r>
          </a:p>
          <a:p>
            <a:r>
              <a:rPr lang="en-US" dirty="0"/>
              <a:t>Column structure</a:t>
            </a:r>
          </a:p>
          <a:p>
            <a:r>
              <a:rPr lang="en-US" dirty="0"/>
              <a:t>You can control what to show after a certain screen size.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1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box</a:t>
            </a:r>
          </a:p>
        </p:txBody>
      </p:sp>
      <p:pic>
        <p:nvPicPr>
          <p:cNvPr id="7" name="Content Placeholder 6" descr="Group Project - Google Chrome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054" y="2193925"/>
            <a:ext cx="3450292" cy="4024313"/>
          </a:xfr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Layout mode providing for the arrangement of elements on a page.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3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</a:t>
            </a:r>
          </a:p>
        </p:txBody>
      </p:sp>
      <p:pic>
        <p:nvPicPr>
          <p:cNvPr id="5" name="Content Placeholder 4" descr="Group Project - Google Chrome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63865"/>
            <a:ext cx="5334000" cy="2884433"/>
          </a:xfrm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Scalable vector graphics(SVG)</a:t>
            </a:r>
          </a:p>
          <a:p>
            <a:r>
              <a:rPr lang="en-US" dirty="0"/>
              <a:t>Image format for two-dimensional graphics with support for interaction.</a:t>
            </a:r>
          </a:p>
          <a:p>
            <a:r>
              <a:rPr lang="en-US" dirty="0"/>
              <a:t>The image that uses SVG gets rid of </a:t>
            </a:r>
            <a:r>
              <a:rPr lang="en-US" dirty="0" err="1"/>
              <a:t>pixelation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62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232257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</TotalTime>
  <Words>115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CSCI 130 project</vt:lpstr>
      <vt:lpstr>Above the fold</vt:lpstr>
      <vt:lpstr>Media query</vt:lpstr>
      <vt:lpstr>Flex box</vt:lpstr>
      <vt:lpstr>SVG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130 project</dc:title>
  <dc:creator>anahi plasencia</dc:creator>
  <cp:lastModifiedBy>anahi plasencia</cp:lastModifiedBy>
  <cp:revision>6</cp:revision>
  <dcterms:created xsi:type="dcterms:W3CDTF">2016-04-26T22:51:28Z</dcterms:created>
  <dcterms:modified xsi:type="dcterms:W3CDTF">2016-04-26T23:45:34Z</dcterms:modified>
</cp:coreProperties>
</file>