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1D9F-02CE-425E-A950-B196E5D82AD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12A84-B847-4B3C-BF51-27153B11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12A84-B847-4B3C-BF51-27153B113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BBD25C0-DB9F-4460-8959-2E41175BCDF9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31118E0-8224-4E3C-B95F-B4BDABDB14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-1438"/>
            <a:ext cx="17430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2" y="-1438"/>
            <a:ext cx="1811547" cy="25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38600"/>
            <a:ext cx="4800600" cy="1752601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>
                <a:solidFill>
                  <a:schemeClr val="tx1"/>
                </a:solidFill>
              </a:rPr>
              <a:t>Matthew </a:t>
            </a:r>
            <a:r>
              <a:rPr lang="en-US" sz="4600" dirty="0" err="1" smtClean="0">
                <a:solidFill>
                  <a:schemeClr val="tx1"/>
                </a:solidFill>
              </a:rPr>
              <a:t>Morado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err="1" smtClean="0">
                <a:solidFill>
                  <a:schemeClr val="tx1"/>
                </a:solidFill>
              </a:rPr>
              <a:t>Anahi</a:t>
            </a:r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4600" dirty="0" err="1" smtClean="0">
                <a:solidFill>
                  <a:schemeClr val="tx1"/>
                </a:solidFill>
              </a:rPr>
              <a:t>Plasencia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smtClean="0">
                <a:solidFill>
                  <a:schemeClr val="tx1"/>
                </a:solidFill>
              </a:rPr>
              <a:t>Roberto </a:t>
            </a:r>
            <a:r>
              <a:rPr lang="en-US" sz="4600" dirty="0" err="1" smtClean="0">
                <a:solidFill>
                  <a:schemeClr val="tx1"/>
                </a:solidFill>
              </a:rPr>
              <a:t>Gorosave</a:t>
            </a:r>
            <a:endParaRPr lang="en-US" sz="4600" dirty="0" smtClean="0">
              <a:solidFill>
                <a:schemeClr val="tx1"/>
              </a:solidFill>
            </a:endParaRPr>
          </a:p>
          <a:p>
            <a:r>
              <a:rPr lang="en-US" sz="4600" dirty="0" err="1" smtClean="0">
                <a:solidFill>
                  <a:schemeClr val="tx1"/>
                </a:solidFill>
              </a:rPr>
              <a:t>Jairo</a:t>
            </a:r>
            <a:r>
              <a:rPr lang="en-US" sz="4600" dirty="0" smtClean="0">
                <a:solidFill>
                  <a:schemeClr val="tx1"/>
                </a:solidFill>
              </a:rPr>
              <a:t> Reyes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World of Ferrets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05400"/>
            <a:ext cx="1752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18296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3961124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4114800" cy="701040"/>
          </a:xfrm>
        </p:spPr>
        <p:txBody>
          <a:bodyPr/>
          <a:lstStyle/>
          <a:p>
            <a:r>
              <a:rPr lang="en-US" dirty="0" smtClean="0"/>
              <a:t>Serving pages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324225"/>
            <a:ext cx="3733564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400"/>
            <a:ext cx="2743200" cy="29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65173"/>
            <a:ext cx="461772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19" y="4724401"/>
            <a:ext cx="5396582" cy="52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all Resources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57400"/>
            <a:ext cx="9144000" cy="4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2" r="67757" b="8125"/>
          <a:stretch/>
        </p:blipFill>
        <p:spPr bwMode="auto">
          <a:xfrm>
            <a:off x="152400" y="2590800"/>
            <a:ext cx="1206954" cy="12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1639"/>
          <a:stretch/>
        </p:blipFill>
        <p:spPr bwMode="auto">
          <a:xfrm>
            <a:off x="1359354" y="3524251"/>
            <a:ext cx="3463852" cy="333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via web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828800"/>
            <a:ext cx="4938069" cy="474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When user comes into the web page we checked if they have a “session-ferret” cookie, the cookie would have a </a:t>
            </a:r>
            <a:r>
              <a:rPr lang="en-US" dirty="0" err="1" smtClean="0"/>
              <a:t>uuid</a:t>
            </a:r>
            <a:r>
              <a:rPr lang="en-US" dirty="0" smtClean="0"/>
              <a:t> and if user doesn't have a “session-ferret” cookie, we make new one.  Cookie is saved in primary storage the cookie will get a new </a:t>
            </a:r>
            <a:r>
              <a:rPr lang="en-US" dirty="0" err="1" smtClean="0"/>
              <a:t>uuid</a:t>
            </a:r>
            <a:r>
              <a:rPr lang="en-US" dirty="0" smtClean="0"/>
              <a:t> if user deletes the cookie or they close their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session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6551"/>
          <a:stretch/>
        </p:blipFill>
        <p:spPr bwMode="auto">
          <a:xfrm>
            <a:off x="0" y="3657600"/>
            <a:ext cx="431003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7" y="5105400"/>
            <a:ext cx="411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6745" y="36576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Sessions:</a:t>
            </a:r>
          </a:p>
          <a:p>
            <a:r>
              <a:rPr lang="en-US" dirty="0" smtClean="0"/>
              <a:t>Creating UUID &amp; setting it in a cookie </a:t>
            </a:r>
          </a:p>
          <a:p>
            <a:r>
              <a:rPr lang="en-US" dirty="0" smtClean="0"/>
              <a:t>Kept until user logs out, in this our case, until user closes browser</a:t>
            </a:r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4"/>
          <a:stretch/>
        </p:blipFill>
        <p:spPr bwMode="auto">
          <a:xfrm>
            <a:off x="4593430" y="5105400"/>
            <a:ext cx="4224337" cy="76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22418"/>
          <a:stretch/>
        </p:blipFill>
        <p:spPr bwMode="auto">
          <a:xfrm>
            <a:off x="4717473" y="5945878"/>
            <a:ext cx="3767169" cy="87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979996" y="6693932"/>
            <a:ext cx="1621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1034" y="6324600"/>
            <a:ext cx="261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closing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264</TotalTime>
  <Words>117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Serving World of Ferrets</vt:lpstr>
      <vt:lpstr>Serving pages</vt:lpstr>
      <vt:lpstr>Serving all Resources</vt:lpstr>
      <vt:lpstr>Accessible via web</vt:lpstr>
      <vt:lpstr>Creating a session &amp; State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World of Ferrets</dc:title>
  <dc:creator>JReyes</dc:creator>
  <cp:lastModifiedBy>JReyes</cp:lastModifiedBy>
  <cp:revision>11</cp:revision>
  <dcterms:created xsi:type="dcterms:W3CDTF">2016-05-01T22:59:22Z</dcterms:created>
  <dcterms:modified xsi:type="dcterms:W3CDTF">2016-05-02T03:23:53Z</dcterms:modified>
</cp:coreProperties>
</file>