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BBBD25C0-DB9F-4460-8959-2E41175BCDF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1118E0-8224-4E3C-B95F-B4BDABDB144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25C0-DB9F-4460-8959-2E41175BCDF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18E0-8224-4E3C-B95F-B4BDABDB1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25C0-DB9F-4460-8959-2E41175BCDF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18E0-8224-4E3C-B95F-B4BDABDB14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BBD25C0-DB9F-4460-8959-2E41175BCDF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1118E0-8224-4E3C-B95F-B4BDABDB14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25C0-DB9F-4460-8959-2E41175BCDF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1118E0-8224-4E3C-B95F-B4BDABDB144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BBD25C0-DB9F-4460-8959-2E41175BCDF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31118E0-8224-4E3C-B95F-B4BDABDB14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BBD25C0-DB9F-4460-8959-2E41175BCDF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31118E0-8224-4E3C-B95F-B4BDABDB14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25C0-DB9F-4460-8959-2E41175BCDF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1118E0-8224-4E3C-B95F-B4BDABDB144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25C0-DB9F-4460-8959-2E41175BCDF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1118E0-8224-4E3C-B95F-B4BDABDB14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BBD25C0-DB9F-4460-8959-2E41175BCDF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31118E0-8224-4E3C-B95F-B4BDABDB144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BBBD25C0-DB9F-4460-8959-2E41175BCDF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531118E0-8224-4E3C-B95F-B4BDABDB144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BBBD25C0-DB9F-4460-8959-2E41175BCDF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31118E0-8224-4E3C-B95F-B4BDABDB14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-1438"/>
            <a:ext cx="174307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92" y="-1438"/>
            <a:ext cx="1811547" cy="256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038600"/>
            <a:ext cx="4800600" cy="1752601"/>
          </a:xfrm>
        </p:spPr>
        <p:txBody>
          <a:bodyPr>
            <a:normAutofit fontScale="62500" lnSpcReduction="20000"/>
          </a:bodyPr>
          <a:lstStyle/>
          <a:p>
            <a:r>
              <a:rPr lang="en-US" sz="4600" dirty="0" smtClean="0">
                <a:solidFill>
                  <a:schemeClr val="tx1"/>
                </a:solidFill>
              </a:rPr>
              <a:t>Matthew </a:t>
            </a:r>
            <a:r>
              <a:rPr lang="en-US" sz="4600" dirty="0" err="1" smtClean="0">
                <a:solidFill>
                  <a:schemeClr val="tx1"/>
                </a:solidFill>
              </a:rPr>
              <a:t>Morado</a:t>
            </a:r>
            <a:endParaRPr lang="en-US" sz="4600" dirty="0" smtClean="0">
              <a:solidFill>
                <a:schemeClr val="tx1"/>
              </a:solidFill>
            </a:endParaRPr>
          </a:p>
          <a:p>
            <a:r>
              <a:rPr lang="en-US" sz="4600" dirty="0" err="1" smtClean="0">
                <a:solidFill>
                  <a:schemeClr val="tx1"/>
                </a:solidFill>
              </a:rPr>
              <a:t>Anahi</a:t>
            </a:r>
            <a:r>
              <a:rPr lang="en-US" sz="4600" dirty="0" smtClean="0">
                <a:solidFill>
                  <a:schemeClr val="tx1"/>
                </a:solidFill>
              </a:rPr>
              <a:t> </a:t>
            </a:r>
            <a:r>
              <a:rPr lang="en-US" sz="4600" dirty="0" err="1" smtClean="0">
                <a:solidFill>
                  <a:schemeClr val="tx1"/>
                </a:solidFill>
              </a:rPr>
              <a:t>Plasencia</a:t>
            </a:r>
            <a:endParaRPr lang="en-US" sz="4600" dirty="0" smtClean="0">
              <a:solidFill>
                <a:schemeClr val="tx1"/>
              </a:solidFill>
            </a:endParaRPr>
          </a:p>
          <a:p>
            <a:r>
              <a:rPr lang="en-US" sz="4600" dirty="0" smtClean="0">
                <a:solidFill>
                  <a:schemeClr val="tx1"/>
                </a:solidFill>
              </a:rPr>
              <a:t>Roberto </a:t>
            </a:r>
            <a:r>
              <a:rPr lang="en-US" sz="4600" dirty="0" err="1" smtClean="0">
                <a:solidFill>
                  <a:schemeClr val="tx1"/>
                </a:solidFill>
              </a:rPr>
              <a:t>Gorosave</a:t>
            </a:r>
            <a:endParaRPr lang="en-US" sz="4600" dirty="0" smtClean="0">
              <a:solidFill>
                <a:schemeClr val="tx1"/>
              </a:solidFill>
            </a:endParaRPr>
          </a:p>
          <a:p>
            <a:r>
              <a:rPr lang="en-US" sz="4600" dirty="0" err="1" smtClean="0">
                <a:solidFill>
                  <a:schemeClr val="tx1"/>
                </a:solidFill>
              </a:rPr>
              <a:t>Jairo</a:t>
            </a:r>
            <a:r>
              <a:rPr lang="en-US" sz="4600" dirty="0" smtClean="0">
                <a:solidFill>
                  <a:schemeClr val="tx1"/>
                </a:solidFill>
              </a:rPr>
              <a:t> Reyes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World of Ferrets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105400"/>
            <a:ext cx="1752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1829661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23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3961124" cy="176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381000"/>
            <a:ext cx="4114800" cy="701040"/>
          </a:xfrm>
        </p:spPr>
        <p:txBody>
          <a:bodyPr/>
          <a:lstStyle/>
          <a:p>
            <a:r>
              <a:rPr lang="en-US" dirty="0" smtClean="0"/>
              <a:t>Serving pages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3324225"/>
            <a:ext cx="3733564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295400"/>
            <a:ext cx="2743200" cy="29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365173"/>
            <a:ext cx="461772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419" y="4724401"/>
            <a:ext cx="5396582" cy="52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0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all Resources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057400"/>
            <a:ext cx="9144000" cy="45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22" r="67757" b="8125"/>
          <a:stretch/>
        </p:blipFill>
        <p:spPr bwMode="auto">
          <a:xfrm>
            <a:off x="152400" y="2590800"/>
            <a:ext cx="1206954" cy="124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" t="11639"/>
          <a:stretch/>
        </p:blipFill>
        <p:spPr bwMode="auto">
          <a:xfrm>
            <a:off x="1359354" y="3524251"/>
            <a:ext cx="3463852" cy="3333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187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Accessible via web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1828800"/>
            <a:ext cx="4938069" cy="4749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9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01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62</TotalTime>
  <Words>23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BlackTie</vt:lpstr>
      <vt:lpstr>Serving World of Ferrets</vt:lpstr>
      <vt:lpstr>Serving pages</vt:lpstr>
      <vt:lpstr>Serving all Resources</vt:lpstr>
      <vt:lpstr>Accessible via web</vt:lpstr>
      <vt:lpstr>Creating a session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Serving World of Ferrets</dc:title>
  <dc:creator>JReyes</dc:creator>
  <cp:lastModifiedBy>JReyes</cp:lastModifiedBy>
  <cp:revision>5</cp:revision>
  <dcterms:created xsi:type="dcterms:W3CDTF">2016-05-01T22:59:22Z</dcterms:created>
  <dcterms:modified xsi:type="dcterms:W3CDTF">2016-05-02T00:01:29Z</dcterms:modified>
</cp:coreProperties>
</file>