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3442950" cy="7561263"/>
  <p:notesSz cx="9144000" cy="6858000"/>
  <p:defaultTextStyle>
    <a:defPPr>
      <a:defRPr lang="en-US"/>
    </a:defPPr>
    <a:lvl1pPr marL="0" algn="l" defTabSz="414635" rtl="0" eaLnBrk="1" latinLnBrk="0" hangingPunct="1">
      <a:defRPr sz="1632" kern="1200">
        <a:solidFill>
          <a:schemeClr val="tx1"/>
        </a:solidFill>
        <a:latin typeface="+mn-lt"/>
        <a:ea typeface="+mn-ea"/>
        <a:cs typeface="+mn-cs"/>
      </a:defRPr>
    </a:lvl1pPr>
    <a:lvl2pPr marL="414635" algn="l" defTabSz="414635" rtl="0" eaLnBrk="1" latinLnBrk="0" hangingPunct="1">
      <a:defRPr sz="1632" kern="1200">
        <a:solidFill>
          <a:schemeClr val="tx1"/>
        </a:solidFill>
        <a:latin typeface="+mn-lt"/>
        <a:ea typeface="+mn-ea"/>
        <a:cs typeface="+mn-cs"/>
      </a:defRPr>
    </a:lvl2pPr>
    <a:lvl3pPr marL="829269" algn="l" defTabSz="414635" rtl="0" eaLnBrk="1" latinLnBrk="0" hangingPunct="1">
      <a:defRPr sz="1632" kern="1200">
        <a:solidFill>
          <a:schemeClr val="tx1"/>
        </a:solidFill>
        <a:latin typeface="+mn-lt"/>
        <a:ea typeface="+mn-ea"/>
        <a:cs typeface="+mn-cs"/>
      </a:defRPr>
    </a:lvl3pPr>
    <a:lvl4pPr marL="1243904" algn="l" defTabSz="414635" rtl="0" eaLnBrk="1" latinLnBrk="0" hangingPunct="1">
      <a:defRPr sz="1632" kern="1200">
        <a:solidFill>
          <a:schemeClr val="tx1"/>
        </a:solidFill>
        <a:latin typeface="+mn-lt"/>
        <a:ea typeface="+mn-ea"/>
        <a:cs typeface="+mn-cs"/>
      </a:defRPr>
    </a:lvl4pPr>
    <a:lvl5pPr marL="1658539" algn="l" defTabSz="414635" rtl="0" eaLnBrk="1" latinLnBrk="0" hangingPunct="1">
      <a:defRPr sz="1632" kern="1200">
        <a:solidFill>
          <a:schemeClr val="tx1"/>
        </a:solidFill>
        <a:latin typeface="+mn-lt"/>
        <a:ea typeface="+mn-ea"/>
        <a:cs typeface="+mn-cs"/>
      </a:defRPr>
    </a:lvl5pPr>
    <a:lvl6pPr marL="2073173" algn="l" defTabSz="414635" rtl="0" eaLnBrk="1" latinLnBrk="0" hangingPunct="1">
      <a:defRPr sz="1632" kern="1200">
        <a:solidFill>
          <a:schemeClr val="tx1"/>
        </a:solidFill>
        <a:latin typeface="+mn-lt"/>
        <a:ea typeface="+mn-ea"/>
        <a:cs typeface="+mn-cs"/>
      </a:defRPr>
    </a:lvl6pPr>
    <a:lvl7pPr marL="2487808" algn="l" defTabSz="414635" rtl="0" eaLnBrk="1" latinLnBrk="0" hangingPunct="1">
      <a:defRPr sz="1632" kern="1200">
        <a:solidFill>
          <a:schemeClr val="tx1"/>
        </a:solidFill>
        <a:latin typeface="+mn-lt"/>
        <a:ea typeface="+mn-ea"/>
        <a:cs typeface="+mn-cs"/>
      </a:defRPr>
    </a:lvl7pPr>
    <a:lvl8pPr marL="2902443" algn="l" defTabSz="414635" rtl="0" eaLnBrk="1" latinLnBrk="0" hangingPunct="1">
      <a:defRPr sz="1632" kern="1200">
        <a:solidFill>
          <a:schemeClr val="tx1"/>
        </a:solidFill>
        <a:latin typeface="+mn-lt"/>
        <a:ea typeface="+mn-ea"/>
        <a:cs typeface="+mn-cs"/>
      </a:defRPr>
    </a:lvl8pPr>
    <a:lvl9pPr marL="3317077" algn="l" defTabSz="414635" rtl="0" eaLnBrk="1" latinLnBrk="0" hangingPunct="1">
      <a:defRPr sz="163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E1DF64-1101-46B7-A426-41854EC7E8F4}" v="29" dt="2024-05-20T00:21:58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6" autoAdjust="0"/>
    <p:restoredTop sz="94598" autoAdjust="0"/>
  </p:normalViewPr>
  <p:slideViewPr>
    <p:cSldViewPr snapToGrid="0">
      <p:cViewPr varScale="1">
        <p:scale>
          <a:sx n="68" d="100"/>
          <a:sy n="68" d="100"/>
        </p:scale>
        <p:origin x="43" y="38"/>
      </p:cViewPr>
      <p:guideLst>
        <p:guide orient="horz" pos="2382"/>
        <p:guide pos="42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Higo" userId="5d59b15029f3051c" providerId="LiveId" clId="{9BAE200A-B4CD-471D-BDB1-107492F993C9}"/>
    <pc:docChg chg="custSel modSld">
      <pc:chgData name="Ana Higo" userId="5d59b15029f3051c" providerId="LiveId" clId="{9BAE200A-B4CD-471D-BDB1-107492F993C9}" dt="2024-05-08T16:29:08.516" v="30" actId="1076"/>
      <pc:docMkLst>
        <pc:docMk/>
      </pc:docMkLst>
      <pc:sldChg chg="addSp delSp modSp mod">
        <pc:chgData name="Ana Higo" userId="5d59b15029f3051c" providerId="LiveId" clId="{9BAE200A-B4CD-471D-BDB1-107492F993C9}" dt="2024-05-08T16:29:08.516" v="30" actId="1076"/>
        <pc:sldMkLst>
          <pc:docMk/>
          <pc:sldMk cId="1663811201" sldId="268"/>
        </pc:sldMkLst>
        <pc:picChg chg="add del mod">
          <ac:chgData name="Ana Higo" userId="5d59b15029f3051c" providerId="LiveId" clId="{9BAE200A-B4CD-471D-BDB1-107492F993C9}" dt="2024-05-08T16:25:29.645" v="22" actId="478"/>
          <ac:picMkLst>
            <pc:docMk/>
            <pc:sldMk cId="1663811201" sldId="268"/>
            <ac:picMk id="4" creationId="{347840AF-21E1-ED9C-9EAD-D495D55B0210}"/>
          </ac:picMkLst>
        </pc:picChg>
        <pc:picChg chg="add mod">
          <ac:chgData name="Ana Higo" userId="5d59b15029f3051c" providerId="LiveId" clId="{9BAE200A-B4CD-471D-BDB1-107492F993C9}" dt="2024-05-08T16:29:08.516" v="30" actId="1076"/>
          <ac:picMkLst>
            <pc:docMk/>
            <pc:sldMk cId="1663811201" sldId="268"/>
            <ac:picMk id="9" creationId="{BC49269E-AE5B-6B3E-209A-CC907C4DCFF0}"/>
          </ac:picMkLst>
        </pc:picChg>
      </pc:sldChg>
      <pc:sldChg chg="addSp delSp modSp mod">
        <pc:chgData name="Ana Higo" userId="5d59b15029f3051c" providerId="LiveId" clId="{9BAE200A-B4CD-471D-BDB1-107492F993C9}" dt="2024-05-08T16:24:46.960" v="21" actId="1076"/>
        <pc:sldMkLst>
          <pc:docMk/>
          <pc:sldMk cId="381956905" sldId="269"/>
        </pc:sldMkLst>
        <pc:picChg chg="add del mod">
          <ac:chgData name="Ana Higo" userId="5d59b15029f3051c" providerId="LiveId" clId="{9BAE200A-B4CD-471D-BDB1-107492F993C9}" dt="2024-05-08T16:24:34.994" v="15" actId="478"/>
          <ac:picMkLst>
            <pc:docMk/>
            <pc:sldMk cId="381956905" sldId="269"/>
            <ac:picMk id="4" creationId="{67FF3DB1-CC6C-A1BF-6659-6B6CF71B78EA}"/>
          </ac:picMkLst>
        </pc:picChg>
        <pc:picChg chg="add mod">
          <ac:chgData name="Ana Higo" userId="5d59b15029f3051c" providerId="LiveId" clId="{9BAE200A-B4CD-471D-BDB1-107492F993C9}" dt="2024-05-08T16:24:46.960" v="21" actId="1076"/>
          <ac:picMkLst>
            <pc:docMk/>
            <pc:sldMk cId="381956905" sldId="269"/>
            <ac:picMk id="9" creationId="{A7DA88C0-B038-1CCA-26CE-8C10BFF9F392}"/>
          </ac:picMkLst>
        </pc:picChg>
      </pc:sldChg>
    </pc:docChg>
  </pc:docChgLst>
  <pc:docChgLst>
    <pc:chgData name="Ana Higo" userId="5d59b15029f3051c" providerId="LiveId" clId="{32E1DF64-1101-46B7-A426-41854EC7E8F4}"/>
    <pc:docChg chg="undo redo custSel addSld delSld modSld addMainMaster delMainMaster modMainMaster modNotesMaster">
      <pc:chgData name="Ana Higo" userId="5d59b15029f3051c" providerId="LiveId" clId="{32E1DF64-1101-46B7-A426-41854EC7E8F4}" dt="2024-05-20T00:56:34.512" v="322" actId="115"/>
      <pc:docMkLst>
        <pc:docMk/>
      </pc:docMkLst>
      <pc:sldChg chg="addSp delSp modSp new mod setBg modClrScheme addAnim delAnim setClrOvrMap delDesignElem chgLayout">
        <pc:chgData name="Ana Higo" userId="5d59b15029f3051c" providerId="LiveId" clId="{32E1DF64-1101-46B7-A426-41854EC7E8F4}" dt="2024-05-20T00:56:34.512" v="322" actId="115"/>
        <pc:sldMkLst>
          <pc:docMk/>
          <pc:sldMk cId="2601704492" sldId="256"/>
        </pc:sldMkLst>
        <pc:spChg chg="mod ord">
          <ac:chgData name="Ana Higo" userId="5d59b15029f3051c" providerId="LiveId" clId="{32E1DF64-1101-46B7-A426-41854EC7E8F4}" dt="2024-05-20T00:19:50.128" v="289" actId="14100"/>
          <ac:spMkLst>
            <pc:docMk/>
            <pc:sldMk cId="2601704492" sldId="256"/>
            <ac:spMk id="2" creationId="{C6656961-593E-2A74-90C7-521C97D5D2D1}"/>
          </ac:spMkLst>
        </pc:spChg>
        <pc:spChg chg="del mod">
          <ac:chgData name="Ana Higo" userId="5d59b15029f3051c" providerId="LiveId" clId="{32E1DF64-1101-46B7-A426-41854EC7E8F4}" dt="2024-05-19T23:30:35.380" v="41" actId="478"/>
          <ac:spMkLst>
            <pc:docMk/>
            <pc:sldMk cId="2601704492" sldId="256"/>
            <ac:spMk id="3" creationId="{CE42D4C0-B55A-5C93-22E1-D55820C97E55}"/>
          </ac:spMkLst>
        </pc:spChg>
        <pc:spChg chg="del mod">
          <ac:chgData name="Ana Higo" userId="5d59b15029f3051c" providerId="LiveId" clId="{32E1DF64-1101-46B7-A426-41854EC7E8F4}" dt="2024-05-19T23:33:13.370" v="86" actId="478"/>
          <ac:spMkLst>
            <pc:docMk/>
            <pc:sldMk cId="2601704492" sldId="256"/>
            <ac:spMk id="4" creationId="{2206C298-27AB-6AEC-E680-22B673C1ACA5}"/>
          </ac:spMkLst>
        </pc:spChg>
        <pc:spChg chg="mod ord">
          <ac:chgData name="Ana Higo" userId="5d59b15029f3051c" providerId="LiveId" clId="{32E1DF64-1101-46B7-A426-41854EC7E8F4}" dt="2024-05-19T23:52:31.938" v="181" actId="26606"/>
          <ac:spMkLst>
            <pc:docMk/>
            <pc:sldMk cId="2601704492" sldId="256"/>
            <ac:spMk id="5" creationId="{A1DFA2BB-2517-0375-19BD-F7C6DBFBC0C6}"/>
          </ac:spMkLst>
        </pc:spChg>
        <pc:spChg chg="add mod ord">
          <ac:chgData name="Ana Higo" userId="5d59b15029f3051c" providerId="LiveId" clId="{32E1DF64-1101-46B7-A426-41854EC7E8F4}" dt="2024-05-20T00:56:34.512" v="322" actId="115"/>
          <ac:spMkLst>
            <pc:docMk/>
            <pc:sldMk cId="2601704492" sldId="256"/>
            <ac:spMk id="8" creationId="{3A9047DF-CD18-BD94-68C8-A1FAB2108AE9}"/>
          </ac:spMkLst>
        </pc:spChg>
        <pc:spChg chg="add del mod">
          <ac:chgData name="Ana Higo" userId="5d59b15029f3051c" providerId="LiveId" clId="{32E1DF64-1101-46B7-A426-41854EC7E8F4}" dt="2024-05-19T23:42:18.260" v="102" actId="6264"/>
          <ac:spMkLst>
            <pc:docMk/>
            <pc:sldMk cId="2601704492" sldId="256"/>
            <ac:spMk id="9" creationId="{9D2EBACA-5E52-6794-4CDB-D49BF22FF4C6}"/>
          </ac:spMkLst>
        </pc:spChg>
        <pc:spChg chg="add del mod">
          <ac:chgData name="Ana Higo" userId="5d59b15029f3051c" providerId="LiveId" clId="{32E1DF64-1101-46B7-A426-41854EC7E8F4}" dt="2024-05-19T23:42:18.260" v="102" actId="6264"/>
          <ac:spMkLst>
            <pc:docMk/>
            <pc:sldMk cId="2601704492" sldId="256"/>
            <ac:spMk id="10" creationId="{E31A535A-8853-E81C-DD27-079EB8C119B4}"/>
          </ac:spMkLst>
        </pc:spChg>
        <pc:spChg chg="add del mod ord">
          <ac:chgData name="Ana Higo" userId="5d59b15029f3051c" providerId="LiveId" clId="{32E1DF64-1101-46B7-A426-41854EC7E8F4}" dt="2024-05-19T23:42:18.260" v="102" actId="6264"/>
          <ac:spMkLst>
            <pc:docMk/>
            <pc:sldMk cId="2601704492" sldId="256"/>
            <ac:spMk id="11" creationId="{6BD99CE0-7BAF-EC57-E8A3-ACB92D18A6AC}"/>
          </ac:spMkLst>
        </pc:spChg>
        <pc:spChg chg="add del">
          <ac:chgData name="Ana Higo" userId="5d59b15029f3051c" providerId="LiveId" clId="{32E1DF64-1101-46B7-A426-41854EC7E8F4}" dt="2024-05-19T23:04:42.856" v="20" actId="26606"/>
          <ac:spMkLst>
            <pc:docMk/>
            <pc:sldMk cId="2601704492" sldId="256"/>
            <ac:spMk id="12" creationId="{4D60F200-5EB0-B223-2439-C96C67F0FEE1}"/>
          </ac:spMkLst>
        </pc:spChg>
        <pc:spChg chg="add del mod">
          <ac:chgData name="Ana Higo" userId="5d59b15029f3051c" providerId="LiveId" clId="{32E1DF64-1101-46B7-A426-41854EC7E8F4}" dt="2024-05-19T23:42:17.990" v="101" actId="6264"/>
          <ac:spMkLst>
            <pc:docMk/>
            <pc:sldMk cId="2601704492" sldId="256"/>
            <ac:spMk id="13" creationId="{D763998F-05E9-916C-71EC-B0F879587596}"/>
          </ac:spMkLst>
        </pc:spChg>
        <pc:spChg chg="add del">
          <ac:chgData name="Ana Higo" userId="5d59b15029f3051c" providerId="LiveId" clId="{32E1DF64-1101-46B7-A426-41854EC7E8F4}" dt="2024-05-19T23:04:42.856" v="20" actId="26606"/>
          <ac:spMkLst>
            <pc:docMk/>
            <pc:sldMk cId="2601704492" sldId="256"/>
            <ac:spMk id="14" creationId="{A6567EA8-C72D-4B9B-D23F-6B2E9F9C9F47}"/>
          </ac:spMkLst>
        </pc:spChg>
        <pc:spChg chg="add del mod">
          <ac:chgData name="Ana Higo" userId="5d59b15029f3051c" providerId="LiveId" clId="{32E1DF64-1101-46B7-A426-41854EC7E8F4}" dt="2024-05-19T23:42:17.990" v="101" actId="6264"/>
          <ac:spMkLst>
            <pc:docMk/>
            <pc:sldMk cId="2601704492" sldId="256"/>
            <ac:spMk id="15" creationId="{1AB306ED-C69A-FBAF-6675-AF8255CD799E}"/>
          </ac:spMkLst>
        </pc:spChg>
        <pc:spChg chg="add del">
          <ac:chgData name="Ana Higo" userId="5d59b15029f3051c" providerId="LiveId" clId="{32E1DF64-1101-46B7-A426-41854EC7E8F4}" dt="2024-05-19T23:04:42.856" v="20" actId="26606"/>
          <ac:spMkLst>
            <pc:docMk/>
            <pc:sldMk cId="2601704492" sldId="256"/>
            <ac:spMk id="16" creationId="{FEFBFA78-9360-1E01-5448-6D5AE0A32601}"/>
          </ac:spMkLst>
        </pc:spChg>
        <pc:spChg chg="add del mod ord">
          <ac:chgData name="Ana Higo" userId="5d59b15029f3051c" providerId="LiveId" clId="{32E1DF64-1101-46B7-A426-41854EC7E8F4}" dt="2024-05-19T23:42:17.990" v="101" actId="6264"/>
          <ac:spMkLst>
            <pc:docMk/>
            <pc:sldMk cId="2601704492" sldId="256"/>
            <ac:spMk id="17" creationId="{AE58467F-F052-C309-F537-52597F9673BD}"/>
          </ac:spMkLst>
        </pc:spChg>
        <pc:spChg chg="add del">
          <ac:chgData name="Ana Higo" userId="5d59b15029f3051c" providerId="LiveId" clId="{32E1DF64-1101-46B7-A426-41854EC7E8F4}" dt="2024-05-19T23:04:42.856" v="20" actId="26606"/>
          <ac:spMkLst>
            <pc:docMk/>
            <pc:sldMk cId="2601704492" sldId="256"/>
            <ac:spMk id="18" creationId="{1740453C-744F-DB3A-47EC-15EACE1DC117}"/>
          </ac:spMkLst>
        </pc:spChg>
        <pc:spChg chg="add del mod">
          <ac:chgData name="Ana Higo" userId="5d59b15029f3051c" providerId="LiveId" clId="{32E1DF64-1101-46B7-A426-41854EC7E8F4}" dt="2024-05-19T23:42:17.736" v="99" actId="6264"/>
          <ac:spMkLst>
            <pc:docMk/>
            <pc:sldMk cId="2601704492" sldId="256"/>
            <ac:spMk id="19" creationId="{8F2DE396-7698-D569-6B40-8A5D165CE76B}"/>
          </ac:spMkLst>
        </pc:spChg>
        <pc:spChg chg="add del">
          <ac:chgData name="Ana Higo" userId="5d59b15029f3051c" providerId="LiveId" clId="{32E1DF64-1101-46B7-A426-41854EC7E8F4}" dt="2024-05-19T23:04:42.856" v="20" actId="26606"/>
          <ac:spMkLst>
            <pc:docMk/>
            <pc:sldMk cId="2601704492" sldId="256"/>
            <ac:spMk id="20" creationId="{B6924B03-77BD-EAE3-2854-43363FF8E6BB}"/>
          </ac:spMkLst>
        </pc:spChg>
        <pc:spChg chg="add del mod">
          <ac:chgData name="Ana Higo" userId="5d59b15029f3051c" providerId="LiveId" clId="{32E1DF64-1101-46B7-A426-41854EC7E8F4}" dt="2024-05-19T23:42:17.736" v="99" actId="6264"/>
          <ac:spMkLst>
            <pc:docMk/>
            <pc:sldMk cId="2601704492" sldId="256"/>
            <ac:spMk id="21" creationId="{0B836E93-C052-89A9-E721-3C38DB8E837C}"/>
          </ac:spMkLst>
        </pc:spChg>
        <pc:spChg chg="add del">
          <ac:chgData name="Ana Higo" userId="5d59b15029f3051c" providerId="LiveId" clId="{32E1DF64-1101-46B7-A426-41854EC7E8F4}" dt="2024-05-19T23:04:46.872" v="22" actId="26606"/>
          <ac:spMkLst>
            <pc:docMk/>
            <pc:sldMk cId="2601704492" sldId="256"/>
            <ac:spMk id="22" creationId="{ECC07320-C2CA-4E29-8481-9D9E143C7788}"/>
          </ac:spMkLst>
        </pc:spChg>
        <pc:spChg chg="add del">
          <ac:chgData name="Ana Higo" userId="5d59b15029f3051c" providerId="LiveId" clId="{32E1DF64-1101-46B7-A426-41854EC7E8F4}" dt="2024-05-19T23:04:46.872" v="22" actId="26606"/>
          <ac:spMkLst>
            <pc:docMk/>
            <pc:sldMk cId="2601704492" sldId="256"/>
            <ac:spMk id="23" creationId="{178FB36B-5BFE-42CA-BC60-1115E0D95EEC}"/>
          </ac:spMkLst>
        </pc:spChg>
        <pc:spChg chg="add del">
          <ac:chgData name="Ana Higo" userId="5d59b15029f3051c" providerId="LiveId" clId="{32E1DF64-1101-46B7-A426-41854EC7E8F4}" dt="2024-05-19T23:05:01.049" v="26" actId="26606"/>
          <ac:spMkLst>
            <pc:docMk/>
            <pc:sldMk cId="2601704492" sldId="256"/>
            <ac:spMk id="24" creationId="{87B30A01-FCA8-86A5-A840-C32A3BE2EDD6}"/>
          </ac:spMkLst>
        </pc:spChg>
        <pc:spChg chg="add del">
          <ac:chgData name="Ana Higo" userId="5d59b15029f3051c" providerId="LiveId" clId="{32E1DF64-1101-46B7-A426-41854EC7E8F4}" dt="2024-05-19T23:04:58.065" v="24" actId="26606"/>
          <ac:spMkLst>
            <pc:docMk/>
            <pc:sldMk cId="2601704492" sldId="256"/>
            <ac:spMk id="25" creationId="{4D60F200-5EB0-B223-2439-C96C67F0FEE1}"/>
          </ac:spMkLst>
        </pc:spChg>
        <pc:spChg chg="add del">
          <ac:chgData name="Ana Higo" userId="5d59b15029f3051c" providerId="LiveId" clId="{32E1DF64-1101-46B7-A426-41854EC7E8F4}" dt="2024-05-19T23:04:58.065" v="24" actId="26606"/>
          <ac:spMkLst>
            <pc:docMk/>
            <pc:sldMk cId="2601704492" sldId="256"/>
            <ac:spMk id="26" creationId="{F92CB243-67C5-E304-31A0-4D7D607BAFBA}"/>
          </ac:spMkLst>
        </pc:spChg>
        <pc:spChg chg="add del">
          <ac:chgData name="Ana Higo" userId="5d59b15029f3051c" providerId="LiveId" clId="{32E1DF64-1101-46B7-A426-41854EC7E8F4}" dt="2024-05-19T23:04:58.065" v="24" actId="26606"/>
          <ac:spMkLst>
            <pc:docMk/>
            <pc:sldMk cId="2601704492" sldId="256"/>
            <ac:spMk id="27" creationId="{11A95761-C93E-94BF-087D-D2A823789EAB}"/>
          </ac:spMkLst>
        </pc:spChg>
        <pc:spChg chg="add del">
          <ac:chgData name="Ana Higo" userId="5d59b15029f3051c" providerId="LiveId" clId="{32E1DF64-1101-46B7-A426-41854EC7E8F4}" dt="2024-05-19T23:04:58.065" v="24" actId="26606"/>
          <ac:spMkLst>
            <pc:docMk/>
            <pc:sldMk cId="2601704492" sldId="256"/>
            <ac:spMk id="28" creationId="{6E63D1A5-FD49-4756-F62E-786C34E631EF}"/>
          </ac:spMkLst>
        </pc:spChg>
        <pc:spChg chg="add del mod ord">
          <ac:chgData name="Ana Higo" userId="5d59b15029f3051c" providerId="LiveId" clId="{32E1DF64-1101-46B7-A426-41854EC7E8F4}" dt="2024-05-19T23:42:17.736" v="99" actId="6264"/>
          <ac:spMkLst>
            <pc:docMk/>
            <pc:sldMk cId="2601704492" sldId="256"/>
            <ac:spMk id="29" creationId="{87FCEF64-D78A-2A28-3580-280F77590B7D}"/>
          </ac:spMkLst>
        </pc:spChg>
        <pc:spChg chg="add del">
          <ac:chgData name="Ana Higo" userId="5d59b15029f3051c" providerId="LiveId" clId="{32E1DF64-1101-46B7-A426-41854EC7E8F4}" dt="2024-05-19T23:05:01.049" v="26" actId="26606"/>
          <ac:spMkLst>
            <pc:docMk/>
            <pc:sldMk cId="2601704492" sldId="256"/>
            <ac:spMk id="30" creationId="{4D60F200-5EB0-B223-2439-C96C67F0FEE1}"/>
          </ac:spMkLst>
        </pc:spChg>
        <pc:spChg chg="add del">
          <ac:chgData name="Ana Higo" userId="5d59b15029f3051c" providerId="LiveId" clId="{32E1DF64-1101-46B7-A426-41854EC7E8F4}" dt="2024-05-19T23:05:01.049" v="26" actId="26606"/>
          <ac:spMkLst>
            <pc:docMk/>
            <pc:sldMk cId="2601704492" sldId="256"/>
            <ac:spMk id="31" creationId="{74067CD3-146F-6228-E362-39AA720C25F7}"/>
          </ac:spMkLst>
        </pc:spChg>
        <pc:spChg chg="add del">
          <ac:chgData name="Ana Higo" userId="5d59b15029f3051c" providerId="LiveId" clId="{32E1DF64-1101-46B7-A426-41854EC7E8F4}" dt="2024-05-19T23:05:01.049" v="26" actId="26606"/>
          <ac:spMkLst>
            <pc:docMk/>
            <pc:sldMk cId="2601704492" sldId="256"/>
            <ac:spMk id="32" creationId="{271C7E5C-A0F8-E9FA-56DB-31A257FD4EDB}"/>
          </ac:spMkLst>
        </pc:spChg>
        <pc:spChg chg="add del">
          <ac:chgData name="Ana Higo" userId="5d59b15029f3051c" providerId="LiveId" clId="{32E1DF64-1101-46B7-A426-41854EC7E8F4}" dt="2024-05-19T23:05:01.049" v="26" actId="26606"/>
          <ac:spMkLst>
            <pc:docMk/>
            <pc:sldMk cId="2601704492" sldId="256"/>
            <ac:spMk id="33" creationId="{33F70A3C-4474-2A39-470C-FD55A8837503}"/>
          </ac:spMkLst>
        </pc:spChg>
        <pc:spChg chg="add del">
          <ac:chgData name="Ana Higo" userId="5d59b15029f3051c" providerId="LiveId" clId="{32E1DF64-1101-46B7-A426-41854EC7E8F4}" dt="2024-05-19T23:05:01.049" v="26" actId="26606"/>
          <ac:spMkLst>
            <pc:docMk/>
            <pc:sldMk cId="2601704492" sldId="256"/>
            <ac:spMk id="34" creationId="{BAC3F7D4-9613-0E1F-901C-98FE831DEBC0}"/>
          </ac:spMkLst>
        </pc:spChg>
        <pc:spChg chg="add del">
          <ac:chgData name="Ana Higo" userId="5d59b15029f3051c" providerId="LiveId" clId="{32E1DF64-1101-46B7-A426-41854EC7E8F4}" dt="2024-05-19T23:05:01.049" v="26" actId="26606"/>
          <ac:spMkLst>
            <pc:docMk/>
            <pc:sldMk cId="2601704492" sldId="256"/>
            <ac:spMk id="35" creationId="{AFD5167C-AF48-26F0-7A9F-3F7643374872}"/>
          </ac:spMkLst>
        </pc:spChg>
        <pc:spChg chg="add del mod">
          <ac:chgData name="Ana Higo" userId="5d59b15029f3051c" providerId="LiveId" clId="{32E1DF64-1101-46B7-A426-41854EC7E8F4}" dt="2024-05-19T23:42:25.241" v="106" actId="6264"/>
          <ac:spMkLst>
            <pc:docMk/>
            <pc:sldMk cId="2601704492" sldId="256"/>
            <ac:spMk id="36" creationId="{E086F91F-79BF-92FC-DFCC-E93A30F5B18D}"/>
          </ac:spMkLst>
        </pc:spChg>
        <pc:spChg chg="add del">
          <ac:chgData name="Ana Higo" userId="5d59b15029f3051c" providerId="LiveId" clId="{32E1DF64-1101-46B7-A426-41854EC7E8F4}" dt="2024-05-19T23:05:06.964" v="28" actId="26606"/>
          <ac:spMkLst>
            <pc:docMk/>
            <pc:sldMk cId="2601704492" sldId="256"/>
            <ac:spMk id="37" creationId="{4D60F200-5EB0-B223-2439-C96C67F0FEE1}"/>
          </ac:spMkLst>
        </pc:spChg>
        <pc:spChg chg="add del">
          <ac:chgData name="Ana Higo" userId="5d59b15029f3051c" providerId="LiveId" clId="{32E1DF64-1101-46B7-A426-41854EC7E8F4}" dt="2024-05-19T23:05:06.964" v="28" actId="26606"/>
          <ac:spMkLst>
            <pc:docMk/>
            <pc:sldMk cId="2601704492" sldId="256"/>
            <ac:spMk id="38" creationId="{F92CB243-67C5-E304-31A0-4D7D607BAFBA}"/>
          </ac:spMkLst>
        </pc:spChg>
        <pc:spChg chg="add del">
          <ac:chgData name="Ana Higo" userId="5d59b15029f3051c" providerId="LiveId" clId="{32E1DF64-1101-46B7-A426-41854EC7E8F4}" dt="2024-05-19T23:05:06.964" v="28" actId="26606"/>
          <ac:spMkLst>
            <pc:docMk/>
            <pc:sldMk cId="2601704492" sldId="256"/>
            <ac:spMk id="39" creationId="{11A95761-C93E-94BF-087D-D2A823789EAB}"/>
          </ac:spMkLst>
        </pc:spChg>
        <pc:spChg chg="add del">
          <ac:chgData name="Ana Higo" userId="5d59b15029f3051c" providerId="LiveId" clId="{32E1DF64-1101-46B7-A426-41854EC7E8F4}" dt="2024-05-19T23:05:06.964" v="28" actId="26606"/>
          <ac:spMkLst>
            <pc:docMk/>
            <pc:sldMk cId="2601704492" sldId="256"/>
            <ac:spMk id="40" creationId="{6E63D1A5-FD49-4756-F62E-786C34E631EF}"/>
          </ac:spMkLst>
        </pc:spChg>
        <pc:spChg chg="add del mod">
          <ac:chgData name="Ana Higo" userId="5d59b15029f3051c" providerId="LiveId" clId="{32E1DF64-1101-46B7-A426-41854EC7E8F4}" dt="2024-05-19T23:42:25.241" v="106" actId="6264"/>
          <ac:spMkLst>
            <pc:docMk/>
            <pc:sldMk cId="2601704492" sldId="256"/>
            <ac:spMk id="41" creationId="{39434819-D360-A65A-5A55-4BDE03E4F126}"/>
          </ac:spMkLst>
        </pc:spChg>
        <pc:spChg chg="add del">
          <ac:chgData name="Ana Higo" userId="5d59b15029f3051c" providerId="LiveId" clId="{32E1DF64-1101-46B7-A426-41854EC7E8F4}" dt="2024-05-19T23:05:20.063" v="30" actId="26606"/>
          <ac:spMkLst>
            <pc:docMk/>
            <pc:sldMk cId="2601704492" sldId="256"/>
            <ac:spMk id="42" creationId="{09F55FD1-95FA-98DA-84AA-145D29A533D7}"/>
          </ac:spMkLst>
        </pc:spChg>
        <pc:spChg chg="add del">
          <ac:chgData name="Ana Higo" userId="5d59b15029f3051c" providerId="LiveId" clId="{32E1DF64-1101-46B7-A426-41854EC7E8F4}" dt="2024-05-19T23:05:20.063" v="30" actId="26606"/>
          <ac:spMkLst>
            <pc:docMk/>
            <pc:sldMk cId="2601704492" sldId="256"/>
            <ac:spMk id="43" creationId="{3AC9EE06-57AF-0FF5-450C-2A606C23B8F6}"/>
          </ac:spMkLst>
        </pc:spChg>
        <pc:spChg chg="add del mod ord">
          <ac:chgData name="Ana Higo" userId="5d59b15029f3051c" providerId="LiveId" clId="{32E1DF64-1101-46B7-A426-41854EC7E8F4}" dt="2024-05-19T23:42:25.241" v="106" actId="6264"/>
          <ac:spMkLst>
            <pc:docMk/>
            <pc:sldMk cId="2601704492" sldId="256"/>
            <ac:spMk id="45" creationId="{9345DA58-4913-6F23-8F7A-640548CDB17C}"/>
          </ac:spMkLst>
        </pc:spChg>
        <pc:spChg chg="add del">
          <ac:chgData name="Ana Higo" userId="5d59b15029f3051c" providerId="LiveId" clId="{32E1DF64-1101-46B7-A426-41854EC7E8F4}" dt="2024-05-19T23:05:24.045" v="32" actId="26606"/>
          <ac:spMkLst>
            <pc:docMk/>
            <pc:sldMk cId="2601704492" sldId="256"/>
            <ac:spMk id="46" creationId="{657F69E0-C4B0-4BEC-A689-4F8D877F05D4}"/>
          </ac:spMkLst>
        </pc:spChg>
        <pc:spChg chg="add del">
          <ac:chgData name="Ana Higo" userId="5d59b15029f3051c" providerId="LiveId" clId="{32E1DF64-1101-46B7-A426-41854EC7E8F4}" dt="2024-05-19T23:05:24.045" v="32" actId="26606"/>
          <ac:spMkLst>
            <pc:docMk/>
            <pc:sldMk cId="2601704492" sldId="256"/>
            <ac:spMk id="47" creationId="{9F6380B4-6A1C-481E-8408-B4E6C75B9B81}"/>
          </ac:spMkLst>
        </pc:spChg>
        <pc:spChg chg="add del mod">
          <ac:chgData name="Ana Higo" userId="5d59b15029f3051c" providerId="LiveId" clId="{32E1DF64-1101-46B7-A426-41854EC7E8F4}" dt="2024-05-19T23:50:58.586" v="156" actId="478"/>
          <ac:spMkLst>
            <pc:docMk/>
            <pc:sldMk cId="2601704492" sldId="256"/>
            <ac:spMk id="48" creationId="{BA897AA3-523C-2675-89A0-E1E270F36280}"/>
          </ac:spMkLst>
        </pc:spChg>
        <pc:spChg chg="add del">
          <ac:chgData name="Ana Higo" userId="5d59b15029f3051c" providerId="LiveId" clId="{32E1DF64-1101-46B7-A426-41854EC7E8F4}" dt="2024-05-19T23:06:05.281" v="34" actId="26606"/>
          <ac:spMkLst>
            <pc:docMk/>
            <pc:sldMk cId="2601704492" sldId="256"/>
            <ac:spMk id="49" creationId="{FFC321AD-2C92-446F-AF58-8CAA634BFD36}"/>
          </ac:spMkLst>
        </pc:spChg>
        <pc:spChg chg="add del">
          <ac:chgData name="Ana Higo" userId="5d59b15029f3051c" providerId="LiveId" clId="{32E1DF64-1101-46B7-A426-41854EC7E8F4}" dt="2024-05-19T23:06:05.281" v="34" actId="26606"/>
          <ac:spMkLst>
            <pc:docMk/>
            <pc:sldMk cId="2601704492" sldId="256"/>
            <ac:spMk id="50" creationId="{3EA855B9-EE27-4441-846C-35DF1C6483BF}"/>
          </ac:spMkLst>
        </pc:spChg>
        <pc:spChg chg="add del">
          <ac:chgData name="Ana Higo" userId="5d59b15029f3051c" providerId="LiveId" clId="{32E1DF64-1101-46B7-A426-41854EC7E8F4}" dt="2024-05-19T23:06:05.281" v="34" actId="26606"/>
          <ac:spMkLst>
            <pc:docMk/>
            <pc:sldMk cId="2601704492" sldId="256"/>
            <ac:spMk id="51" creationId="{2BF5D4DB-368A-4B23-81E4-E0454BAD8672}"/>
          </ac:spMkLst>
        </pc:spChg>
        <pc:spChg chg="add del">
          <ac:chgData name="Ana Higo" userId="5d59b15029f3051c" providerId="LiveId" clId="{32E1DF64-1101-46B7-A426-41854EC7E8F4}" dt="2024-05-19T23:06:05.281" v="34" actId="26606"/>
          <ac:spMkLst>
            <pc:docMk/>
            <pc:sldMk cId="2601704492" sldId="256"/>
            <ac:spMk id="52" creationId="{F372D7B9-36D5-4C1F-B7C9-36717C28F150}"/>
          </ac:spMkLst>
        </pc:spChg>
        <pc:spChg chg="add del mod">
          <ac:chgData name="Ana Higo" userId="5d59b15029f3051c" providerId="LiveId" clId="{32E1DF64-1101-46B7-A426-41854EC7E8F4}" dt="2024-05-19T23:57:19.535" v="253" actId="1036"/>
          <ac:spMkLst>
            <pc:docMk/>
            <pc:sldMk cId="2601704492" sldId="256"/>
            <ac:spMk id="53" creationId="{2C0B9341-02C3-0BC4-DFF3-EE32DF3436B3}"/>
          </ac:spMkLst>
        </pc:spChg>
        <pc:spChg chg="add del mod">
          <ac:chgData name="Ana Higo" userId="5d59b15029f3051c" providerId="LiveId" clId="{32E1DF64-1101-46B7-A426-41854EC7E8F4}" dt="2024-05-19T23:45:49.271" v="113" actId="26606"/>
          <ac:spMkLst>
            <pc:docMk/>
            <pc:sldMk cId="2601704492" sldId="256"/>
            <ac:spMk id="54" creationId="{D1BA7680-B1FB-4B6B-2155-45DD5D6C4CF8}"/>
          </ac:spMkLst>
        </pc:spChg>
        <pc:spChg chg="add del mod">
          <ac:chgData name="Ana Higo" userId="5d59b15029f3051c" providerId="LiveId" clId="{32E1DF64-1101-46B7-A426-41854EC7E8F4}" dt="2024-05-19T23:45:49.271" v="113" actId="26606"/>
          <ac:spMkLst>
            <pc:docMk/>
            <pc:sldMk cId="2601704492" sldId="256"/>
            <ac:spMk id="55" creationId="{A9CCD9CD-49AE-3D3E-923B-81ECD3FBF75F}"/>
          </ac:spMkLst>
        </pc:spChg>
        <pc:spChg chg="add del">
          <ac:chgData name="Ana Higo" userId="5d59b15029f3051c" providerId="LiveId" clId="{32E1DF64-1101-46B7-A426-41854EC7E8F4}" dt="2024-05-19T23:52:31.938" v="181" actId="26606"/>
          <ac:spMkLst>
            <pc:docMk/>
            <pc:sldMk cId="2601704492" sldId="256"/>
            <ac:spMk id="60" creationId="{812CB9FF-7D0E-C6EE-FD1E-5414C1C2FEB3}"/>
          </ac:spMkLst>
        </pc:spChg>
        <pc:spChg chg="add del">
          <ac:chgData name="Ana Higo" userId="5d59b15029f3051c" providerId="LiveId" clId="{32E1DF64-1101-46B7-A426-41854EC7E8F4}" dt="2024-05-19T23:52:31.938" v="181" actId="26606"/>
          <ac:spMkLst>
            <pc:docMk/>
            <pc:sldMk cId="2601704492" sldId="256"/>
            <ac:spMk id="62" creationId="{E4AF4B06-53F0-C847-8C21-2E98F1814642}"/>
          </ac:spMkLst>
        </pc:spChg>
        <pc:spChg chg="add del">
          <ac:chgData name="Ana Higo" userId="5d59b15029f3051c" providerId="LiveId" clId="{32E1DF64-1101-46B7-A426-41854EC7E8F4}" dt="2024-05-19T23:52:31.938" v="181" actId="26606"/>
          <ac:spMkLst>
            <pc:docMk/>
            <pc:sldMk cId="2601704492" sldId="256"/>
            <ac:spMk id="64" creationId="{7F70A2C4-3347-EF31-F002-FB70BCCF4497}"/>
          </ac:spMkLst>
        </pc:spChg>
        <pc:spChg chg="add del">
          <ac:chgData name="Ana Higo" userId="5d59b15029f3051c" providerId="LiveId" clId="{32E1DF64-1101-46B7-A426-41854EC7E8F4}" dt="2024-05-19T23:52:10.867" v="164" actId="26606"/>
          <ac:spMkLst>
            <pc:docMk/>
            <pc:sldMk cId="2601704492" sldId="256"/>
            <ac:spMk id="69" creationId="{65735658-270A-8D75-091E-AFB444A3D617}"/>
          </ac:spMkLst>
        </pc:spChg>
        <pc:spChg chg="add del">
          <ac:chgData name="Ana Higo" userId="5d59b15029f3051c" providerId="LiveId" clId="{32E1DF64-1101-46B7-A426-41854EC7E8F4}" dt="2024-05-19T23:52:10.867" v="164" actId="26606"/>
          <ac:spMkLst>
            <pc:docMk/>
            <pc:sldMk cId="2601704492" sldId="256"/>
            <ac:spMk id="71" creationId="{97081EE3-B6BE-9584-F5AF-E5F6484DA7A1}"/>
          </ac:spMkLst>
        </pc:spChg>
        <pc:spChg chg="add del">
          <ac:chgData name="Ana Higo" userId="5d59b15029f3051c" providerId="LiveId" clId="{32E1DF64-1101-46B7-A426-41854EC7E8F4}" dt="2024-05-19T23:52:10.867" v="164" actId="26606"/>
          <ac:spMkLst>
            <pc:docMk/>
            <pc:sldMk cId="2601704492" sldId="256"/>
            <ac:spMk id="73" creationId="{4711BF64-C99B-2F90-ADA1-0C08F9BE8392}"/>
          </ac:spMkLst>
        </pc:spChg>
        <pc:spChg chg="add del">
          <ac:chgData name="Ana Higo" userId="5d59b15029f3051c" providerId="LiveId" clId="{32E1DF64-1101-46B7-A426-41854EC7E8F4}" dt="2024-05-19T23:52:13.946" v="166" actId="26606"/>
          <ac:spMkLst>
            <pc:docMk/>
            <pc:sldMk cId="2601704492" sldId="256"/>
            <ac:spMk id="75" creationId="{65735658-270A-8D75-091E-AFB444A3D617}"/>
          </ac:spMkLst>
        </pc:spChg>
        <pc:spChg chg="add del">
          <ac:chgData name="Ana Higo" userId="5d59b15029f3051c" providerId="LiveId" clId="{32E1DF64-1101-46B7-A426-41854EC7E8F4}" dt="2024-05-19T23:52:13.946" v="166" actId="26606"/>
          <ac:spMkLst>
            <pc:docMk/>
            <pc:sldMk cId="2601704492" sldId="256"/>
            <ac:spMk id="76" creationId="{E2A6D284-D866-CAF7-92D7-CA87C32FED1B}"/>
          </ac:spMkLst>
        </pc:spChg>
        <pc:spChg chg="add del">
          <ac:chgData name="Ana Higo" userId="5d59b15029f3051c" providerId="LiveId" clId="{32E1DF64-1101-46B7-A426-41854EC7E8F4}" dt="2024-05-19T23:52:13.946" v="166" actId="26606"/>
          <ac:spMkLst>
            <pc:docMk/>
            <pc:sldMk cId="2601704492" sldId="256"/>
            <ac:spMk id="77" creationId="{4711BF64-C99B-2F90-ADA1-0C08F9BE8392}"/>
          </ac:spMkLst>
        </pc:spChg>
        <pc:spChg chg="add del">
          <ac:chgData name="Ana Higo" userId="5d59b15029f3051c" providerId="LiveId" clId="{32E1DF64-1101-46B7-A426-41854EC7E8F4}" dt="2024-05-19T23:52:15.456" v="168" actId="26606"/>
          <ac:spMkLst>
            <pc:docMk/>
            <pc:sldMk cId="2601704492" sldId="256"/>
            <ac:spMk id="79" creationId="{65735658-270A-8D75-091E-AFB444A3D617}"/>
          </ac:spMkLst>
        </pc:spChg>
        <pc:spChg chg="add del">
          <ac:chgData name="Ana Higo" userId="5d59b15029f3051c" providerId="LiveId" clId="{32E1DF64-1101-46B7-A426-41854EC7E8F4}" dt="2024-05-19T23:52:15.456" v="168" actId="26606"/>
          <ac:spMkLst>
            <pc:docMk/>
            <pc:sldMk cId="2601704492" sldId="256"/>
            <ac:spMk id="80" creationId="{97081EE3-B6BE-9584-F5AF-E5F6484DA7A1}"/>
          </ac:spMkLst>
        </pc:spChg>
        <pc:spChg chg="add del">
          <ac:chgData name="Ana Higo" userId="5d59b15029f3051c" providerId="LiveId" clId="{32E1DF64-1101-46B7-A426-41854EC7E8F4}" dt="2024-05-19T23:52:15.456" v="168" actId="26606"/>
          <ac:spMkLst>
            <pc:docMk/>
            <pc:sldMk cId="2601704492" sldId="256"/>
            <ac:spMk id="81" creationId="{4711BF64-C99B-2F90-ADA1-0C08F9BE8392}"/>
          </ac:spMkLst>
        </pc:spChg>
        <pc:spChg chg="add del">
          <ac:chgData name="Ana Higo" userId="5d59b15029f3051c" providerId="LiveId" clId="{32E1DF64-1101-46B7-A426-41854EC7E8F4}" dt="2024-05-19T23:52:16.784" v="170" actId="26606"/>
          <ac:spMkLst>
            <pc:docMk/>
            <pc:sldMk cId="2601704492" sldId="256"/>
            <ac:spMk id="83" creationId="{65735658-270A-8D75-091E-AFB444A3D617}"/>
          </ac:spMkLst>
        </pc:spChg>
        <pc:spChg chg="add del">
          <ac:chgData name="Ana Higo" userId="5d59b15029f3051c" providerId="LiveId" clId="{32E1DF64-1101-46B7-A426-41854EC7E8F4}" dt="2024-05-19T23:52:16.784" v="170" actId="26606"/>
          <ac:spMkLst>
            <pc:docMk/>
            <pc:sldMk cId="2601704492" sldId="256"/>
            <ac:spMk id="84" creationId="{E2A6D284-D866-CAF7-92D7-CA87C32FED1B}"/>
          </ac:spMkLst>
        </pc:spChg>
        <pc:spChg chg="add del">
          <ac:chgData name="Ana Higo" userId="5d59b15029f3051c" providerId="LiveId" clId="{32E1DF64-1101-46B7-A426-41854EC7E8F4}" dt="2024-05-19T23:52:16.784" v="170" actId="26606"/>
          <ac:spMkLst>
            <pc:docMk/>
            <pc:sldMk cId="2601704492" sldId="256"/>
            <ac:spMk id="85" creationId="{4711BF64-C99B-2F90-ADA1-0C08F9BE8392}"/>
          </ac:spMkLst>
        </pc:spChg>
        <pc:spChg chg="add del">
          <ac:chgData name="Ana Higo" userId="5d59b15029f3051c" providerId="LiveId" clId="{32E1DF64-1101-46B7-A426-41854EC7E8F4}" dt="2024-05-19T23:52:19.884" v="172" actId="26606"/>
          <ac:spMkLst>
            <pc:docMk/>
            <pc:sldMk cId="2601704492" sldId="256"/>
            <ac:spMk id="87" creationId="{65735658-270A-8D75-091E-AFB444A3D617}"/>
          </ac:spMkLst>
        </pc:spChg>
        <pc:spChg chg="add del">
          <ac:chgData name="Ana Higo" userId="5d59b15029f3051c" providerId="LiveId" clId="{32E1DF64-1101-46B7-A426-41854EC7E8F4}" dt="2024-05-19T23:52:19.884" v="172" actId="26606"/>
          <ac:spMkLst>
            <pc:docMk/>
            <pc:sldMk cId="2601704492" sldId="256"/>
            <ac:spMk id="88" creationId="{97081EE3-B6BE-9584-F5AF-E5F6484DA7A1}"/>
          </ac:spMkLst>
        </pc:spChg>
        <pc:spChg chg="add del">
          <ac:chgData name="Ana Higo" userId="5d59b15029f3051c" providerId="LiveId" clId="{32E1DF64-1101-46B7-A426-41854EC7E8F4}" dt="2024-05-19T23:52:19.884" v="172" actId="26606"/>
          <ac:spMkLst>
            <pc:docMk/>
            <pc:sldMk cId="2601704492" sldId="256"/>
            <ac:spMk id="89" creationId="{4711BF64-C99B-2F90-ADA1-0C08F9BE8392}"/>
          </ac:spMkLst>
        </pc:spChg>
        <pc:spChg chg="add del">
          <ac:chgData name="Ana Higo" userId="5d59b15029f3051c" providerId="LiveId" clId="{32E1DF64-1101-46B7-A426-41854EC7E8F4}" dt="2024-05-19T23:52:21.585" v="174" actId="26606"/>
          <ac:spMkLst>
            <pc:docMk/>
            <pc:sldMk cId="2601704492" sldId="256"/>
            <ac:spMk id="91" creationId="{812CB9FF-7D0E-C6EE-FD1E-5414C1C2FEB3}"/>
          </ac:spMkLst>
        </pc:spChg>
        <pc:spChg chg="add del">
          <ac:chgData name="Ana Higo" userId="5d59b15029f3051c" providerId="LiveId" clId="{32E1DF64-1101-46B7-A426-41854EC7E8F4}" dt="2024-05-19T23:52:21.585" v="174" actId="26606"/>
          <ac:spMkLst>
            <pc:docMk/>
            <pc:sldMk cId="2601704492" sldId="256"/>
            <ac:spMk id="92" creationId="{9D116A30-2A9E-3B9D-13D5-D633F21058AB}"/>
          </ac:spMkLst>
        </pc:spChg>
        <pc:spChg chg="add del">
          <ac:chgData name="Ana Higo" userId="5d59b15029f3051c" providerId="LiveId" clId="{32E1DF64-1101-46B7-A426-41854EC7E8F4}" dt="2024-05-19T23:52:21.585" v="174" actId="26606"/>
          <ac:spMkLst>
            <pc:docMk/>
            <pc:sldMk cId="2601704492" sldId="256"/>
            <ac:spMk id="93" creationId="{AA139E6A-94CB-3729-1976-2DCA57C2BEF0}"/>
          </ac:spMkLst>
        </pc:spChg>
        <pc:spChg chg="add del">
          <ac:chgData name="Ana Higo" userId="5d59b15029f3051c" providerId="LiveId" clId="{32E1DF64-1101-46B7-A426-41854EC7E8F4}" dt="2024-05-19T23:52:21.585" v="174" actId="26606"/>
          <ac:spMkLst>
            <pc:docMk/>
            <pc:sldMk cId="2601704492" sldId="256"/>
            <ac:spMk id="94" creationId="{7F70A2C4-3347-EF31-F002-FB70BCCF4497}"/>
          </ac:spMkLst>
        </pc:spChg>
        <pc:spChg chg="add del">
          <ac:chgData name="Ana Higo" userId="5d59b15029f3051c" providerId="LiveId" clId="{32E1DF64-1101-46B7-A426-41854EC7E8F4}" dt="2024-05-19T23:52:22.888" v="176" actId="26606"/>
          <ac:spMkLst>
            <pc:docMk/>
            <pc:sldMk cId="2601704492" sldId="256"/>
            <ac:spMk id="96" creationId="{65735658-270A-8D75-091E-AFB444A3D617}"/>
          </ac:spMkLst>
        </pc:spChg>
        <pc:spChg chg="add del">
          <ac:chgData name="Ana Higo" userId="5d59b15029f3051c" providerId="LiveId" clId="{32E1DF64-1101-46B7-A426-41854EC7E8F4}" dt="2024-05-19T23:52:22.888" v="176" actId="26606"/>
          <ac:spMkLst>
            <pc:docMk/>
            <pc:sldMk cId="2601704492" sldId="256"/>
            <ac:spMk id="97" creationId="{E2A6D284-D866-CAF7-92D7-CA87C32FED1B}"/>
          </ac:spMkLst>
        </pc:spChg>
        <pc:spChg chg="add del">
          <ac:chgData name="Ana Higo" userId="5d59b15029f3051c" providerId="LiveId" clId="{32E1DF64-1101-46B7-A426-41854EC7E8F4}" dt="2024-05-19T23:52:22.888" v="176" actId="26606"/>
          <ac:spMkLst>
            <pc:docMk/>
            <pc:sldMk cId="2601704492" sldId="256"/>
            <ac:spMk id="98" creationId="{4711BF64-C99B-2F90-ADA1-0C08F9BE8392}"/>
          </ac:spMkLst>
        </pc:spChg>
        <pc:spChg chg="add del">
          <ac:chgData name="Ana Higo" userId="5d59b15029f3051c" providerId="LiveId" clId="{32E1DF64-1101-46B7-A426-41854EC7E8F4}" dt="2024-05-19T23:52:31.938" v="181" actId="26606"/>
          <ac:spMkLst>
            <pc:docMk/>
            <pc:sldMk cId="2601704492" sldId="256"/>
            <ac:spMk id="100" creationId="{0623FB3B-24E7-5304-70D8-3CA402902220}"/>
          </ac:spMkLst>
        </pc:spChg>
        <pc:spChg chg="add del">
          <ac:chgData name="Ana Higo" userId="5d59b15029f3051c" providerId="LiveId" clId="{32E1DF64-1101-46B7-A426-41854EC7E8F4}" dt="2024-05-19T23:52:31.938" v="181" actId="26606"/>
          <ac:spMkLst>
            <pc:docMk/>
            <pc:sldMk cId="2601704492" sldId="256"/>
            <ac:spMk id="101" creationId="{97081EE3-B6BE-9584-F5AF-E5F6484DA7A1}"/>
          </ac:spMkLst>
        </pc:spChg>
        <pc:spChg chg="add del">
          <ac:chgData name="Ana Higo" userId="5d59b15029f3051c" providerId="LiveId" clId="{32E1DF64-1101-46B7-A426-41854EC7E8F4}" dt="2024-05-19T23:52:31.938" v="181" actId="26606"/>
          <ac:spMkLst>
            <pc:docMk/>
            <pc:sldMk cId="2601704492" sldId="256"/>
            <ac:spMk id="102" creationId="{4711BF64-C99B-2F90-ADA1-0C08F9BE8392}"/>
          </ac:spMkLst>
        </pc:spChg>
        <pc:spChg chg="add del">
          <ac:chgData name="Ana Higo" userId="5d59b15029f3051c" providerId="LiveId" clId="{32E1DF64-1101-46B7-A426-41854EC7E8F4}" dt="2024-05-19T23:52:30.861" v="180" actId="26606"/>
          <ac:spMkLst>
            <pc:docMk/>
            <pc:sldMk cId="2601704492" sldId="256"/>
            <ac:spMk id="107" creationId="{812CB9FF-7D0E-C6EE-FD1E-5414C1C2FEB3}"/>
          </ac:spMkLst>
        </pc:spChg>
        <pc:spChg chg="add del">
          <ac:chgData name="Ana Higo" userId="5d59b15029f3051c" providerId="LiveId" clId="{32E1DF64-1101-46B7-A426-41854EC7E8F4}" dt="2024-05-19T23:52:30.861" v="180" actId="26606"/>
          <ac:spMkLst>
            <pc:docMk/>
            <pc:sldMk cId="2601704492" sldId="256"/>
            <ac:spMk id="109" creationId="{E4AF4B06-53F0-C847-8C21-2E98F1814642}"/>
          </ac:spMkLst>
        </pc:spChg>
        <pc:spChg chg="add del">
          <ac:chgData name="Ana Higo" userId="5d59b15029f3051c" providerId="LiveId" clId="{32E1DF64-1101-46B7-A426-41854EC7E8F4}" dt="2024-05-19T23:52:30.861" v="180" actId="26606"/>
          <ac:spMkLst>
            <pc:docMk/>
            <pc:sldMk cId="2601704492" sldId="256"/>
            <ac:spMk id="111" creationId="{7F70A2C4-3347-EF31-F002-FB70BCCF4497}"/>
          </ac:spMkLst>
        </pc:spChg>
        <pc:picChg chg="add mod ord">
          <ac:chgData name="Ana Higo" userId="5d59b15029f3051c" providerId="LiveId" clId="{32E1DF64-1101-46B7-A426-41854EC7E8F4}" dt="2024-05-19T23:56:12.214" v="241" actId="1076"/>
          <ac:picMkLst>
            <pc:docMk/>
            <pc:sldMk cId="2601704492" sldId="256"/>
            <ac:picMk id="7" creationId="{67408AED-2159-06F9-7AB9-16BE2EB1BEF8}"/>
          </ac:picMkLst>
        </pc:picChg>
        <pc:cxnChg chg="add del">
          <ac:chgData name="Ana Higo" userId="5d59b15029f3051c" providerId="LiveId" clId="{32E1DF64-1101-46B7-A426-41854EC7E8F4}" dt="2024-05-19T23:05:20.063" v="30" actId="26606"/>
          <ac:cxnSpMkLst>
            <pc:docMk/>
            <pc:sldMk cId="2601704492" sldId="256"/>
            <ac:cxnSpMk id="44" creationId="{313FECB8-44EE-4A45-9F7B-66ECF1C3C888}"/>
          </ac:cxnSpMkLst>
        </pc:cxnChg>
      </pc:sldChg>
      <pc:sldChg chg="del">
        <pc:chgData name="Ana Higo" userId="5d59b15029f3051c" providerId="LiveId" clId="{32E1DF64-1101-46B7-A426-41854EC7E8F4}" dt="2024-05-19T23:02:19.987" v="3" actId="47"/>
        <pc:sldMkLst>
          <pc:docMk/>
          <pc:sldMk cId="975395544" sldId="257"/>
        </pc:sldMkLst>
      </pc:sldChg>
      <pc:sldChg chg="new del">
        <pc:chgData name="Ana Higo" userId="5d59b15029f3051c" providerId="LiveId" clId="{32E1DF64-1101-46B7-A426-41854EC7E8F4}" dt="2024-05-20T00:17:27.118" v="273" actId="47"/>
        <pc:sldMkLst>
          <pc:docMk/>
          <pc:sldMk cId="1075372008" sldId="257"/>
        </pc:sldMkLst>
      </pc:sldChg>
      <pc:sldChg chg="addSp delSp add del setBg delDesignElem">
        <pc:chgData name="Ana Higo" userId="5d59b15029f3051c" providerId="LiveId" clId="{32E1DF64-1101-46B7-A426-41854EC7E8F4}" dt="2024-05-20T00:16:29.071" v="261"/>
        <pc:sldMkLst>
          <pc:docMk/>
          <pc:sldMk cId="1442938382" sldId="257"/>
        </pc:sldMkLst>
        <pc:spChg chg="add del">
          <ac:chgData name="Ana Higo" userId="5d59b15029f3051c" providerId="LiveId" clId="{32E1DF64-1101-46B7-A426-41854EC7E8F4}" dt="2024-05-20T00:16:29.071" v="261"/>
          <ac:spMkLst>
            <pc:docMk/>
            <pc:sldMk cId="1442938382" sldId="257"/>
            <ac:spMk id="60" creationId="{812CB9FF-7D0E-C6EE-FD1E-5414C1C2FEB3}"/>
          </ac:spMkLst>
        </pc:spChg>
        <pc:spChg chg="add del">
          <ac:chgData name="Ana Higo" userId="5d59b15029f3051c" providerId="LiveId" clId="{32E1DF64-1101-46B7-A426-41854EC7E8F4}" dt="2024-05-20T00:16:29.071" v="261"/>
          <ac:spMkLst>
            <pc:docMk/>
            <pc:sldMk cId="1442938382" sldId="257"/>
            <ac:spMk id="62" creationId="{E4AF4B06-53F0-C847-8C21-2E98F1814642}"/>
          </ac:spMkLst>
        </pc:spChg>
        <pc:spChg chg="add del">
          <ac:chgData name="Ana Higo" userId="5d59b15029f3051c" providerId="LiveId" clId="{32E1DF64-1101-46B7-A426-41854EC7E8F4}" dt="2024-05-20T00:16:29.071" v="261"/>
          <ac:spMkLst>
            <pc:docMk/>
            <pc:sldMk cId="1442938382" sldId="257"/>
            <ac:spMk id="64" creationId="{7F70A2C4-3347-EF31-F002-FB70BCCF4497}"/>
          </ac:spMkLst>
        </pc:spChg>
      </pc:sldChg>
      <pc:sldChg chg="addSp modSp new del mod">
        <pc:chgData name="Ana Higo" userId="5d59b15029f3051c" providerId="LiveId" clId="{32E1DF64-1101-46B7-A426-41854EC7E8F4}" dt="2024-05-19T23:45:25.494" v="112" actId="47"/>
        <pc:sldMkLst>
          <pc:docMk/>
          <pc:sldMk cId="1928289368" sldId="257"/>
        </pc:sldMkLst>
        <pc:spChg chg="mod">
          <ac:chgData name="Ana Higo" userId="5d59b15029f3051c" providerId="LiveId" clId="{32E1DF64-1101-46B7-A426-41854EC7E8F4}" dt="2024-05-19T23:45:04.149" v="110" actId="27636"/>
          <ac:spMkLst>
            <pc:docMk/>
            <pc:sldMk cId="1928289368" sldId="257"/>
            <ac:spMk id="2" creationId="{CBCFC3B7-091A-795B-0862-9FBDA550CB4D}"/>
          </ac:spMkLst>
        </pc:spChg>
        <pc:picChg chg="add mod">
          <ac:chgData name="Ana Higo" userId="5d59b15029f3051c" providerId="LiveId" clId="{32E1DF64-1101-46B7-A426-41854EC7E8F4}" dt="2024-05-19T23:45:10.694" v="111"/>
          <ac:picMkLst>
            <pc:docMk/>
            <pc:sldMk cId="1928289368" sldId="257"/>
            <ac:picMk id="7" creationId="{C7E58820-6D40-E790-B51F-2BD12428DF1A}"/>
          </ac:picMkLst>
        </pc:picChg>
      </pc:sldChg>
      <pc:sldChg chg="addSp delSp modSp add del mod setBg delDesignElem">
        <pc:chgData name="Ana Higo" userId="5d59b15029f3051c" providerId="LiveId" clId="{32E1DF64-1101-46B7-A426-41854EC7E8F4}" dt="2024-05-20T00:17:09.187" v="269" actId="47"/>
        <pc:sldMkLst>
          <pc:docMk/>
          <pc:sldMk cId="3160555436" sldId="257"/>
        </pc:sldMkLst>
        <pc:spChg chg="del">
          <ac:chgData name="Ana Higo" userId="5d59b15029f3051c" providerId="LiveId" clId="{32E1DF64-1101-46B7-A426-41854EC7E8F4}" dt="2024-05-20T00:16:31.463" v="263"/>
          <ac:spMkLst>
            <pc:docMk/>
            <pc:sldMk cId="3160555436" sldId="257"/>
            <ac:spMk id="60" creationId="{812CB9FF-7D0E-C6EE-FD1E-5414C1C2FEB3}"/>
          </ac:spMkLst>
        </pc:spChg>
        <pc:spChg chg="del">
          <ac:chgData name="Ana Higo" userId="5d59b15029f3051c" providerId="LiveId" clId="{32E1DF64-1101-46B7-A426-41854EC7E8F4}" dt="2024-05-20T00:16:31.463" v="263"/>
          <ac:spMkLst>
            <pc:docMk/>
            <pc:sldMk cId="3160555436" sldId="257"/>
            <ac:spMk id="62" creationId="{E4AF4B06-53F0-C847-8C21-2E98F1814642}"/>
          </ac:spMkLst>
        </pc:spChg>
        <pc:spChg chg="del">
          <ac:chgData name="Ana Higo" userId="5d59b15029f3051c" providerId="LiveId" clId="{32E1DF64-1101-46B7-A426-41854EC7E8F4}" dt="2024-05-20T00:16:31.463" v="263"/>
          <ac:spMkLst>
            <pc:docMk/>
            <pc:sldMk cId="3160555436" sldId="257"/>
            <ac:spMk id="64" creationId="{7F70A2C4-3347-EF31-F002-FB70BCCF4497}"/>
          </ac:spMkLst>
        </pc:spChg>
        <pc:picChg chg="add del ord">
          <ac:chgData name="Ana Higo" userId="5d59b15029f3051c" providerId="LiveId" clId="{32E1DF64-1101-46B7-A426-41854EC7E8F4}" dt="2024-05-20T00:16:53.197" v="268" actId="167"/>
          <ac:picMkLst>
            <pc:docMk/>
            <pc:sldMk cId="3160555436" sldId="257"/>
            <ac:picMk id="7" creationId="{67408AED-2159-06F9-7AB9-16BE2EB1BEF8}"/>
          </ac:picMkLst>
        </pc:picChg>
      </pc:sldChg>
      <pc:sldChg chg="delSp modSp add del mod">
        <pc:chgData name="Ana Higo" userId="5d59b15029f3051c" providerId="LiveId" clId="{32E1DF64-1101-46B7-A426-41854EC7E8F4}" dt="2024-05-19T23:56:11.199" v="236" actId="47"/>
        <pc:sldMkLst>
          <pc:docMk/>
          <pc:sldMk cId="3942850536" sldId="257"/>
        </pc:sldMkLst>
        <pc:spChg chg="mod">
          <ac:chgData name="Ana Higo" userId="5d59b15029f3051c" providerId="LiveId" clId="{32E1DF64-1101-46B7-A426-41854EC7E8F4}" dt="2024-05-19T23:50:20.160" v="154" actId="14100"/>
          <ac:spMkLst>
            <pc:docMk/>
            <pc:sldMk cId="3942850536" sldId="257"/>
            <ac:spMk id="2" creationId="{C6656961-593E-2A74-90C7-521C97D5D2D1}"/>
          </ac:spMkLst>
        </pc:spChg>
        <pc:spChg chg="mod">
          <ac:chgData name="Ana Higo" userId="5d59b15029f3051c" providerId="LiveId" clId="{32E1DF64-1101-46B7-A426-41854EC7E8F4}" dt="2024-05-19T23:49:27.785" v="150" actId="1076"/>
          <ac:spMkLst>
            <pc:docMk/>
            <pc:sldMk cId="3942850536" sldId="257"/>
            <ac:spMk id="8" creationId="{3A9047DF-CD18-BD94-68C8-A1FAB2108AE9}"/>
          </ac:spMkLst>
        </pc:spChg>
        <pc:spChg chg="mod">
          <ac:chgData name="Ana Higo" userId="5d59b15029f3051c" providerId="LiveId" clId="{32E1DF64-1101-46B7-A426-41854EC7E8F4}" dt="2024-05-19T23:49:20.784" v="149" actId="14100"/>
          <ac:spMkLst>
            <pc:docMk/>
            <pc:sldMk cId="3942850536" sldId="257"/>
            <ac:spMk id="48" creationId="{BA897AA3-523C-2675-89A0-E1E270F36280}"/>
          </ac:spMkLst>
        </pc:spChg>
        <pc:picChg chg="del">
          <ac:chgData name="Ana Higo" userId="5d59b15029f3051c" providerId="LiveId" clId="{32E1DF64-1101-46B7-A426-41854EC7E8F4}" dt="2024-05-19T23:49:06.880" v="146" actId="478"/>
          <ac:picMkLst>
            <pc:docMk/>
            <pc:sldMk cId="3942850536" sldId="257"/>
            <ac:picMk id="7" creationId="{67408AED-2159-06F9-7AB9-16BE2EB1BEF8}"/>
          </ac:picMkLst>
        </pc:picChg>
      </pc:sldChg>
      <pc:sldChg chg="new del">
        <pc:chgData name="Ana Higo" userId="5d59b15029f3051c" providerId="LiveId" clId="{32E1DF64-1101-46B7-A426-41854EC7E8F4}" dt="2024-05-19T23:57:54.172" v="255" actId="47"/>
        <pc:sldMkLst>
          <pc:docMk/>
          <pc:sldMk cId="2051073606" sldId="258"/>
        </pc:sldMkLst>
      </pc:sldChg>
      <pc:sldChg chg="addSp delSp modSp new mod setBg modClrScheme chgLayout">
        <pc:chgData name="Ana Higo" userId="5d59b15029f3051c" providerId="LiveId" clId="{32E1DF64-1101-46B7-A426-41854EC7E8F4}" dt="2024-05-20T00:20:51.488" v="301" actId="1076"/>
        <pc:sldMkLst>
          <pc:docMk/>
          <pc:sldMk cId="2794036841" sldId="258"/>
        </pc:sldMkLst>
        <pc:spChg chg="del">
          <ac:chgData name="Ana Higo" userId="5d59b15029f3051c" providerId="LiveId" clId="{32E1DF64-1101-46B7-A426-41854EC7E8F4}" dt="2024-05-20T00:17:24.396" v="272" actId="700"/>
          <ac:spMkLst>
            <pc:docMk/>
            <pc:sldMk cId="2794036841" sldId="258"/>
            <ac:spMk id="2" creationId="{CDC99A75-18C1-4AF8-94A8-559B08A05902}"/>
          </ac:spMkLst>
        </pc:spChg>
        <pc:spChg chg="del">
          <ac:chgData name="Ana Higo" userId="5d59b15029f3051c" providerId="LiveId" clId="{32E1DF64-1101-46B7-A426-41854EC7E8F4}" dt="2024-05-20T00:17:24.396" v="272" actId="700"/>
          <ac:spMkLst>
            <pc:docMk/>
            <pc:sldMk cId="2794036841" sldId="258"/>
            <ac:spMk id="3" creationId="{14BD67AA-9864-F53A-D729-01FEC367FA61}"/>
          </ac:spMkLst>
        </pc:spChg>
        <pc:spChg chg="add mod">
          <ac:chgData name="Ana Higo" userId="5d59b15029f3051c" providerId="LiveId" clId="{32E1DF64-1101-46B7-A426-41854EC7E8F4}" dt="2024-05-20T00:20:51.488" v="301" actId="1076"/>
          <ac:spMkLst>
            <pc:docMk/>
            <pc:sldMk cId="2794036841" sldId="258"/>
            <ac:spMk id="6" creationId="{BFC90312-FE64-3B34-C503-5A713FC6CD23}"/>
          </ac:spMkLst>
        </pc:spChg>
        <pc:spChg chg="add">
          <ac:chgData name="Ana Higo" userId="5d59b15029f3051c" providerId="LiveId" clId="{32E1DF64-1101-46B7-A426-41854EC7E8F4}" dt="2024-05-20T00:18:06.380" v="277" actId="26606"/>
          <ac:spMkLst>
            <pc:docMk/>
            <pc:sldMk cId="2794036841" sldId="258"/>
            <ac:spMk id="10" creationId="{818D3569-35F6-9F66-D447-1EB0960080CA}"/>
          </ac:spMkLst>
        </pc:spChg>
        <pc:picChg chg="add mod">
          <ac:chgData name="Ana Higo" userId="5d59b15029f3051c" providerId="LiveId" clId="{32E1DF64-1101-46B7-A426-41854EC7E8F4}" dt="2024-05-20T00:20:47.394" v="300" actId="1076"/>
          <ac:picMkLst>
            <pc:docMk/>
            <pc:sldMk cId="2794036841" sldId="258"/>
            <ac:picMk id="5" creationId="{4A2B591E-053A-3407-FB0D-5D5E9AE2EB4E}"/>
          </ac:picMkLst>
        </pc:picChg>
      </pc:sldChg>
      <pc:sldChg chg="addSp delSp modSp add del mod delDesignElem chgLayout">
        <pc:chgData name="Ana Higo" userId="5d59b15029f3051c" providerId="LiveId" clId="{32E1DF64-1101-46B7-A426-41854EC7E8F4}" dt="2024-05-19T23:57:54.172" v="255" actId="47"/>
        <pc:sldMkLst>
          <pc:docMk/>
          <pc:sldMk cId="860167026" sldId="259"/>
        </pc:sldMkLst>
        <pc:spChg chg="mod ord">
          <ac:chgData name="Ana Higo" userId="5d59b15029f3051c" providerId="LiveId" clId="{32E1DF64-1101-46B7-A426-41854EC7E8F4}" dt="2024-05-19T23:56:12.017" v="240" actId="700"/>
          <ac:spMkLst>
            <pc:docMk/>
            <pc:sldMk cId="860167026" sldId="259"/>
            <ac:spMk id="2" creationId="{C6656961-593E-2A74-90C7-521C97D5D2D1}"/>
          </ac:spMkLst>
        </pc:spChg>
        <pc:spChg chg="add del mod ord">
          <ac:chgData name="Ana Higo" userId="5d59b15029f3051c" providerId="LiveId" clId="{32E1DF64-1101-46B7-A426-41854EC7E8F4}" dt="2024-05-19T23:56:12.017" v="240" actId="700"/>
          <ac:spMkLst>
            <pc:docMk/>
            <pc:sldMk cId="860167026" sldId="259"/>
            <ac:spMk id="3" creationId="{749E900B-8F56-A9E4-2C03-0DC6A18B6A78}"/>
          </ac:spMkLst>
        </pc:spChg>
        <pc:spChg chg="mod ord">
          <ac:chgData name="Ana Higo" userId="5d59b15029f3051c" providerId="LiveId" clId="{32E1DF64-1101-46B7-A426-41854EC7E8F4}" dt="2024-05-19T23:56:12.017" v="240" actId="700"/>
          <ac:spMkLst>
            <pc:docMk/>
            <pc:sldMk cId="860167026" sldId="259"/>
            <ac:spMk id="5" creationId="{A1DFA2BB-2517-0375-19BD-F7C6DBFBC0C6}"/>
          </ac:spMkLst>
        </pc:spChg>
        <pc:spChg chg="add del mod">
          <ac:chgData name="Ana Higo" userId="5d59b15029f3051c" providerId="LiveId" clId="{32E1DF64-1101-46B7-A426-41854EC7E8F4}" dt="2024-05-19T23:56:14.735" v="247" actId="1076"/>
          <ac:spMkLst>
            <pc:docMk/>
            <pc:sldMk cId="860167026" sldId="259"/>
            <ac:spMk id="8" creationId="{3A9047DF-CD18-BD94-68C8-A1FAB2108AE9}"/>
          </ac:spMkLst>
        </pc:spChg>
        <pc:spChg chg="add del">
          <ac:chgData name="Ana Higo" userId="5d59b15029f3051c" providerId="LiveId" clId="{32E1DF64-1101-46B7-A426-41854EC7E8F4}" dt="2024-05-19T23:53:35.360" v="190" actId="26606"/>
          <ac:spMkLst>
            <pc:docMk/>
            <pc:sldMk cId="860167026" sldId="259"/>
            <ac:spMk id="13" creationId="{812CB9FF-7D0E-C6EE-FD1E-5414C1C2FEB3}"/>
          </ac:spMkLst>
        </pc:spChg>
        <pc:spChg chg="add del">
          <ac:chgData name="Ana Higo" userId="5d59b15029f3051c" providerId="LiveId" clId="{32E1DF64-1101-46B7-A426-41854EC7E8F4}" dt="2024-05-19T23:53:36.024" v="192" actId="26606"/>
          <ac:spMkLst>
            <pc:docMk/>
            <pc:sldMk cId="860167026" sldId="259"/>
            <ac:spMk id="14" creationId="{0623FB3B-24E7-5304-70D8-3CA402902220}"/>
          </ac:spMkLst>
        </pc:spChg>
        <pc:spChg chg="add del">
          <ac:chgData name="Ana Higo" userId="5d59b15029f3051c" providerId="LiveId" clId="{32E1DF64-1101-46B7-A426-41854EC7E8F4}" dt="2024-05-19T23:53:35.360" v="190" actId="26606"/>
          <ac:spMkLst>
            <pc:docMk/>
            <pc:sldMk cId="860167026" sldId="259"/>
            <ac:spMk id="15" creationId="{E4AF4B06-53F0-C847-8C21-2E98F1814642}"/>
          </ac:spMkLst>
        </pc:spChg>
        <pc:spChg chg="add del">
          <ac:chgData name="Ana Higo" userId="5d59b15029f3051c" providerId="LiveId" clId="{32E1DF64-1101-46B7-A426-41854EC7E8F4}" dt="2024-05-19T23:53:36.024" v="192" actId="26606"/>
          <ac:spMkLst>
            <pc:docMk/>
            <pc:sldMk cId="860167026" sldId="259"/>
            <ac:spMk id="16" creationId="{97081EE3-B6BE-9584-F5AF-E5F6484DA7A1}"/>
          </ac:spMkLst>
        </pc:spChg>
        <pc:spChg chg="add del">
          <ac:chgData name="Ana Higo" userId="5d59b15029f3051c" providerId="LiveId" clId="{32E1DF64-1101-46B7-A426-41854EC7E8F4}" dt="2024-05-19T23:53:35.360" v="190" actId="26606"/>
          <ac:spMkLst>
            <pc:docMk/>
            <pc:sldMk cId="860167026" sldId="259"/>
            <ac:spMk id="17" creationId="{7F70A2C4-3347-EF31-F002-FB70BCCF4497}"/>
          </ac:spMkLst>
        </pc:spChg>
        <pc:spChg chg="add del">
          <ac:chgData name="Ana Higo" userId="5d59b15029f3051c" providerId="LiveId" clId="{32E1DF64-1101-46B7-A426-41854EC7E8F4}" dt="2024-05-19T23:53:36.024" v="192" actId="26606"/>
          <ac:spMkLst>
            <pc:docMk/>
            <pc:sldMk cId="860167026" sldId="259"/>
            <ac:spMk id="18" creationId="{4711BF64-C99B-2F90-ADA1-0C08F9BE8392}"/>
          </ac:spMkLst>
        </pc:spChg>
        <pc:spChg chg="add del">
          <ac:chgData name="Ana Higo" userId="5d59b15029f3051c" providerId="LiveId" clId="{32E1DF64-1101-46B7-A426-41854EC7E8F4}" dt="2024-05-19T23:53:41.871" v="194" actId="26606"/>
          <ac:spMkLst>
            <pc:docMk/>
            <pc:sldMk cId="860167026" sldId="259"/>
            <ac:spMk id="20" creationId="{65735658-270A-8D75-091E-AFB444A3D617}"/>
          </ac:spMkLst>
        </pc:spChg>
        <pc:spChg chg="add del">
          <ac:chgData name="Ana Higo" userId="5d59b15029f3051c" providerId="LiveId" clId="{32E1DF64-1101-46B7-A426-41854EC7E8F4}" dt="2024-05-19T23:53:41.871" v="194" actId="26606"/>
          <ac:spMkLst>
            <pc:docMk/>
            <pc:sldMk cId="860167026" sldId="259"/>
            <ac:spMk id="21" creationId="{97081EE3-B6BE-9584-F5AF-E5F6484DA7A1}"/>
          </ac:spMkLst>
        </pc:spChg>
        <pc:spChg chg="add del">
          <ac:chgData name="Ana Higo" userId="5d59b15029f3051c" providerId="LiveId" clId="{32E1DF64-1101-46B7-A426-41854EC7E8F4}" dt="2024-05-19T23:53:41.871" v="194" actId="26606"/>
          <ac:spMkLst>
            <pc:docMk/>
            <pc:sldMk cId="860167026" sldId="259"/>
            <ac:spMk id="23" creationId="{AECA60A3-8BC0-F859-39D4-90C8FF19AF6E}"/>
          </ac:spMkLst>
        </pc:spChg>
        <pc:spChg chg="add del">
          <ac:chgData name="Ana Higo" userId="5d59b15029f3051c" providerId="LiveId" clId="{32E1DF64-1101-46B7-A426-41854EC7E8F4}" dt="2024-05-19T23:56:12.017" v="240" actId="700"/>
          <ac:spMkLst>
            <pc:docMk/>
            <pc:sldMk cId="860167026" sldId="259"/>
            <ac:spMk id="60" creationId="{812CB9FF-7D0E-C6EE-FD1E-5414C1C2FEB3}"/>
          </ac:spMkLst>
        </pc:spChg>
        <pc:spChg chg="add del">
          <ac:chgData name="Ana Higo" userId="5d59b15029f3051c" providerId="LiveId" clId="{32E1DF64-1101-46B7-A426-41854EC7E8F4}" dt="2024-05-19T23:56:12.017" v="240" actId="700"/>
          <ac:spMkLst>
            <pc:docMk/>
            <pc:sldMk cId="860167026" sldId="259"/>
            <ac:spMk id="62" creationId="{E4AF4B06-53F0-C847-8C21-2E98F1814642}"/>
          </ac:spMkLst>
        </pc:spChg>
        <pc:spChg chg="add del">
          <ac:chgData name="Ana Higo" userId="5d59b15029f3051c" providerId="LiveId" clId="{32E1DF64-1101-46B7-A426-41854EC7E8F4}" dt="2024-05-19T23:56:12.017" v="240" actId="700"/>
          <ac:spMkLst>
            <pc:docMk/>
            <pc:sldMk cId="860167026" sldId="259"/>
            <ac:spMk id="64" creationId="{7F70A2C4-3347-EF31-F002-FB70BCCF4497}"/>
          </ac:spMkLst>
        </pc:spChg>
        <pc:picChg chg="add del">
          <ac:chgData name="Ana Higo" userId="5d59b15029f3051c" providerId="LiveId" clId="{32E1DF64-1101-46B7-A426-41854EC7E8F4}" dt="2024-05-19T23:56:11.592" v="238" actId="478"/>
          <ac:picMkLst>
            <pc:docMk/>
            <pc:sldMk cId="860167026" sldId="259"/>
            <ac:picMk id="7" creationId="{67408AED-2159-06F9-7AB9-16BE2EB1BEF8}"/>
          </ac:picMkLst>
        </pc:picChg>
        <pc:picChg chg="add del">
          <ac:chgData name="Ana Higo" userId="5d59b15029f3051c" providerId="LiveId" clId="{32E1DF64-1101-46B7-A426-41854EC7E8F4}" dt="2024-05-19T23:53:36.024" v="192" actId="26606"/>
          <ac:picMkLst>
            <pc:docMk/>
            <pc:sldMk cId="860167026" sldId="259"/>
            <ac:picMk id="10" creationId="{42D49815-5B70-0922-FFE3-8F94DAC78851}"/>
          </ac:picMkLst>
        </pc:picChg>
        <pc:picChg chg="add del">
          <ac:chgData name="Ana Higo" userId="5d59b15029f3051c" providerId="LiveId" clId="{32E1DF64-1101-46B7-A426-41854EC7E8F4}" dt="2024-05-19T23:53:41.871" v="194" actId="26606"/>
          <ac:picMkLst>
            <pc:docMk/>
            <pc:sldMk cId="860167026" sldId="259"/>
            <ac:picMk id="22" creationId="{2D11E456-41B3-8F3B-5A4F-D4C9CEB41172}"/>
          </ac:picMkLst>
        </pc:picChg>
      </pc:sldChg>
      <pc:sldChg chg="delSp modSp add mod setBg delDesignElem">
        <pc:chgData name="Ana Higo" userId="5d59b15029f3051c" providerId="LiveId" clId="{32E1DF64-1101-46B7-A426-41854EC7E8F4}" dt="2024-05-20T00:21:24.350" v="307"/>
        <pc:sldMkLst>
          <pc:docMk/>
          <pc:sldMk cId="2308476341" sldId="259"/>
        </pc:sldMkLst>
        <pc:spChg chg="mod">
          <ac:chgData name="Ana Higo" userId="5d59b15029f3051c" providerId="LiveId" clId="{32E1DF64-1101-46B7-A426-41854EC7E8F4}" dt="2024-05-20T00:21:24.350" v="307"/>
          <ac:spMkLst>
            <pc:docMk/>
            <pc:sldMk cId="2308476341" sldId="259"/>
            <ac:spMk id="6" creationId="{BFC90312-FE64-3B34-C503-5A713FC6CD23}"/>
          </ac:spMkLst>
        </pc:spChg>
        <pc:spChg chg="del">
          <ac:chgData name="Ana Higo" userId="5d59b15029f3051c" providerId="LiveId" clId="{32E1DF64-1101-46B7-A426-41854EC7E8F4}" dt="2024-05-20T00:20:56.802" v="303"/>
          <ac:spMkLst>
            <pc:docMk/>
            <pc:sldMk cId="2308476341" sldId="259"/>
            <ac:spMk id="10" creationId="{818D3569-35F6-9F66-D447-1EB0960080CA}"/>
          </ac:spMkLst>
        </pc:spChg>
      </pc:sldChg>
      <pc:sldChg chg="del">
        <pc:chgData name="Ana Higo" userId="5d59b15029f3051c" providerId="LiveId" clId="{32E1DF64-1101-46B7-A426-41854EC7E8F4}" dt="2024-05-19T23:02:20.251" v="5" actId="47"/>
        <pc:sldMkLst>
          <pc:docMk/>
          <pc:sldMk cId="2539329721" sldId="259"/>
        </pc:sldMkLst>
      </pc:sldChg>
      <pc:sldChg chg="addSp delSp modSp add mod">
        <pc:chgData name="Ana Higo" userId="5d59b15029f3051c" providerId="LiveId" clId="{32E1DF64-1101-46B7-A426-41854EC7E8F4}" dt="2024-05-20T00:21:56.435" v="315" actId="22"/>
        <pc:sldMkLst>
          <pc:docMk/>
          <pc:sldMk cId="78964664" sldId="260"/>
        </pc:sldMkLst>
        <pc:spChg chg="add del">
          <ac:chgData name="Ana Higo" userId="5d59b15029f3051c" providerId="LiveId" clId="{32E1DF64-1101-46B7-A426-41854EC7E8F4}" dt="2024-05-20T00:21:56.435" v="315" actId="22"/>
          <ac:spMkLst>
            <pc:docMk/>
            <pc:sldMk cId="78964664" sldId="260"/>
            <ac:spMk id="3" creationId="{B9CB11A4-353F-F5D9-9C21-17B1F05BC4E7}"/>
          </ac:spMkLst>
        </pc:spChg>
        <pc:spChg chg="mod">
          <ac:chgData name="Ana Higo" userId="5d59b15029f3051c" providerId="LiveId" clId="{32E1DF64-1101-46B7-A426-41854EC7E8F4}" dt="2024-05-20T00:21:51.964" v="313"/>
          <ac:spMkLst>
            <pc:docMk/>
            <pc:sldMk cId="78964664" sldId="260"/>
            <ac:spMk id="6" creationId="{BFC90312-FE64-3B34-C503-5A713FC6CD23}"/>
          </ac:spMkLst>
        </pc:spChg>
      </pc:sldChg>
      <pc:sldChg chg="del">
        <pc:chgData name="Ana Higo" userId="5d59b15029f3051c" providerId="LiveId" clId="{32E1DF64-1101-46B7-A426-41854EC7E8F4}" dt="2024-05-19T23:02:20.688" v="7" actId="47"/>
        <pc:sldMkLst>
          <pc:docMk/>
          <pc:sldMk cId="162922539" sldId="260"/>
        </pc:sldMkLst>
      </pc:sldChg>
      <pc:sldChg chg="new add del">
        <pc:chgData name="Ana Higo" userId="5d59b15029f3051c" providerId="LiveId" clId="{32E1DF64-1101-46B7-A426-41854EC7E8F4}" dt="2024-05-19T23:57:54.172" v="255" actId="47"/>
        <pc:sldMkLst>
          <pc:docMk/>
          <pc:sldMk cId="928894700" sldId="260"/>
        </pc:sldMkLst>
      </pc:sldChg>
      <pc:sldChg chg="del">
        <pc:chgData name="Ana Higo" userId="5d59b15029f3051c" providerId="LiveId" clId="{32E1DF64-1101-46B7-A426-41854EC7E8F4}" dt="2024-05-19T23:02:21.018" v="9" actId="47"/>
        <pc:sldMkLst>
          <pc:docMk/>
          <pc:sldMk cId="2688964017" sldId="261"/>
        </pc:sldMkLst>
      </pc:sldChg>
      <pc:sldChg chg="modSp add mod">
        <pc:chgData name="Ana Higo" userId="5d59b15029f3051c" providerId="LiveId" clId="{32E1DF64-1101-46B7-A426-41854EC7E8F4}" dt="2024-05-20T00:22:20.360" v="319"/>
        <pc:sldMkLst>
          <pc:docMk/>
          <pc:sldMk cId="3181054315" sldId="261"/>
        </pc:sldMkLst>
        <pc:spChg chg="mod">
          <ac:chgData name="Ana Higo" userId="5d59b15029f3051c" providerId="LiveId" clId="{32E1DF64-1101-46B7-A426-41854EC7E8F4}" dt="2024-05-20T00:22:20.360" v="319"/>
          <ac:spMkLst>
            <pc:docMk/>
            <pc:sldMk cId="3181054315" sldId="261"/>
            <ac:spMk id="6" creationId="{BFC90312-FE64-3B34-C503-5A713FC6CD23}"/>
          </ac:spMkLst>
        </pc:spChg>
      </pc:sldChg>
      <pc:sldChg chg="del">
        <pc:chgData name="Ana Higo" userId="5d59b15029f3051c" providerId="LiveId" clId="{32E1DF64-1101-46B7-A426-41854EC7E8F4}" dt="2024-05-19T23:02:21.622" v="11" actId="47"/>
        <pc:sldMkLst>
          <pc:docMk/>
          <pc:sldMk cId="431500775" sldId="262"/>
        </pc:sldMkLst>
      </pc:sldChg>
      <pc:sldChg chg="del">
        <pc:chgData name="Ana Higo" userId="5d59b15029f3051c" providerId="LiveId" clId="{32E1DF64-1101-46B7-A426-41854EC7E8F4}" dt="2024-05-19T23:02:20.095" v="4" actId="47"/>
        <pc:sldMkLst>
          <pc:docMk/>
          <pc:sldMk cId="2696405350" sldId="267"/>
        </pc:sldMkLst>
      </pc:sldChg>
      <pc:sldChg chg="del">
        <pc:chgData name="Ana Higo" userId="5d59b15029f3051c" providerId="LiveId" clId="{32E1DF64-1101-46B7-A426-41854EC7E8F4}" dt="2024-05-19T23:02:20.466" v="6" actId="47"/>
        <pc:sldMkLst>
          <pc:docMk/>
          <pc:sldMk cId="1663811201" sldId="268"/>
        </pc:sldMkLst>
      </pc:sldChg>
      <pc:sldChg chg="del">
        <pc:chgData name="Ana Higo" userId="5d59b15029f3051c" providerId="LiveId" clId="{32E1DF64-1101-46B7-A426-41854EC7E8F4}" dt="2024-05-19T23:02:20.840" v="8" actId="47"/>
        <pc:sldMkLst>
          <pc:docMk/>
          <pc:sldMk cId="381956905" sldId="269"/>
        </pc:sldMkLst>
      </pc:sldChg>
      <pc:sldChg chg="del">
        <pc:chgData name="Ana Higo" userId="5d59b15029f3051c" providerId="LiveId" clId="{32E1DF64-1101-46B7-A426-41854EC7E8F4}" dt="2024-05-19T23:02:21.191" v="10" actId="47"/>
        <pc:sldMkLst>
          <pc:docMk/>
          <pc:sldMk cId="1297328307" sldId="270"/>
        </pc:sldMkLst>
      </pc:sldChg>
      <pc:sldChg chg="del">
        <pc:chgData name="Ana Higo" userId="5d59b15029f3051c" providerId="LiveId" clId="{32E1DF64-1101-46B7-A426-41854EC7E8F4}" dt="2024-05-19T23:02:21.706" v="12" actId="47"/>
        <pc:sldMkLst>
          <pc:docMk/>
          <pc:sldMk cId="2679956639" sldId="271"/>
        </pc:sldMkLst>
      </pc:sldChg>
      <pc:sldChg chg="addSp delSp modSp del mod chgLayout">
        <pc:chgData name="Ana Higo" userId="5d59b15029f3051c" providerId="LiveId" clId="{32E1DF64-1101-46B7-A426-41854EC7E8F4}" dt="2024-05-19T23:02:19.897" v="2" actId="47"/>
        <pc:sldMkLst>
          <pc:docMk/>
          <pc:sldMk cId="1019450936" sldId="272"/>
        </pc:sldMkLst>
        <pc:spChg chg="add del mod">
          <ac:chgData name="Ana Higo" userId="5d59b15029f3051c" providerId="LiveId" clId="{32E1DF64-1101-46B7-A426-41854EC7E8F4}" dt="2024-05-19T23:02:16.221" v="0" actId="6264"/>
          <ac:spMkLst>
            <pc:docMk/>
            <pc:sldMk cId="1019450936" sldId="272"/>
            <ac:spMk id="2" creationId="{0D239513-1352-C99D-9168-F3DE3E782005}"/>
          </ac:spMkLst>
        </pc:spChg>
        <pc:spChg chg="mod ord">
          <ac:chgData name="Ana Higo" userId="5d59b15029f3051c" providerId="LiveId" clId="{32E1DF64-1101-46B7-A426-41854EC7E8F4}" dt="2024-05-19T23:02:16.414" v="1" actId="27636"/>
          <ac:spMkLst>
            <pc:docMk/>
            <pc:sldMk cId="1019450936" sldId="272"/>
            <ac:spMk id="3" creationId="{0381145D-0476-7305-F28C-15B664E45874}"/>
          </ac:spMkLst>
        </pc:spChg>
        <pc:spChg chg="add mod ord">
          <ac:chgData name="Ana Higo" userId="5d59b15029f3051c" providerId="LiveId" clId="{32E1DF64-1101-46B7-A426-41854EC7E8F4}" dt="2024-05-19T23:02:16.221" v="0" actId="6264"/>
          <ac:spMkLst>
            <pc:docMk/>
            <pc:sldMk cId="1019450936" sldId="272"/>
            <ac:spMk id="5" creationId="{0B6B2FCD-8DE9-9E2B-3BF6-60FA5D4E0E40}"/>
          </ac:spMkLst>
        </pc:spChg>
      </pc:sldChg>
      <pc:sldMasterChg chg="modSp modSldLayout">
        <pc:chgData name="Ana Higo" userId="5d59b15029f3051c" providerId="LiveId" clId="{32E1DF64-1101-46B7-A426-41854EC7E8F4}" dt="2024-05-19T23:02:44.825" v="14"/>
        <pc:sldMasterMkLst>
          <pc:docMk/>
          <pc:sldMasterMk cId="2285665671" sldId="2147483672"/>
        </pc:sldMasterMkLst>
        <pc:spChg chg="mod">
          <ac:chgData name="Ana Higo" userId="5d59b15029f3051c" providerId="LiveId" clId="{32E1DF64-1101-46B7-A426-41854EC7E8F4}" dt="2024-05-19T23:02:44.825" v="14"/>
          <ac:spMkLst>
            <pc:docMk/>
            <pc:sldMasterMk cId="2285665671" sldId="2147483672"/>
            <ac:spMk id="2" creationId="{00000000-0000-0000-0000-000000000000}"/>
          </ac:spMkLst>
        </pc:spChg>
        <pc:spChg chg="mod">
          <ac:chgData name="Ana Higo" userId="5d59b15029f3051c" providerId="LiveId" clId="{32E1DF64-1101-46B7-A426-41854EC7E8F4}" dt="2024-05-19T23:02:44.825" v="14"/>
          <ac:spMkLst>
            <pc:docMk/>
            <pc:sldMasterMk cId="2285665671" sldId="2147483672"/>
            <ac:spMk id="3" creationId="{00000000-0000-0000-0000-000000000000}"/>
          </ac:spMkLst>
        </pc:spChg>
        <pc:spChg chg="mod">
          <ac:chgData name="Ana Higo" userId="5d59b15029f3051c" providerId="LiveId" clId="{32E1DF64-1101-46B7-A426-41854EC7E8F4}" dt="2024-05-19T23:02:44.825" v="14"/>
          <ac:spMkLst>
            <pc:docMk/>
            <pc:sldMasterMk cId="2285665671" sldId="2147483672"/>
            <ac:spMk id="4" creationId="{00000000-0000-0000-0000-000000000000}"/>
          </ac:spMkLst>
        </pc:spChg>
        <pc:spChg chg="mod">
          <ac:chgData name="Ana Higo" userId="5d59b15029f3051c" providerId="LiveId" clId="{32E1DF64-1101-46B7-A426-41854EC7E8F4}" dt="2024-05-19T23:02:44.825" v="14"/>
          <ac:spMkLst>
            <pc:docMk/>
            <pc:sldMasterMk cId="2285665671" sldId="2147483672"/>
            <ac:spMk id="5" creationId="{00000000-0000-0000-0000-000000000000}"/>
          </ac:spMkLst>
        </pc:spChg>
        <pc:spChg chg="mod">
          <ac:chgData name="Ana Higo" userId="5d59b15029f3051c" providerId="LiveId" clId="{32E1DF64-1101-46B7-A426-41854EC7E8F4}" dt="2024-05-19T23:02:44.825" v="14"/>
          <ac:spMkLst>
            <pc:docMk/>
            <pc:sldMasterMk cId="2285665671" sldId="2147483672"/>
            <ac:spMk id="6" creationId="{00000000-0000-0000-0000-000000000000}"/>
          </ac:spMkLst>
        </pc:spChg>
        <pc:sldLayoutChg chg="modSp">
          <pc:chgData name="Ana Higo" userId="5d59b15029f3051c" providerId="LiveId" clId="{32E1DF64-1101-46B7-A426-41854EC7E8F4}" dt="2024-05-19T23:02:44.825" v="14"/>
          <pc:sldLayoutMkLst>
            <pc:docMk/>
            <pc:sldMasterMk cId="2285665671" sldId="2147483672"/>
            <pc:sldLayoutMk cId="1246464196" sldId="2147483673"/>
          </pc:sldLayoutMkLst>
          <pc:spChg chg="mod">
            <ac:chgData name="Ana Higo" userId="5d59b15029f3051c" providerId="LiveId" clId="{32E1DF64-1101-46B7-A426-41854EC7E8F4}" dt="2024-05-19T23:02:44.825" v="14"/>
            <ac:spMkLst>
              <pc:docMk/>
              <pc:sldMasterMk cId="2285665671" sldId="2147483672"/>
              <pc:sldLayoutMk cId="1246464196" sldId="2147483673"/>
              <ac:spMk id="2" creationId="{00000000-0000-0000-0000-000000000000}"/>
            </ac:spMkLst>
          </pc:spChg>
          <pc:spChg chg="mod">
            <ac:chgData name="Ana Higo" userId="5d59b15029f3051c" providerId="LiveId" clId="{32E1DF64-1101-46B7-A426-41854EC7E8F4}" dt="2024-05-19T23:02:44.825" v="14"/>
            <ac:spMkLst>
              <pc:docMk/>
              <pc:sldMasterMk cId="2285665671" sldId="2147483672"/>
              <pc:sldLayoutMk cId="1246464196" sldId="2147483673"/>
              <ac:spMk id="3" creationId="{00000000-0000-0000-0000-000000000000}"/>
            </ac:spMkLst>
          </pc:spChg>
        </pc:sldLayoutChg>
        <pc:sldLayoutChg chg="modSp">
          <pc:chgData name="Ana Higo" userId="5d59b15029f3051c" providerId="LiveId" clId="{32E1DF64-1101-46B7-A426-41854EC7E8F4}" dt="2024-05-19T23:02:44.825" v="14"/>
          <pc:sldLayoutMkLst>
            <pc:docMk/>
            <pc:sldMasterMk cId="2285665671" sldId="2147483672"/>
            <pc:sldLayoutMk cId="2634250257" sldId="2147483675"/>
          </pc:sldLayoutMkLst>
          <pc:spChg chg="mod">
            <ac:chgData name="Ana Higo" userId="5d59b15029f3051c" providerId="LiveId" clId="{32E1DF64-1101-46B7-A426-41854EC7E8F4}" dt="2024-05-19T23:02:44.825" v="14"/>
            <ac:spMkLst>
              <pc:docMk/>
              <pc:sldMasterMk cId="2285665671" sldId="2147483672"/>
              <pc:sldLayoutMk cId="2634250257" sldId="2147483675"/>
              <ac:spMk id="2" creationId="{00000000-0000-0000-0000-000000000000}"/>
            </ac:spMkLst>
          </pc:spChg>
          <pc:spChg chg="mod">
            <ac:chgData name="Ana Higo" userId="5d59b15029f3051c" providerId="LiveId" clId="{32E1DF64-1101-46B7-A426-41854EC7E8F4}" dt="2024-05-19T23:02:44.825" v="14"/>
            <ac:spMkLst>
              <pc:docMk/>
              <pc:sldMasterMk cId="2285665671" sldId="2147483672"/>
              <pc:sldLayoutMk cId="2634250257" sldId="2147483675"/>
              <ac:spMk id="3" creationId="{00000000-0000-0000-0000-000000000000}"/>
            </ac:spMkLst>
          </pc:spChg>
        </pc:sldLayoutChg>
        <pc:sldLayoutChg chg="modSp">
          <pc:chgData name="Ana Higo" userId="5d59b15029f3051c" providerId="LiveId" clId="{32E1DF64-1101-46B7-A426-41854EC7E8F4}" dt="2024-05-19T23:02:44.825" v="14"/>
          <pc:sldLayoutMkLst>
            <pc:docMk/>
            <pc:sldMasterMk cId="2285665671" sldId="2147483672"/>
            <pc:sldLayoutMk cId="2143451799" sldId="2147483676"/>
          </pc:sldLayoutMkLst>
          <pc:spChg chg="mod">
            <ac:chgData name="Ana Higo" userId="5d59b15029f3051c" providerId="LiveId" clId="{32E1DF64-1101-46B7-A426-41854EC7E8F4}" dt="2024-05-19T23:02:44.825" v="14"/>
            <ac:spMkLst>
              <pc:docMk/>
              <pc:sldMasterMk cId="2285665671" sldId="2147483672"/>
              <pc:sldLayoutMk cId="2143451799" sldId="2147483676"/>
              <ac:spMk id="3" creationId="{00000000-0000-0000-0000-000000000000}"/>
            </ac:spMkLst>
          </pc:spChg>
          <pc:spChg chg="mod">
            <ac:chgData name="Ana Higo" userId="5d59b15029f3051c" providerId="LiveId" clId="{32E1DF64-1101-46B7-A426-41854EC7E8F4}" dt="2024-05-19T23:02:44.825" v="14"/>
            <ac:spMkLst>
              <pc:docMk/>
              <pc:sldMasterMk cId="2285665671" sldId="2147483672"/>
              <pc:sldLayoutMk cId="2143451799" sldId="2147483676"/>
              <ac:spMk id="4" creationId="{00000000-0000-0000-0000-000000000000}"/>
            </ac:spMkLst>
          </pc:spChg>
        </pc:sldLayoutChg>
        <pc:sldLayoutChg chg="modSp">
          <pc:chgData name="Ana Higo" userId="5d59b15029f3051c" providerId="LiveId" clId="{32E1DF64-1101-46B7-A426-41854EC7E8F4}" dt="2024-05-19T23:02:44.825" v="14"/>
          <pc:sldLayoutMkLst>
            <pc:docMk/>
            <pc:sldMasterMk cId="2285665671" sldId="2147483672"/>
            <pc:sldLayoutMk cId="2885369814" sldId="2147483677"/>
          </pc:sldLayoutMkLst>
          <pc:spChg chg="mod">
            <ac:chgData name="Ana Higo" userId="5d59b15029f3051c" providerId="LiveId" clId="{32E1DF64-1101-46B7-A426-41854EC7E8F4}" dt="2024-05-19T23:02:44.825" v="14"/>
            <ac:spMkLst>
              <pc:docMk/>
              <pc:sldMasterMk cId="2285665671" sldId="2147483672"/>
              <pc:sldLayoutMk cId="2885369814" sldId="2147483677"/>
              <ac:spMk id="2" creationId="{00000000-0000-0000-0000-000000000000}"/>
            </ac:spMkLst>
          </pc:spChg>
          <pc:spChg chg="mod">
            <ac:chgData name="Ana Higo" userId="5d59b15029f3051c" providerId="LiveId" clId="{32E1DF64-1101-46B7-A426-41854EC7E8F4}" dt="2024-05-19T23:02:44.825" v="14"/>
            <ac:spMkLst>
              <pc:docMk/>
              <pc:sldMasterMk cId="2285665671" sldId="2147483672"/>
              <pc:sldLayoutMk cId="2885369814" sldId="2147483677"/>
              <ac:spMk id="3" creationId="{00000000-0000-0000-0000-000000000000}"/>
            </ac:spMkLst>
          </pc:spChg>
          <pc:spChg chg="mod">
            <ac:chgData name="Ana Higo" userId="5d59b15029f3051c" providerId="LiveId" clId="{32E1DF64-1101-46B7-A426-41854EC7E8F4}" dt="2024-05-19T23:02:44.825" v="14"/>
            <ac:spMkLst>
              <pc:docMk/>
              <pc:sldMasterMk cId="2285665671" sldId="2147483672"/>
              <pc:sldLayoutMk cId="2885369814" sldId="2147483677"/>
              <ac:spMk id="4" creationId="{00000000-0000-0000-0000-000000000000}"/>
            </ac:spMkLst>
          </pc:spChg>
          <pc:spChg chg="mod">
            <ac:chgData name="Ana Higo" userId="5d59b15029f3051c" providerId="LiveId" clId="{32E1DF64-1101-46B7-A426-41854EC7E8F4}" dt="2024-05-19T23:02:44.825" v="14"/>
            <ac:spMkLst>
              <pc:docMk/>
              <pc:sldMasterMk cId="2285665671" sldId="2147483672"/>
              <pc:sldLayoutMk cId="2885369814" sldId="2147483677"/>
              <ac:spMk id="5" creationId="{00000000-0000-0000-0000-000000000000}"/>
            </ac:spMkLst>
          </pc:spChg>
          <pc:spChg chg="mod">
            <ac:chgData name="Ana Higo" userId="5d59b15029f3051c" providerId="LiveId" clId="{32E1DF64-1101-46B7-A426-41854EC7E8F4}" dt="2024-05-19T23:02:44.825" v="14"/>
            <ac:spMkLst>
              <pc:docMk/>
              <pc:sldMasterMk cId="2285665671" sldId="2147483672"/>
              <pc:sldLayoutMk cId="2885369814" sldId="2147483677"/>
              <ac:spMk id="6" creationId="{00000000-0000-0000-0000-000000000000}"/>
            </ac:spMkLst>
          </pc:spChg>
        </pc:sldLayoutChg>
        <pc:sldLayoutChg chg="modSp">
          <pc:chgData name="Ana Higo" userId="5d59b15029f3051c" providerId="LiveId" clId="{32E1DF64-1101-46B7-A426-41854EC7E8F4}" dt="2024-05-19T23:02:44.825" v="14"/>
          <pc:sldLayoutMkLst>
            <pc:docMk/>
            <pc:sldMasterMk cId="2285665671" sldId="2147483672"/>
            <pc:sldLayoutMk cId="935742564" sldId="2147483680"/>
          </pc:sldLayoutMkLst>
          <pc:spChg chg="mod">
            <ac:chgData name="Ana Higo" userId="5d59b15029f3051c" providerId="LiveId" clId="{32E1DF64-1101-46B7-A426-41854EC7E8F4}" dt="2024-05-19T23:02:44.825" v="14"/>
            <ac:spMkLst>
              <pc:docMk/>
              <pc:sldMasterMk cId="2285665671" sldId="2147483672"/>
              <pc:sldLayoutMk cId="935742564" sldId="2147483680"/>
              <ac:spMk id="2" creationId="{00000000-0000-0000-0000-000000000000}"/>
            </ac:spMkLst>
          </pc:spChg>
          <pc:spChg chg="mod">
            <ac:chgData name="Ana Higo" userId="5d59b15029f3051c" providerId="LiveId" clId="{32E1DF64-1101-46B7-A426-41854EC7E8F4}" dt="2024-05-19T23:02:44.825" v="14"/>
            <ac:spMkLst>
              <pc:docMk/>
              <pc:sldMasterMk cId="2285665671" sldId="2147483672"/>
              <pc:sldLayoutMk cId="935742564" sldId="2147483680"/>
              <ac:spMk id="3" creationId="{00000000-0000-0000-0000-000000000000}"/>
            </ac:spMkLst>
          </pc:spChg>
          <pc:spChg chg="mod">
            <ac:chgData name="Ana Higo" userId="5d59b15029f3051c" providerId="LiveId" clId="{32E1DF64-1101-46B7-A426-41854EC7E8F4}" dt="2024-05-19T23:02:44.825" v="14"/>
            <ac:spMkLst>
              <pc:docMk/>
              <pc:sldMasterMk cId="2285665671" sldId="2147483672"/>
              <pc:sldLayoutMk cId="935742564" sldId="2147483680"/>
              <ac:spMk id="4" creationId="{00000000-0000-0000-0000-000000000000}"/>
            </ac:spMkLst>
          </pc:spChg>
        </pc:sldLayoutChg>
        <pc:sldLayoutChg chg="modSp">
          <pc:chgData name="Ana Higo" userId="5d59b15029f3051c" providerId="LiveId" clId="{32E1DF64-1101-46B7-A426-41854EC7E8F4}" dt="2024-05-19T23:02:44.825" v="14"/>
          <pc:sldLayoutMkLst>
            <pc:docMk/>
            <pc:sldMasterMk cId="2285665671" sldId="2147483672"/>
            <pc:sldLayoutMk cId="384951348" sldId="2147483681"/>
          </pc:sldLayoutMkLst>
          <pc:spChg chg="mod">
            <ac:chgData name="Ana Higo" userId="5d59b15029f3051c" providerId="LiveId" clId="{32E1DF64-1101-46B7-A426-41854EC7E8F4}" dt="2024-05-19T23:02:44.825" v="14"/>
            <ac:spMkLst>
              <pc:docMk/>
              <pc:sldMasterMk cId="2285665671" sldId="2147483672"/>
              <pc:sldLayoutMk cId="384951348" sldId="2147483681"/>
              <ac:spMk id="2" creationId="{00000000-0000-0000-0000-000000000000}"/>
            </ac:spMkLst>
          </pc:spChg>
          <pc:spChg chg="mod">
            <ac:chgData name="Ana Higo" userId="5d59b15029f3051c" providerId="LiveId" clId="{32E1DF64-1101-46B7-A426-41854EC7E8F4}" dt="2024-05-19T23:02:44.825" v="14"/>
            <ac:spMkLst>
              <pc:docMk/>
              <pc:sldMasterMk cId="2285665671" sldId="2147483672"/>
              <pc:sldLayoutMk cId="384951348" sldId="2147483681"/>
              <ac:spMk id="3" creationId="{00000000-0000-0000-0000-000000000000}"/>
            </ac:spMkLst>
          </pc:spChg>
          <pc:spChg chg="mod">
            <ac:chgData name="Ana Higo" userId="5d59b15029f3051c" providerId="LiveId" clId="{32E1DF64-1101-46B7-A426-41854EC7E8F4}" dt="2024-05-19T23:02:44.825" v="14"/>
            <ac:spMkLst>
              <pc:docMk/>
              <pc:sldMasterMk cId="2285665671" sldId="2147483672"/>
              <pc:sldLayoutMk cId="384951348" sldId="2147483681"/>
              <ac:spMk id="4" creationId="{00000000-0000-0000-0000-000000000000}"/>
            </ac:spMkLst>
          </pc:spChg>
        </pc:sldLayoutChg>
        <pc:sldLayoutChg chg="modSp">
          <pc:chgData name="Ana Higo" userId="5d59b15029f3051c" providerId="LiveId" clId="{32E1DF64-1101-46B7-A426-41854EC7E8F4}" dt="2024-05-19T23:02:44.825" v="14"/>
          <pc:sldLayoutMkLst>
            <pc:docMk/>
            <pc:sldMasterMk cId="2285665671" sldId="2147483672"/>
            <pc:sldLayoutMk cId="1554378626" sldId="2147483683"/>
          </pc:sldLayoutMkLst>
          <pc:spChg chg="mod">
            <ac:chgData name="Ana Higo" userId="5d59b15029f3051c" providerId="LiveId" clId="{32E1DF64-1101-46B7-A426-41854EC7E8F4}" dt="2024-05-19T23:02:44.825" v="14"/>
            <ac:spMkLst>
              <pc:docMk/>
              <pc:sldMasterMk cId="2285665671" sldId="2147483672"/>
              <pc:sldLayoutMk cId="1554378626" sldId="2147483683"/>
              <ac:spMk id="2" creationId="{00000000-0000-0000-0000-000000000000}"/>
            </ac:spMkLst>
          </pc:spChg>
          <pc:spChg chg="mod">
            <ac:chgData name="Ana Higo" userId="5d59b15029f3051c" providerId="LiveId" clId="{32E1DF64-1101-46B7-A426-41854EC7E8F4}" dt="2024-05-19T23:02:44.825" v="14"/>
            <ac:spMkLst>
              <pc:docMk/>
              <pc:sldMasterMk cId="2285665671" sldId="2147483672"/>
              <pc:sldLayoutMk cId="1554378626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Ana Higo" userId="5d59b15029f3051c" providerId="LiveId" clId="{32E1DF64-1101-46B7-A426-41854EC7E8F4}" dt="2024-05-19T23:02:54.253" v="15"/>
        <pc:sldMasterMkLst>
          <pc:docMk/>
          <pc:sldMasterMk cId="1900403708" sldId="2147483684"/>
        </pc:sldMasterMkLst>
        <pc:spChg chg="mod">
          <ac:chgData name="Ana Higo" userId="5d59b15029f3051c" providerId="LiveId" clId="{32E1DF64-1101-46B7-A426-41854EC7E8F4}" dt="2024-05-19T23:02:54.253" v="15"/>
          <ac:spMkLst>
            <pc:docMk/>
            <pc:sldMasterMk cId="1900403708" sldId="2147483684"/>
            <ac:spMk id="2" creationId="{00000000-0000-0000-0000-000000000000}"/>
          </ac:spMkLst>
        </pc:spChg>
        <pc:spChg chg="mod">
          <ac:chgData name="Ana Higo" userId="5d59b15029f3051c" providerId="LiveId" clId="{32E1DF64-1101-46B7-A426-41854EC7E8F4}" dt="2024-05-19T23:02:54.253" v="15"/>
          <ac:spMkLst>
            <pc:docMk/>
            <pc:sldMasterMk cId="1900403708" sldId="2147483684"/>
            <ac:spMk id="3" creationId="{00000000-0000-0000-0000-000000000000}"/>
          </ac:spMkLst>
        </pc:spChg>
        <pc:spChg chg="mod">
          <ac:chgData name="Ana Higo" userId="5d59b15029f3051c" providerId="LiveId" clId="{32E1DF64-1101-46B7-A426-41854EC7E8F4}" dt="2024-05-19T23:02:54.253" v="15"/>
          <ac:spMkLst>
            <pc:docMk/>
            <pc:sldMasterMk cId="1900403708" sldId="2147483684"/>
            <ac:spMk id="4" creationId="{00000000-0000-0000-0000-000000000000}"/>
          </ac:spMkLst>
        </pc:spChg>
        <pc:spChg chg="mod">
          <ac:chgData name="Ana Higo" userId="5d59b15029f3051c" providerId="LiveId" clId="{32E1DF64-1101-46B7-A426-41854EC7E8F4}" dt="2024-05-19T23:02:54.253" v="15"/>
          <ac:spMkLst>
            <pc:docMk/>
            <pc:sldMasterMk cId="1900403708" sldId="2147483684"/>
            <ac:spMk id="5" creationId="{00000000-0000-0000-0000-000000000000}"/>
          </ac:spMkLst>
        </pc:spChg>
        <pc:spChg chg="mod">
          <ac:chgData name="Ana Higo" userId="5d59b15029f3051c" providerId="LiveId" clId="{32E1DF64-1101-46B7-A426-41854EC7E8F4}" dt="2024-05-19T23:02:54.253" v="15"/>
          <ac:spMkLst>
            <pc:docMk/>
            <pc:sldMasterMk cId="1900403708" sldId="2147483684"/>
            <ac:spMk id="6" creationId="{00000000-0000-0000-0000-000000000000}"/>
          </ac:spMkLst>
        </pc:spChg>
        <pc:sldLayoutChg chg="modSp">
          <pc:chgData name="Ana Higo" userId="5d59b15029f3051c" providerId="LiveId" clId="{32E1DF64-1101-46B7-A426-41854EC7E8F4}" dt="2024-05-19T23:02:54.253" v="15"/>
          <pc:sldLayoutMkLst>
            <pc:docMk/>
            <pc:sldMasterMk cId="1900403708" sldId="2147483684"/>
            <pc:sldLayoutMk cId="2305860251" sldId="2147483685"/>
          </pc:sldLayoutMkLst>
          <pc:spChg chg="mod">
            <ac:chgData name="Ana Higo" userId="5d59b15029f3051c" providerId="LiveId" clId="{32E1DF64-1101-46B7-A426-41854EC7E8F4}" dt="2024-05-19T23:02:54.253" v="15"/>
            <ac:spMkLst>
              <pc:docMk/>
              <pc:sldMasterMk cId="1900403708" sldId="2147483684"/>
              <pc:sldLayoutMk cId="2305860251" sldId="2147483685"/>
              <ac:spMk id="2" creationId="{00000000-0000-0000-0000-000000000000}"/>
            </ac:spMkLst>
          </pc:spChg>
          <pc:spChg chg="mod">
            <ac:chgData name="Ana Higo" userId="5d59b15029f3051c" providerId="LiveId" clId="{32E1DF64-1101-46B7-A426-41854EC7E8F4}" dt="2024-05-19T23:02:54.253" v="15"/>
            <ac:spMkLst>
              <pc:docMk/>
              <pc:sldMasterMk cId="1900403708" sldId="2147483684"/>
              <pc:sldLayoutMk cId="2305860251" sldId="2147483685"/>
              <ac:spMk id="3" creationId="{00000000-0000-0000-0000-000000000000}"/>
            </ac:spMkLst>
          </pc:spChg>
        </pc:sldLayoutChg>
        <pc:sldLayoutChg chg="modSp">
          <pc:chgData name="Ana Higo" userId="5d59b15029f3051c" providerId="LiveId" clId="{32E1DF64-1101-46B7-A426-41854EC7E8F4}" dt="2024-05-19T23:02:54.253" v="15"/>
          <pc:sldLayoutMkLst>
            <pc:docMk/>
            <pc:sldMasterMk cId="1900403708" sldId="2147483684"/>
            <pc:sldLayoutMk cId="2803158007" sldId="2147483687"/>
          </pc:sldLayoutMkLst>
          <pc:spChg chg="mod">
            <ac:chgData name="Ana Higo" userId="5d59b15029f3051c" providerId="LiveId" clId="{32E1DF64-1101-46B7-A426-41854EC7E8F4}" dt="2024-05-19T23:02:54.253" v="15"/>
            <ac:spMkLst>
              <pc:docMk/>
              <pc:sldMasterMk cId="1900403708" sldId="2147483684"/>
              <pc:sldLayoutMk cId="2803158007" sldId="2147483687"/>
              <ac:spMk id="2" creationId="{00000000-0000-0000-0000-000000000000}"/>
            </ac:spMkLst>
          </pc:spChg>
          <pc:spChg chg="mod">
            <ac:chgData name="Ana Higo" userId="5d59b15029f3051c" providerId="LiveId" clId="{32E1DF64-1101-46B7-A426-41854EC7E8F4}" dt="2024-05-19T23:02:54.253" v="15"/>
            <ac:spMkLst>
              <pc:docMk/>
              <pc:sldMasterMk cId="1900403708" sldId="2147483684"/>
              <pc:sldLayoutMk cId="2803158007" sldId="2147483687"/>
              <ac:spMk id="3" creationId="{00000000-0000-0000-0000-000000000000}"/>
            </ac:spMkLst>
          </pc:spChg>
        </pc:sldLayoutChg>
        <pc:sldLayoutChg chg="modSp">
          <pc:chgData name="Ana Higo" userId="5d59b15029f3051c" providerId="LiveId" clId="{32E1DF64-1101-46B7-A426-41854EC7E8F4}" dt="2024-05-19T23:02:54.253" v="15"/>
          <pc:sldLayoutMkLst>
            <pc:docMk/>
            <pc:sldMasterMk cId="1900403708" sldId="2147483684"/>
            <pc:sldLayoutMk cId="522874136" sldId="2147483688"/>
          </pc:sldLayoutMkLst>
          <pc:spChg chg="mod">
            <ac:chgData name="Ana Higo" userId="5d59b15029f3051c" providerId="LiveId" clId="{32E1DF64-1101-46B7-A426-41854EC7E8F4}" dt="2024-05-19T23:02:54.253" v="15"/>
            <ac:spMkLst>
              <pc:docMk/>
              <pc:sldMasterMk cId="1900403708" sldId="2147483684"/>
              <pc:sldLayoutMk cId="522874136" sldId="2147483688"/>
              <ac:spMk id="3" creationId="{00000000-0000-0000-0000-000000000000}"/>
            </ac:spMkLst>
          </pc:spChg>
          <pc:spChg chg="mod">
            <ac:chgData name="Ana Higo" userId="5d59b15029f3051c" providerId="LiveId" clId="{32E1DF64-1101-46B7-A426-41854EC7E8F4}" dt="2024-05-19T23:02:54.253" v="15"/>
            <ac:spMkLst>
              <pc:docMk/>
              <pc:sldMasterMk cId="1900403708" sldId="2147483684"/>
              <pc:sldLayoutMk cId="522874136" sldId="2147483688"/>
              <ac:spMk id="4" creationId="{00000000-0000-0000-0000-000000000000}"/>
            </ac:spMkLst>
          </pc:spChg>
        </pc:sldLayoutChg>
        <pc:sldLayoutChg chg="modSp">
          <pc:chgData name="Ana Higo" userId="5d59b15029f3051c" providerId="LiveId" clId="{32E1DF64-1101-46B7-A426-41854EC7E8F4}" dt="2024-05-19T23:02:54.253" v="15"/>
          <pc:sldLayoutMkLst>
            <pc:docMk/>
            <pc:sldMasterMk cId="1900403708" sldId="2147483684"/>
            <pc:sldLayoutMk cId="3533472101" sldId="2147483689"/>
          </pc:sldLayoutMkLst>
          <pc:spChg chg="mod">
            <ac:chgData name="Ana Higo" userId="5d59b15029f3051c" providerId="LiveId" clId="{32E1DF64-1101-46B7-A426-41854EC7E8F4}" dt="2024-05-19T23:02:54.253" v="15"/>
            <ac:spMkLst>
              <pc:docMk/>
              <pc:sldMasterMk cId="1900403708" sldId="2147483684"/>
              <pc:sldLayoutMk cId="3533472101" sldId="2147483689"/>
              <ac:spMk id="2" creationId="{00000000-0000-0000-0000-000000000000}"/>
            </ac:spMkLst>
          </pc:spChg>
          <pc:spChg chg="mod">
            <ac:chgData name="Ana Higo" userId="5d59b15029f3051c" providerId="LiveId" clId="{32E1DF64-1101-46B7-A426-41854EC7E8F4}" dt="2024-05-19T23:02:54.253" v="15"/>
            <ac:spMkLst>
              <pc:docMk/>
              <pc:sldMasterMk cId="1900403708" sldId="2147483684"/>
              <pc:sldLayoutMk cId="3533472101" sldId="2147483689"/>
              <ac:spMk id="3" creationId="{00000000-0000-0000-0000-000000000000}"/>
            </ac:spMkLst>
          </pc:spChg>
          <pc:spChg chg="mod">
            <ac:chgData name="Ana Higo" userId="5d59b15029f3051c" providerId="LiveId" clId="{32E1DF64-1101-46B7-A426-41854EC7E8F4}" dt="2024-05-19T23:02:54.253" v="15"/>
            <ac:spMkLst>
              <pc:docMk/>
              <pc:sldMasterMk cId="1900403708" sldId="2147483684"/>
              <pc:sldLayoutMk cId="3533472101" sldId="2147483689"/>
              <ac:spMk id="4" creationId="{00000000-0000-0000-0000-000000000000}"/>
            </ac:spMkLst>
          </pc:spChg>
          <pc:spChg chg="mod">
            <ac:chgData name="Ana Higo" userId="5d59b15029f3051c" providerId="LiveId" clId="{32E1DF64-1101-46B7-A426-41854EC7E8F4}" dt="2024-05-19T23:02:54.253" v="15"/>
            <ac:spMkLst>
              <pc:docMk/>
              <pc:sldMasterMk cId="1900403708" sldId="2147483684"/>
              <pc:sldLayoutMk cId="3533472101" sldId="2147483689"/>
              <ac:spMk id="5" creationId="{00000000-0000-0000-0000-000000000000}"/>
            </ac:spMkLst>
          </pc:spChg>
          <pc:spChg chg="mod">
            <ac:chgData name="Ana Higo" userId="5d59b15029f3051c" providerId="LiveId" clId="{32E1DF64-1101-46B7-A426-41854EC7E8F4}" dt="2024-05-19T23:02:54.253" v="15"/>
            <ac:spMkLst>
              <pc:docMk/>
              <pc:sldMasterMk cId="1900403708" sldId="2147483684"/>
              <pc:sldLayoutMk cId="3533472101" sldId="2147483689"/>
              <ac:spMk id="6" creationId="{00000000-0000-0000-0000-000000000000}"/>
            </ac:spMkLst>
          </pc:spChg>
        </pc:sldLayoutChg>
        <pc:sldLayoutChg chg="modSp">
          <pc:chgData name="Ana Higo" userId="5d59b15029f3051c" providerId="LiveId" clId="{32E1DF64-1101-46B7-A426-41854EC7E8F4}" dt="2024-05-19T23:02:54.253" v="15"/>
          <pc:sldLayoutMkLst>
            <pc:docMk/>
            <pc:sldMasterMk cId="1900403708" sldId="2147483684"/>
            <pc:sldLayoutMk cId="4291227363" sldId="2147483692"/>
          </pc:sldLayoutMkLst>
          <pc:spChg chg="mod">
            <ac:chgData name="Ana Higo" userId="5d59b15029f3051c" providerId="LiveId" clId="{32E1DF64-1101-46B7-A426-41854EC7E8F4}" dt="2024-05-19T23:02:54.253" v="15"/>
            <ac:spMkLst>
              <pc:docMk/>
              <pc:sldMasterMk cId="1900403708" sldId="2147483684"/>
              <pc:sldLayoutMk cId="4291227363" sldId="2147483692"/>
              <ac:spMk id="2" creationId="{00000000-0000-0000-0000-000000000000}"/>
            </ac:spMkLst>
          </pc:spChg>
          <pc:spChg chg="mod">
            <ac:chgData name="Ana Higo" userId="5d59b15029f3051c" providerId="LiveId" clId="{32E1DF64-1101-46B7-A426-41854EC7E8F4}" dt="2024-05-19T23:02:54.253" v="15"/>
            <ac:spMkLst>
              <pc:docMk/>
              <pc:sldMasterMk cId="1900403708" sldId="2147483684"/>
              <pc:sldLayoutMk cId="4291227363" sldId="2147483692"/>
              <ac:spMk id="3" creationId="{00000000-0000-0000-0000-000000000000}"/>
            </ac:spMkLst>
          </pc:spChg>
          <pc:spChg chg="mod">
            <ac:chgData name="Ana Higo" userId="5d59b15029f3051c" providerId="LiveId" clId="{32E1DF64-1101-46B7-A426-41854EC7E8F4}" dt="2024-05-19T23:02:54.253" v="15"/>
            <ac:spMkLst>
              <pc:docMk/>
              <pc:sldMasterMk cId="1900403708" sldId="2147483684"/>
              <pc:sldLayoutMk cId="4291227363" sldId="2147483692"/>
              <ac:spMk id="4" creationId="{00000000-0000-0000-0000-000000000000}"/>
            </ac:spMkLst>
          </pc:spChg>
        </pc:sldLayoutChg>
        <pc:sldLayoutChg chg="modSp">
          <pc:chgData name="Ana Higo" userId="5d59b15029f3051c" providerId="LiveId" clId="{32E1DF64-1101-46B7-A426-41854EC7E8F4}" dt="2024-05-19T23:02:54.253" v="15"/>
          <pc:sldLayoutMkLst>
            <pc:docMk/>
            <pc:sldMasterMk cId="1900403708" sldId="2147483684"/>
            <pc:sldLayoutMk cId="720735411" sldId="2147483693"/>
          </pc:sldLayoutMkLst>
          <pc:spChg chg="mod">
            <ac:chgData name="Ana Higo" userId="5d59b15029f3051c" providerId="LiveId" clId="{32E1DF64-1101-46B7-A426-41854EC7E8F4}" dt="2024-05-19T23:02:54.253" v="15"/>
            <ac:spMkLst>
              <pc:docMk/>
              <pc:sldMasterMk cId="1900403708" sldId="2147483684"/>
              <pc:sldLayoutMk cId="720735411" sldId="2147483693"/>
              <ac:spMk id="2" creationId="{00000000-0000-0000-0000-000000000000}"/>
            </ac:spMkLst>
          </pc:spChg>
          <pc:spChg chg="mod">
            <ac:chgData name="Ana Higo" userId="5d59b15029f3051c" providerId="LiveId" clId="{32E1DF64-1101-46B7-A426-41854EC7E8F4}" dt="2024-05-19T23:02:54.253" v="15"/>
            <ac:spMkLst>
              <pc:docMk/>
              <pc:sldMasterMk cId="1900403708" sldId="2147483684"/>
              <pc:sldLayoutMk cId="720735411" sldId="2147483693"/>
              <ac:spMk id="3" creationId="{00000000-0000-0000-0000-000000000000}"/>
            </ac:spMkLst>
          </pc:spChg>
          <pc:spChg chg="mod">
            <ac:chgData name="Ana Higo" userId="5d59b15029f3051c" providerId="LiveId" clId="{32E1DF64-1101-46B7-A426-41854EC7E8F4}" dt="2024-05-19T23:02:54.253" v="15"/>
            <ac:spMkLst>
              <pc:docMk/>
              <pc:sldMasterMk cId="1900403708" sldId="2147483684"/>
              <pc:sldLayoutMk cId="720735411" sldId="2147483693"/>
              <ac:spMk id="4" creationId="{00000000-0000-0000-0000-000000000000}"/>
            </ac:spMkLst>
          </pc:spChg>
        </pc:sldLayoutChg>
        <pc:sldLayoutChg chg="modSp">
          <pc:chgData name="Ana Higo" userId="5d59b15029f3051c" providerId="LiveId" clId="{32E1DF64-1101-46B7-A426-41854EC7E8F4}" dt="2024-05-19T23:02:54.253" v="15"/>
          <pc:sldLayoutMkLst>
            <pc:docMk/>
            <pc:sldMasterMk cId="1900403708" sldId="2147483684"/>
            <pc:sldLayoutMk cId="3884223502" sldId="2147483695"/>
          </pc:sldLayoutMkLst>
          <pc:spChg chg="mod">
            <ac:chgData name="Ana Higo" userId="5d59b15029f3051c" providerId="LiveId" clId="{32E1DF64-1101-46B7-A426-41854EC7E8F4}" dt="2024-05-19T23:02:54.253" v="15"/>
            <ac:spMkLst>
              <pc:docMk/>
              <pc:sldMasterMk cId="1900403708" sldId="2147483684"/>
              <pc:sldLayoutMk cId="3884223502" sldId="2147483695"/>
              <ac:spMk id="2" creationId="{00000000-0000-0000-0000-000000000000}"/>
            </ac:spMkLst>
          </pc:spChg>
          <pc:spChg chg="mod">
            <ac:chgData name="Ana Higo" userId="5d59b15029f3051c" providerId="LiveId" clId="{32E1DF64-1101-46B7-A426-41854EC7E8F4}" dt="2024-05-19T23:02:54.253" v="15"/>
            <ac:spMkLst>
              <pc:docMk/>
              <pc:sldMasterMk cId="1900403708" sldId="2147483684"/>
              <pc:sldLayoutMk cId="3884223502" sldId="2147483695"/>
              <ac:spMk id="3" creationId="{00000000-0000-0000-0000-000000000000}"/>
            </ac:spMkLst>
          </pc:spChg>
        </pc:sldLayoutChg>
      </pc:sldMasterChg>
      <pc:sldMasterChg chg="add del addSldLayout delSldLayout">
        <pc:chgData name="Ana Higo" userId="5d59b15029f3051c" providerId="LiveId" clId="{32E1DF64-1101-46B7-A426-41854EC7E8F4}" dt="2024-05-19T23:06:05.315" v="35" actId="26606"/>
        <pc:sldMasterMkLst>
          <pc:docMk/>
          <pc:sldMasterMk cId="606138309" sldId="2147483696"/>
        </pc:sldMasterMkLst>
        <pc:sldLayoutChg chg="add del">
          <pc:chgData name="Ana Higo" userId="5d59b15029f3051c" providerId="LiveId" clId="{32E1DF64-1101-46B7-A426-41854EC7E8F4}" dt="2024-05-19T23:06:05.315" v="35" actId="26606"/>
          <pc:sldLayoutMkLst>
            <pc:docMk/>
            <pc:sldMasterMk cId="606138309" sldId="2147483696"/>
            <pc:sldLayoutMk cId="3452925868" sldId="2147483697"/>
          </pc:sldLayoutMkLst>
        </pc:sldLayoutChg>
        <pc:sldLayoutChg chg="add del">
          <pc:chgData name="Ana Higo" userId="5d59b15029f3051c" providerId="LiveId" clId="{32E1DF64-1101-46B7-A426-41854EC7E8F4}" dt="2024-05-19T23:06:05.315" v="35" actId="26606"/>
          <pc:sldLayoutMkLst>
            <pc:docMk/>
            <pc:sldMasterMk cId="606138309" sldId="2147483696"/>
            <pc:sldLayoutMk cId="1038787001" sldId="2147483698"/>
          </pc:sldLayoutMkLst>
        </pc:sldLayoutChg>
        <pc:sldLayoutChg chg="add del">
          <pc:chgData name="Ana Higo" userId="5d59b15029f3051c" providerId="LiveId" clId="{32E1DF64-1101-46B7-A426-41854EC7E8F4}" dt="2024-05-19T23:06:05.315" v="35" actId="26606"/>
          <pc:sldLayoutMkLst>
            <pc:docMk/>
            <pc:sldMasterMk cId="606138309" sldId="2147483696"/>
            <pc:sldLayoutMk cId="3758181768" sldId="2147483699"/>
          </pc:sldLayoutMkLst>
        </pc:sldLayoutChg>
        <pc:sldLayoutChg chg="add del">
          <pc:chgData name="Ana Higo" userId="5d59b15029f3051c" providerId="LiveId" clId="{32E1DF64-1101-46B7-A426-41854EC7E8F4}" dt="2024-05-19T23:06:05.315" v="35" actId="26606"/>
          <pc:sldLayoutMkLst>
            <pc:docMk/>
            <pc:sldMasterMk cId="606138309" sldId="2147483696"/>
            <pc:sldLayoutMk cId="83279138" sldId="2147483700"/>
          </pc:sldLayoutMkLst>
        </pc:sldLayoutChg>
        <pc:sldLayoutChg chg="add del">
          <pc:chgData name="Ana Higo" userId="5d59b15029f3051c" providerId="LiveId" clId="{32E1DF64-1101-46B7-A426-41854EC7E8F4}" dt="2024-05-19T23:06:05.315" v="35" actId="26606"/>
          <pc:sldLayoutMkLst>
            <pc:docMk/>
            <pc:sldMasterMk cId="606138309" sldId="2147483696"/>
            <pc:sldLayoutMk cId="3392413948" sldId="2147483701"/>
          </pc:sldLayoutMkLst>
        </pc:sldLayoutChg>
        <pc:sldLayoutChg chg="add del">
          <pc:chgData name="Ana Higo" userId="5d59b15029f3051c" providerId="LiveId" clId="{32E1DF64-1101-46B7-A426-41854EC7E8F4}" dt="2024-05-19T23:06:05.315" v="35" actId="26606"/>
          <pc:sldLayoutMkLst>
            <pc:docMk/>
            <pc:sldMasterMk cId="606138309" sldId="2147483696"/>
            <pc:sldLayoutMk cId="2170287140" sldId="2147483702"/>
          </pc:sldLayoutMkLst>
        </pc:sldLayoutChg>
        <pc:sldLayoutChg chg="add del">
          <pc:chgData name="Ana Higo" userId="5d59b15029f3051c" providerId="LiveId" clId="{32E1DF64-1101-46B7-A426-41854EC7E8F4}" dt="2024-05-19T23:06:05.315" v="35" actId="26606"/>
          <pc:sldLayoutMkLst>
            <pc:docMk/>
            <pc:sldMasterMk cId="606138309" sldId="2147483696"/>
            <pc:sldLayoutMk cId="1815590025" sldId="2147483703"/>
          </pc:sldLayoutMkLst>
        </pc:sldLayoutChg>
        <pc:sldLayoutChg chg="add del">
          <pc:chgData name="Ana Higo" userId="5d59b15029f3051c" providerId="LiveId" clId="{32E1DF64-1101-46B7-A426-41854EC7E8F4}" dt="2024-05-19T23:06:05.315" v="35" actId="26606"/>
          <pc:sldLayoutMkLst>
            <pc:docMk/>
            <pc:sldMasterMk cId="606138309" sldId="2147483696"/>
            <pc:sldLayoutMk cId="2536758934" sldId="2147483704"/>
          </pc:sldLayoutMkLst>
        </pc:sldLayoutChg>
        <pc:sldLayoutChg chg="add del">
          <pc:chgData name="Ana Higo" userId="5d59b15029f3051c" providerId="LiveId" clId="{32E1DF64-1101-46B7-A426-41854EC7E8F4}" dt="2024-05-19T23:06:05.315" v="35" actId="26606"/>
          <pc:sldLayoutMkLst>
            <pc:docMk/>
            <pc:sldMasterMk cId="606138309" sldId="2147483696"/>
            <pc:sldLayoutMk cId="1213229144" sldId="2147483705"/>
          </pc:sldLayoutMkLst>
        </pc:sldLayoutChg>
        <pc:sldLayoutChg chg="add del">
          <pc:chgData name="Ana Higo" userId="5d59b15029f3051c" providerId="LiveId" clId="{32E1DF64-1101-46B7-A426-41854EC7E8F4}" dt="2024-05-19T23:06:05.315" v="35" actId="26606"/>
          <pc:sldLayoutMkLst>
            <pc:docMk/>
            <pc:sldMasterMk cId="606138309" sldId="2147483696"/>
            <pc:sldLayoutMk cId="606076782" sldId="2147483706"/>
          </pc:sldLayoutMkLst>
        </pc:sldLayoutChg>
        <pc:sldLayoutChg chg="add del">
          <pc:chgData name="Ana Higo" userId="5d59b15029f3051c" providerId="LiveId" clId="{32E1DF64-1101-46B7-A426-41854EC7E8F4}" dt="2024-05-19T23:06:05.315" v="35" actId="26606"/>
          <pc:sldLayoutMkLst>
            <pc:docMk/>
            <pc:sldMasterMk cId="606138309" sldId="2147483696"/>
            <pc:sldLayoutMk cId="2063220122" sldId="2147483707"/>
          </pc:sldLayoutMkLst>
        </pc:sldLayoutChg>
      </pc:sldMasterChg>
      <pc:sldMasterChg chg="add del replId addSldLayout delSldLayout">
        <pc:chgData name="Ana Higo" userId="5d59b15029f3051c" providerId="LiveId" clId="{32E1DF64-1101-46B7-A426-41854EC7E8F4}" dt="2024-05-19T23:05:20.063" v="30" actId="26606"/>
        <pc:sldMasterMkLst>
          <pc:docMk/>
          <pc:sldMasterMk cId="3043751232" sldId="2147483708"/>
        </pc:sldMasterMkLst>
        <pc:sldLayoutChg chg="add del">
          <pc:chgData name="Ana Higo" userId="5d59b15029f3051c" providerId="LiveId" clId="{32E1DF64-1101-46B7-A426-41854EC7E8F4}" dt="2024-05-19T23:05:20.063" v="30" actId="26606"/>
          <pc:sldLayoutMkLst>
            <pc:docMk/>
            <pc:sldMasterMk cId="3043751232" sldId="2147483708"/>
            <pc:sldLayoutMk cId="368621555" sldId="2147483709"/>
          </pc:sldLayoutMkLst>
        </pc:sldLayoutChg>
        <pc:sldLayoutChg chg="add del replId">
          <pc:chgData name="Ana Higo" userId="5d59b15029f3051c" providerId="LiveId" clId="{32E1DF64-1101-46B7-A426-41854EC7E8F4}" dt="2024-05-19T23:05:20.063" v="30" actId="26606"/>
          <pc:sldLayoutMkLst>
            <pc:docMk/>
            <pc:sldMasterMk cId="3043751232" sldId="2147483708"/>
            <pc:sldLayoutMk cId="4062332184" sldId="2147483710"/>
          </pc:sldLayoutMkLst>
        </pc:sldLayoutChg>
        <pc:sldLayoutChg chg="add del replId">
          <pc:chgData name="Ana Higo" userId="5d59b15029f3051c" providerId="LiveId" clId="{32E1DF64-1101-46B7-A426-41854EC7E8F4}" dt="2024-05-19T23:05:20.063" v="30" actId="26606"/>
          <pc:sldLayoutMkLst>
            <pc:docMk/>
            <pc:sldMasterMk cId="3043751232" sldId="2147483708"/>
            <pc:sldLayoutMk cId="3832005527" sldId="2147483711"/>
          </pc:sldLayoutMkLst>
        </pc:sldLayoutChg>
        <pc:sldLayoutChg chg="add del replId">
          <pc:chgData name="Ana Higo" userId="5d59b15029f3051c" providerId="LiveId" clId="{32E1DF64-1101-46B7-A426-41854EC7E8F4}" dt="2024-05-19T23:05:20.063" v="30" actId="26606"/>
          <pc:sldLayoutMkLst>
            <pc:docMk/>
            <pc:sldMasterMk cId="3043751232" sldId="2147483708"/>
            <pc:sldLayoutMk cId="1292857366" sldId="2147483712"/>
          </pc:sldLayoutMkLst>
        </pc:sldLayoutChg>
        <pc:sldLayoutChg chg="add del replId">
          <pc:chgData name="Ana Higo" userId="5d59b15029f3051c" providerId="LiveId" clId="{32E1DF64-1101-46B7-A426-41854EC7E8F4}" dt="2024-05-19T23:05:20.063" v="30" actId="26606"/>
          <pc:sldLayoutMkLst>
            <pc:docMk/>
            <pc:sldMasterMk cId="3043751232" sldId="2147483708"/>
            <pc:sldLayoutMk cId="184935542" sldId="2147483713"/>
          </pc:sldLayoutMkLst>
        </pc:sldLayoutChg>
        <pc:sldLayoutChg chg="add del replId">
          <pc:chgData name="Ana Higo" userId="5d59b15029f3051c" providerId="LiveId" clId="{32E1DF64-1101-46B7-A426-41854EC7E8F4}" dt="2024-05-19T23:05:20.063" v="30" actId="26606"/>
          <pc:sldLayoutMkLst>
            <pc:docMk/>
            <pc:sldMasterMk cId="3043751232" sldId="2147483708"/>
            <pc:sldLayoutMk cId="1739937475" sldId="2147483714"/>
          </pc:sldLayoutMkLst>
        </pc:sldLayoutChg>
        <pc:sldLayoutChg chg="add del replId">
          <pc:chgData name="Ana Higo" userId="5d59b15029f3051c" providerId="LiveId" clId="{32E1DF64-1101-46B7-A426-41854EC7E8F4}" dt="2024-05-19T23:05:20.063" v="30" actId="26606"/>
          <pc:sldLayoutMkLst>
            <pc:docMk/>
            <pc:sldMasterMk cId="3043751232" sldId="2147483708"/>
            <pc:sldLayoutMk cId="616366254" sldId="2147483715"/>
          </pc:sldLayoutMkLst>
        </pc:sldLayoutChg>
        <pc:sldLayoutChg chg="add del replId">
          <pc:chgData name="Ana Higo" userId="5d59b15029f3051c" providerId="LiveId" clId="{32E1DF64-1101-46B7-A426-41854EC7E8F4}" dt="2024-05-19T23:05:20.063" v="30" actId="26606"/>
          <pc:sldLayoutMkLst>
            <pc:docMk/>
            <pc:sldMasterMk cId="3043751232" sldId="2147483708"/>
            <pc:sldLayoutMk cId="3251765328" sldId="2147483716"/>
          </pc:sldLayoutMkLst>
        </pc:sldLayoutChg>
        <pc:sldLayoutChg chg="add del replId">
          <pc:chgData name="Ana Higo" userId="5d59b15029f3051c" providerId="LiveId" clId="{32E1DF64-1101-46B7-A426-41854EC7E8F4}" dt="2024-05-19T23:05:20.063" v="30" actId="26606"/>
          <pc:sldLayoutMkLst>
            <pc:docMk/>
            <pc:sldMasterMk cId="3043751232" sldId="2147483708"/>
            <pc:sldLayoutMk cId="925307373" sldId="2147483717"/>
          </pc:sldLayoutMkLst>
        </pc:sldLayoutChg>
        <pc:sldLayoutChg chg="add del replId">
          <pc:chgData name="Ana Higo" userId="5d59b15029f3051c" providerId="LiveId" clId="{32E1DF64-1101-46B7-A426-41854EC7E8F4}" dt="2024-05-19T23:05:20.063" v="30" actId="26606"/>
          <pc:sldLayoutMkLst>
            <pc:docMk/>
            <pc:sldMasterMk cId="3043751232" sldId="2147483708"/>
            <pc:sldLayoutMk cId="974388932" sldId="2147483718"/>
          </pc:sldLayoutMkLst>
        </pc:sldLayoutChg>
        <pc:sldLayoutChg chg="add del replId">
          <pc:chgData name="Ana Higo" userId="5d59b15029f3051c" providerId="LiveId" clId="{32E1DF64-1101-46B7-A426-41854EC7E8F4}" dt="2024-05-19T23:05:20.063" v="30" actId="26606"/>
          <pc:sldLayoutMkLst>
            <pc:docMk/>
            <pc:sldMasterMk cId="3043751232" sldId="2147483708"/>
            <pc:sldLayoutMk cId="2047669331" sldId="2147483719"/>
          </pc:sldLayoutMkLst>
        </pc:sldLayoutChg>
      </pc:sldMasterChg>
      <pc:sldMasterChg chg="modSp add del addSldLayout delSldLayout modSldLayout">
        <pc:chgData name="Ana Higo" userId="5d59b15029f3051c" providerId="LiveId" clId="{32E1DF64-1101-46B7-A426-41854EC7E8F4}" dt="2024-05-19T23:45:49.271" v="113" actId="26606"/>
        <pc:sldMasterMkLst>
          <pc:docMk/>
          <pc:sldMasterMk cId="704767403" sldId="2147483721"/>
        </pc:sldMasterMkLst>
        <pc:spChg chg="mod">
          <ac:chgData name="Ana Higo" userId="5d59b15029f3051c" providerId="LiveId" clId="{32E1DF64-1101-46B7-A426-41854EC7E8F4}" dt="2024-05-19T23:45:03.994" v="109"/>
          <ac:spMkLst>
            <pc:docMk/>
            <pc:sldMasterMk cId="704767403" sldId="2147483721"/>
            <ac:spMk id="2" creationId="{475BFB69-9245-EC58-F1DE-FEB625BD336A}"/>
          </ac:spMkLst>
        </pc:spChg>
        <pc:spChg chg="mod">
          <ac:chgData name="Ana Higo" userId="5d59b15029f3051c" providerId="LiveId" clId="{32E1DF64-1101-46B7-A426-41854EC7E8F4}" dt="2024-05-19T23:45:03.994" v="109"/>
          <ac:spMkLst>
            <pc:docMk/>
            <pc:sldMasterMk cId="704767403" sldId="2147483721"/>
            <ac:spMk id="3" creationId="{5516AFD5-5144-C460-0CA4-644BC4A93C02}"/>
          </ac:spMkLst>
        </pc:spChg>
        <pc:spChg chg="mod">
          <ac:chgData name="Ana Higo" userId="5d59b15029f3051c" providerId="LiveId" clId="{32E1DF64-1101-46B7-A426-41854EC7E8F4}" dt="2024-05-19T23:45:03.994" v="109"/>
          <ac:spMkLst>
            <pc:docMk/>
            <pc:sldMasterMk cId="704767403" sldId="2147483721"/>
            <ac:spMk id="4" creationId="{3995753E-AF8A-7E04-8A1A-205B755A0215}"/>
          </ac:spMkLst>
        </pc:spChg>
        <pc:spChg chg="mod">
          <ac:chgData name="Ana Higo" userId="5d59b15029f3051c" providerId="LiveId" clId="{32E1DF64-1101-46B7-A426-41854EC7E8F4}" dt="2024-05-19T23:45:03.994" v="109"/>
          <ac:spMkLst>
            <pc:docMk/>
            <pc:sldMasterMk cId="704767403" sldId="2147483721"/>
            <ac:spMk id="5" creationId="{D4E1B7C8-DA74-800B-EE14-A39E9DB32DE4}"/>
          </ac:spMkLst>
        </pc:spChg>
        <pc:spChg chg="mod">
          <ac:chgData name="Ana Higo" userId="5d59b15029f3051c" providerId="LiveId" clId="{32E1DF64-1101-46B7-A426-41854EC7E8F4}" dt="2024-05-19T23:45:03.994" v="109"/>
          <ac:spMkLst>
            <pc:docMk/>
            <pc:sldMasterMk cId="704767403" sldId="2147483721"/>
            <ac:spMk id="6" creationId="{7AC1647D-0DF0-CA1B-F723-EF7B8F508DB7}"/>
          </ac:spMkLst>
        </pc:spChg>
        <pc:sldLayoutChg chg="add del">
          <pc:chgData name="Ana Higo" userId="5d59b15029f3051c" providerId="LiveId" clId="{32E1DF64-1101-46B7-A426-41854EC7E8F4}" dt="2024-05-19T23:45:49.271" v="113" actId="26606"/>
          <pc:sldLayoutMkLst>
            <pc:docMk/>
            <pc:sldMasterMk cId="704767403" sldId="2147483721"/>
            <pc:sldLayoutMk cId="4026599643" sldId="2147483710"/>
          </pc:sldLayoutMkLst>
        </pc:sldLayoutChg>
        <pc:sldLayoutChg chg="modSp add del">
          <pc:chgData name="Ana Higo" userId="5d59b15029f3051c" providerId="LiveId" clId="{32E1DF64-1101-46B7-A426-41854EC7E8F4}" dt="2024-05-19T23:45:49.271" v="113" actId="26606"/>
          <pc:sldLayoutMkLst>
            <pc:docMk/>
            <pc:sldMasterMk cId="704767403" sldId="2147483721"/>
            <pc:sldLayoutMk cId="1475461579" sldId="2147483711"/>
          </pc:sldLayoutMkLst>
          <pc:spChg chg="mod">
            <ac:chgData name="Ana Higo" userId="5d59b15029f3051c" providerId="LiveId" clId="{32E1DF64-1101-46B7-A426-41854EC7E8F4}" dt="2024-05-19T23:45:03.994" v="109"/>
            <ac:spMkLst>
              <pc:docMk/>
              <pc:sldMasterMk cId="704767403" sldId="2147483721"/>
              <pc:sldLayoutMk cId="1475461579" sldId="2147483711"/>
              <ac:spMk id="2" creationId="{C350C37F-77BE-E128-4248-D001C39E79C6}"/>
            </ac:spMkLst>
          </pc:spChg>
          <pc:spChg chg="mod">
            <ac:chgData name="Ana Higo" userId="5d59b15029f3051c" providerId="LiveId" clId="{32E1DF64-1101-46B7-A426-41854EC7E8F4}" dt="2024-05-19T23:45:03.994" v="109"/>
            <ac:spMkLst>
              <pc:docMk/>
              <pc:sldMasterMk cId="704767403" sldId="2147483721"/>
              <pc:sldLayoutMk cId="1475461579" sldId="2147483711"/>
              <ac:spMk id="3" creationId="{2F3B20A8-A604-C977-02C0-083BA8663484}"/>
            </ac:spMkLst>
          </pc:spChg>
          <pc:spChg chg="mod">
            <ac:chgData name="Ana Higo" userId="5d59b15029f3051c" providerId="LiveId" clId="{32E1DF64-1101-46B7-A426-41854EC7E8F4}" dt="2024-05-19T23:45:03.994" v="109"/>
            <ac:spMkLst>
              <pc:docMk/>
              <pc:sldMasterMk cId="704767403" sldId="2147483721"/>
              <pc:sldLayoutMk cId="1475461579" sldId="2147483711"/>
              <ac:spMk id="4" creationId="{EC0EEBFB-2026-6A35-33ED-F008376B67A0}"/>
            </ac:spMkLst>
          </pc:spChg>
        </pc:sldLayoutChg>
        <pc:sldLayoutChg chg="modSp add del">
          <pc:chgData name="Ana Higo" userId="5d59b15029f3051c" providerId="LiveId" clId="{32E1DF64-1101-46B7-A426-41854EC7E8F4}" dt="2024-05-19T23:45:49.271" v="113" actId="26606"/>
          <pc:sldLayoutMkLst>
            <pc:docMk/>
            <pc:sldMasterMk cId="704767403" sldId="2147483721"/>
            <pc:sldLayoutMk cId="2519519468" sldId="2147483712"/>
          </pc:sldLayoutMkLst>
          <pc:spChg chg="mod">
            <ac:chgData name="Ana Higo" userId="5d59b15029f3051c" providerId="LiveId" clId="{32E1DF64-1101-46B7-A426-41854EC7E8F4}" dt="2024-05-19T23:45:03.994" v="109"/>
            <ac:spMkLst>
              <pc:docMk/>
              <pc:sldMasterMk cId="704767403" sldId="2147483721"/>
              <pc:sldLayoutMk cId="2519519468" sldId="2147483712"/>
              <ac:spMk id="2" creationId="{EFB06A09-98CF-FAC2-3708-AECC4360C651}"/>
            </ac:spMkLst>
          </pc:spChg>
          <pc:spChg chg="mod">
            <ac:chgData name="Ana Higo" userId="5d59b15029f3051c" providerId="LiveId" clId="{32E1DF64-1101-46B7-A426-41854EC7E8F4}" dt="2024-05-19T23:45:03.994" v="109"/>
            <ac:spMkLst>
              <pc:docMk/>
              <pc:sldMasterMk cId="704767403" sldId="2147483721"/>
              <pc:sldLayoutMk cId="2519519468" sldId="2147483712"/>
              <ac:spMk id="3" creationId="{9571C769-CEC8-962A-01E6-15B0E056791E}"/>
            </ac:spMkLst>
          </pc:spChg>
          <pc:spChg chg="mod">
            <ac:chgData name="Ana Higo" userId="5d59b15029f3051c" providerId="LiveId" clId="{32E1DF64-1101-46B7-A426-41854EC7E8F4}" dt="2024-05-19T23:45:03.994" v="109"/>
            <ac:spMkLst>
              <pc:docMk/>
              <pc:sldMasterMk cId="704767403" sldId="2147483721"/>
              <pc:sldLayoutMk cId="2519519468" sldId="2147483712"/>
              <ac:spMk id="4" creationId="{F32C4A61-EF2A-C5A5-B150-4448600B3937}"/>
            </ac:spMkLst>
          </pc:spChg>
        </pc:sldLayoutChg>
        <pc:sldLayoutChg chg="modSp add del">
          <pc:chgData name="Ana Higo" userId="5d59b15029f3051c" providerId="LiveId" clId="{32E1DF64-1101-46B7-A426-41854EC7E8F4}" dt="2024-05-19T23:45:49.271" v="113" actId="26606"/>
          <pc:sldLayoutMkLst>
            <pc:docMk/>
            <pc:sldMasterMk cId="704767403" sldId="2147483721"/>
            <pc:sldLayoutMk cId="3193517906" sldId="2147483713"/>
          </pc:sldLayoutMkLst>
          <pc:spChg chg="mod">
            <ac:chgData name="Ana Higo" userId="5d59b15029f3051c" providerId="LiveId" clId="{32E1DF64-1101-46B7-A426-41854EC7E8F4}" dt="2024-05-19T23:45:03.994" v="109"/>
            <ac:spMkLst>
              <pc:docMk/>
              <pc:sldMasterMk cId="704767403" sldId="2147483721"/>
              <pc:sldLayoutMk cId="3193517906" sldId="2147483713"/>
              <ac:spMk id="2" creationId="{354E956D-CB73-C986-F100-46487310D11E}"/>
            </ac:spMkLst>
          </pc:spChg>
          <pc:spChg chg="mod">
            <ac:chgData name="Ana Higo" userId="5d59b15029f3051c" providerId="LiveId" clId="{32E1DF64-1101-46B7-A426-41854EC7E8F4}" dt="2024-05-19T23:45:03.994" v="109"/>
            <ac:spMkLst>
              <pc:docMk/>
              <pc:sldMasterMk cId="704767403" sldId="2147483721"/>
              <pc:sldLayoutMk cId="3193517906" sldId="2147483713"/>
              <ac:spMk id="3" creationId="{FE423E6A-A07C-BF0D-EA30-9A8A854E48F1}"/>
            </ac:spMkLst>
          </pc:spChg>
        </pc:sldLayoutChg>
        <pc:sldLayoutChg chg="add del">
          <pc:chgData name="Ana Higo" userId="5d59b15029f3051c" providerId="LiveId" clId="{32E1DF64-1101-46B7-A426-41854EC7E8F4}" dt="2024-05-19T23:45:49.271" v="113" actId="26606"/>
          <pc:sldLayoutMkLst>
            <pc:docMk/>
            <pc:sldMasterMk cId="704767403" sldId="2147483721"/>
            <pc:sldLayoutMk cId="720902507" sldId="2147483714"/>
          </pc:sldLayoutMkLst>
        </pc:sldLayoutChg>
        <pc:sldLayoutChg chg="modSp add del">
          <pc:chgData name="Ana Higo" userId="5d59b15029f3051c" providerId="LiveId" clId="{32E1DF64-1101-46B7-A426-41854EC7E8F4}" dt="2024-05-19T23:45:49.271" v="113" actId="26606"/>
          <pc:sldLayoutMkLst>
            <pc:docMk/>
            <pc:sldMasterMk cId="704767403" sldId="2147483721"/>
            <pc:sldLayoutMk cId="3673198434" sldId="2147483715"/>
          </pc:sldLayoutMkLst>
          <pc:spChg chg="mod">
            <ac:chgData name="Ana Higo" userId="5d59b15029f3051c" providerId="LiveId" clId="{32E1DF64-1101-46B7-A426-41854EC7E8F4}" dt="2024-05-19T23:45:03.994" v="109"/>
            <ac:spMkLst>
              <pc:docMk/>
              <pc:sldMasterMk cId="704767403" sldId="2147483721"/>
              <pc:sldLayoutMk cId="3673198434" sldId="2147483715"/>
              <ac:spMk id="2" creationId="{485B0252-346C-F6F4-3642-19F571550D45}"/>
            </ac:spMkLst>
          </pc:spChg>
          <pc:spChg chg="mod">
            <ac:chgData name="Ana Higo" userId="5d59b15029f3051c" providerId="LiveId" clId="{32E1DF64-1101-46B7-A426-41854EC7E8F4}" dt="2024-05-19T23:45:03.994" v="109"/>
            <ac:spMkLst>
              <pc:docMk/>
              <pc:sldMasterMk cId="704767403" sldId="2147483721"/>
              <pc:sldLayoutMk cId="3673198434" sldId="2147483715"/>
              <ac:spMk id="3" creationId="{F798DA36-7351-9D6A-518B-678AB8A507D3}"/>
            </ac:spMkLst>
          </pc:spChg>
        </pc:sldLayoutChg>
        <pc:sldLayoutChg chg="modSp add del">
          <pc:chgData name="Ana Higo" userId="5d59b15029f3051c" providerId="LiveId" clId="{32E1DF64-1101-46B7-A426-41854EC7E8F4}" dt="2024-05-19T23:45:49.271" v="113" actId="26606"/>
          <pc:sldLayoutMkLst>
            <pc:docMk/>
            <pc:sldMasterMk cId="704767403" sldId="2147483721"/>
            <pc:sldLayoutMk cId="2232107786" sldId="2147483716"/>
          </pc:sldLayoutMkLst>
          <pc:spChg chg="mod">
            <ac:chgData name="Ana Higo" userId="5d59b15029f3051c" providerId="LiveId" clId="{32E1DF64-1101-46B7-A426-41854EC7E8F4}" dt="2024-05-19T23:45:03.994" v="109"/>
            <ac:spMkLst>
              <pc:docMk/>
              <pc:sldMasterMk cId="704767403" sldId="2147483721"/>
              <pc:sldLayoutMk cId="2232107786" sldId="2147483716"/>
              <ac:spMk id="2" creationId="{E4336E9A-8E96-CD8C-7598-F87632CD81CF}"/>
            </ac:spMkLst>
          </pc:spChg>
          <pc:spChg chg="mod">
            <ac:chgData name="Ana Higo" userId="5d59b15029f3051c" providerId="LiveId" clId="{32E1DF64-1101-46B7-A426-41854EC7E8F4}" dt="2024-05-19T23:45:03.994" v="109"/>
            <ac:spMkLst>
              <pc:docMk/>
              <pc:sldMasterMk cId="704767403" sldId="2147483721"/>
              <pc:sldLayoutMk cId="2232107786" sldId="2147483716"/>
              <ac:spMk id="3" creationId="{2BDC76B8-60F6-62D3-9F73-E81662203017}"/>
            </ac:spMkLst>
          </pc:spChg>
        </pc:sldLayoutChg>
        <pc:sldLayoutChg chg="add del">
          <pc:chgData name="Ana Higo" userId="5d59b15029f3051c" providerId="LiveId" clId="{32E1DF64-1101-46B7-A426-41854EC7E8F4}" dt="2024-05-19T23:45:49.271" v="113" actId="26606"/>
          <pc:sldLayoutMkLst>
            <pc:docMk/>
            <pc:sldMasterMk cId="704767403" sldId="2147483721"/>
            <pc:sldLayoutMk cId="653864704" sldId="2147483717"/>
          </pc:sldLayoutMkLst>
        </pc:sldLayoutChg>
        <pc:sldLayoutChg chg="modSp add del">
          <pc:chgData name="Ana Higo" userId="5d59b15029f3051c" providerId="LiveId" clId="{32E1DF64-1101-46B7-A426-41854EC7E8F4}" dt="2024-05-19T23:45:49.271" v="113" actId="26606"/>
          <pc:sldLayoutMkLst>
            <pc:docMk/>
            <pc:sldMasterMk cId="704767403" sldId="2147483721"/>
            <pc:sldLayoutMk cId="3600227918" sldId="2147483718"/>
          </pc:sldLayoutMkLst>
          <pc:spChg chg="mod">
            <ac:chgData name="Ana Higo" userId="5d59b15029f3051c" providerId="LiveId" clId="{32E1DF64-1101-46B7-A426-41854EC7E8F4}" dt="2024-05-19T23:45:03.994" v="109"/>
            <ac:spMkLst>
              <pc:docMk/>
              <pc:sldMasterMk cId="704767403" sldId="2147483721"/>
              <pc:sldLayoutMk cId="3600227918" sldId="2147483718"/>
              <ac:spMk id="2" creationId="{951D06AF-EF87-8489-2C82-DEB90B7EFE0C}"/>
            </ac:spMkLst>
          </pc:spChg>
          <pc:spChg chg="mod">
            <ac:chgData name="Ana Higo" userId="5d59b15029f3051c" providerId="LiveId" clId="{32E1DF64-1101-46B7-A426-41854EC7E8F4}" dt="2024-05-19T23:45:03.994" v="109"/>
            <ac:spMkLst>
              <pc:docMk/>
              <pc:sldMasterMk cId="704767403" sldId="2147483721"/>
              <pc:sldLayoutMk cId="3600227918" sldId="2147483718"/>
              <ac:spMk id="3" creationId="{308E5678-CA38-1318-9EA2-5E0A4F9A59BA}"/>
            </ac:spMkLst>
          </pc:spChg>
        </pc:sldLayoutChg>
        <pc:sldLayoutChg chg="modSp add del">
          <pc:chgData name="Ana Higo" userId="5d59b15029f3051c" providerId="LiveId" clId="{32E1DF64-1101-46B7-A426-41854EC7E8F4}" dt="2024-05-19T23:45:49.271" v="113" actId="26606"/>
          <pc:sldLayoutMkLst>
            <pc:docMk/>
            <pc:sldMasterMk cId="704767403" sldId="2147483721"/>
            <pc:sldLayoutMk cId="2215867726" sldId="2147483719"/>
          </pc:sldLayoutMkLst>
          <pc:spChg chg="mod">
            <ac:chgData name="Ana Higo" userId="5d59b15029f3051c" providerId="LiveId" clId="{32E1DF64-1101-46B7-A426-41854EC7E8F4}" dt="2024-05-19T23:45:03.994" v="109"/>
            <ac:spMkLst>
              <pc:docMk/>
              <pc:sldMasterMk cId="704767403" sldId="2147483721"/>
              <pc:sldLayoutMk cId="2215867726" sldId="2147483719"/>
              <ac:spMk id="2" creationId="{FAF3BB49-A328-F121-7F27-DEB7C3CC2B0F}"/>
            </ac:spMkLst>
          </pc:spChg>
          <pc:spChg chg="mod">
            <ac:chgData name="Ana Higo" userId="5d59b15029f3051c" providerId="LiveId" clId="{32E1DF64-1101-46B7-A426-41854EC7E8F4}" dt="2024-05-19T23:45:03.994" v="109"/>
            <ac:spMkLst>
              <pc:docMk/>
              <pc:sldMasterMk cId="704767403" sldId="2147483721"/>
              <pc:sldLayoutMk cId="2215867726" sldId="2147483719"/>
              <ac:spMk id="3" creationId="{572E861E-DFBA-B4AA-9356-CDE3D3F57C04}"/>
            </ac:spMkLst>
          </pc:spChg>
          <pc:spChg chg="mod">
            <ac:chgData name="Ana Higo" userId="5d59b15029f3051c" providerId="LiveId" clId="{32E1DF64-1101-46B7-A426-41854EC7E8F4}" dt="2024-05-19T23:45:03.994" v="109"/>
            <ac:spMkLst>
              <pc:docMk/>
              <pc:sldMasterMk cId="704767403" sldId="2147483721"/>
              <pc:sldLayoutMk cId="2215867726" sldId="2147483719"/>
              <ac:spMk id="4" creationId="{451D7538-EC5A-3EE7-176F-A58920C50797}"/>
            </ac:spMkLst>
          </pc:spChg>
        </pc:sldLayoutChg>
        <pc:sldLayoutChg chg="modSp add del">
          <pc:chgData name="Ana Higo" userId="5d59b15029f3051c" providerId="LiveId" clId="{32E1DF64-1101-46B7-A426-41854EC7E8F4}" dt="2024-05-19T23:45:49.271" v="113" actId="26606"/>
          <pc:sldLayoutMkLst>
            <pc:docMk/>
            <pc:sldMasterMk cId="704767403" sldId="2147483721"/>
            <pc:sldLayoutMk cId="2803982304" sldId="2147483720"/>
          </pc:sldLayoutMkLst>
          <pc:spChg chg="mod">
            <ac:chgData name="Ana Higo" userId="5d59b15029f3051c" providerId="LiveId" clId="{32E1DF64-1101-46B7-A426-41854EC7E8F4}" dt="2024-05-19T23:45:03.994" v="109"/>
            <ac:spMkLst>
              <pc:docMk/>
              <pc:sldMasterMk cId="704767403" sldId="2147483721"/>
              <pc:sldLayoutMk cId="2803982304" sldId="2147483720"/>
              <ac:spMk id="2" creationId="{41FEE969-634D-6E32-D227-18E9282C6F9E}"/>
            </ac:spMkLst>
          </pc:spChg>
          <pc:spChg chg="mod">
            <ac:chgData name="Ana Higo" userId="5d59b15029f3051c" providerId="LiveId" clId="{32E1DF64-1101-46B7-A426-41854EC7E8F4}" dt="2024-05-19T23:45:03.994" v="109"/>
            <ac:spMkLst>
              <pc:docMk/>
              <pc:sldMasterMk cId="704767403" sldId="2147483721"/>
              <pc:sldLayoutMk cId="2803982304" sldId="2147483720"/>
              <ac:spMk id="3" creationId="{61CD26D4-290A-F0ED-7D62-41EDA6FEC2B9}"/>
            </ac:spMkLst>
          </pc:spChg>
          <pc:spChg chg="mod">
            <ac:chgData name="Ana Higo" userId="5d59b15029f3051c" providerId="LiveId" clId="{32E1DF64-1101-46B7-A426-41854EC7E8F4}" dt="2024-05-19T23:45:03.994" v="109"/>
            <ac:spMkLst>
              <pc:docMk/>
              <pc:sldMasterMk cId="704767403" sldId="2147483721"/>
              <pc:sldLayoutMk cId="2803982304" sldId="2147483720"/>
              <ac:spMk id="4" creationId="{94DA52B0-7419-A946-4523-6D34BCAD26D1}"/>
            </ac:spMkLst>
          </pc:spChg>
          <pc:spChg chg="mod">
            <ac:chgData name="Ana Higo" userId="5d59b15029f3051c" providerId="LiveId" clId="{32E1DF64-1101-46B7-A426-41854EC7E8F4}" dt="2024-05-19T23:45:03.994" v="109"/>
            <ac:spMkLst>
              <pc:docMk/>
              <pc:sldMasterMk cId="704767403" sldId="2147483721"/>
              <pc:sldLayoutMk cId="2803982304" sldId="2147483720"/>
              <ac:spMk id="5" creationId="{06536620-C4F3-EEC3-DBF1-05196B1CBB55}"/>
            </ac:spMkLst>
          </pc:spChg>
          <pc:spChg chg="mod">
            <ac:chgData name="Ana Higo" userId="5d59b15029f3051c" providerId="LiveId" clId="{32E1DF64-1101-46B7-A426-41854EC7E8F4}" dt="2024-05-19T23:45:03.994" v="109"/>
            <ac:spMkLst>
              <pc:docMk/>
              <pc:sldMasterMk cId="704767403" sldId="2147483721"/>
              <pc:sldLayoutMk cId="2803982304" sldId="2147483720"/>
              <ac:spMk id="6" creationId="{33BAE980-E611-98B5-04E9-DE4584B0E33F}"/>
            </ac:spMkLst>
          </pc:spChg>
        </pc:sldLayoutChg>
      </pc:sldMasterChg>
      <pc:sldMasterChg chg="add del addSldLayout delSldLayout">
        <pc:chgData name="Ana Higo" userId="5d59b15029f3051c" providerId="LiveId" clId="{32E1DF64-1101-46B7-A426-41854EC7E8F4}" dt="2024-05-19T23:05:24.045" v="32" actId="26606"/>
        <pc:sldMasterMkLst>
          <pc:docMk/>
          <pc:sldMasterMk cId="693322025" sldId="2147483747"/>
        </pc:sldMasterMkLst>
        <pc:sldLayoutChg chg="add del">
          <pc:chgData name="Ana Higo" userId="5d59b15029f3051c" providerId="LiveId" clId="{32E1DF64-1101-46B7-A426-41854EC7E8F4}" dt="2024-05-19T23:05:24.045" v="32" actId="26606"/>
          <pc:sldLayoutMkLst>
            <pc:docMk/>
            <pc:sldMasterMk cId="693322025" sldId="2147483747"/>
            <pc:sldLayoutMk cId="194352460" sldId="2147483736"/>
          </pc:sldLayoutMkLst>
        </pc:sldLayoutChg>
        <pc:sldLayoutChg chg="add del">
          <pc:chgData name="Ana Higo" userId="5d59b15029f3051c" providerId="LiveId" clId="{32E1DF64-1101-46B7-A426-41854EC7E8F4}" dt="2024-05-19T23:05:24.045" v="32" actId="26606"/>
          <pc:sldLayoutMkLst>
            <pc:docMk/>
            <pc:sldMasterMk cId="693322025" sldId="2147483747"/>
            <pc:sldLayoutMk cId="3040017286" sldId="2147483737"/>
          </pc:sldLayoutMkLst>
        </pc:sldLayoutChg>
        <pc:sldLayoutChg chg="add del">
          <pc:chgData name="Ana Higo" userId="5d59b15029f3051c" providerId="LiveId" clId="{32E1DF64-1101-46B7-A426-41854EC7E8F4}" dt="2024-05-19T23:05:24.045" v="32" actId="26606"/>
          <pc:sldLayoutMkLst>
            <pc:docMk/>
            <pc:sldMasterMk cId="693322025" sldId="2147483747"/>
            <pc:sldLayoutMk cId="3563061304" sldId="2147483738"/>
          </pc:sldLayoutMkLst>
        </pc:sldLayoutChg>
        <pc:sldLayoutChg chg="add del">
          <pc:chgData name="Ana Higo" userId="5d59b15029f3051c" providerId="LiveId" clId="{32E1DF64-1101-46B7-A426-41854EC7E8F4}" dt="2024-05-19T23:05:24.045" v="32" actId="26606"/>
          <pc:sldLayoutMkLst>
            <pc:docMk/>
            <pc:sldMasterMk cId="693322025" sldId="2147483747"/>
            <pc:sldLayoutMk cId="1131790417" sldId="2147483739"/>
          </pc:sldLayoutMkLst>
        </pc:sldLayoutChg>
        <pc:sldLayoutChg chg="add del">
          <pc:chgData name="Ana Higo" userId="5d59b15029f3051c" providerId="LiveId" clId="{32E1DF64-1101-46B7-A426-41854EC7E8F4}" dt="2024-05-19T23:05:24.045" v="32" actId="26606"/>
          <pc:sldLayoutMkLst>
            <pc:docMk/>
            <pc:sldMasterMk cId="693322025" sldId="2147483747"/>
            <pc:sldLayoutMk cId="401542153" sldId="2147483740"/>
          </pc:sldLayoutMkLst>
        </pc:sldLayoutChg>
        <pc:sldLayoutChg chg="add del">
          <pc:chgData name="Ana Higo" userId="5d59b15029f3051c" providerId="LiveId" clId="{32E1DF64-1101-46B7-A426-41854EC7E8F4}" dt="2024-05-19T23:05:24.045" v="32" actId="26606"/>
          <pc:sldLayoutMkLst>
            <pc:docMk/>
            <pc:sldMasterMk cId="693322025" sldId="2147483747"/>
            <pc:sldLayoutMk cId="160935007" sldId="2147483741"/>
          </pc:sldLayoutMkLst>
        </pc:sldLayoutChg>
        <pc:sldLayoutChg chg="add del">
          <pc:chgData name="Ana Higo" userId="5d59b15029f3051c" providerId="LiveId" clId="{32E1DF64-1101-46B7-A426-41854EC7E8F4}" dt="2024-05-19T23:05:24.045" v="32" actId="26606"/>
          <pc:sldLayoutMkLst>
            <pc:docMk/>
            <pc:sldMasterMk cId="693322025" sldId="2147483747"/>
            <pc:sldLayoutMk cId="1984087792" sldId="2147483742"/>
          </pc:sldLayoutMkLst>
        </pc:sldLayoutChg>
        <pc:sldLayoutChg chg="add del">
          <pc:chgData name="Ana Higo" userId="5d59b15029f3051c" providerId="LiveId" clId="{32E1DF64-1101-46B7-A426-41854EC7E8F4}" dt="2024-05-19T23:05:24.045" v="32" actId="26606"/>
          <pc:sldLayoutMkLst>
            <pc:docMk/>
            <pc:sldMasterMk cId="693322025" sldId="2147483747"/>
            <pc:sldLayoutMk cId="1163455725" sldId="2147483743"/>
          </pc:sldLayoutMkLst>
        </pc:sldLayoutChg>
        <pc:sldLayoutChg chg="add del">
          <pc:chgData name="Ana Higo" userId="5d59b15029f3051c" providerId="LiveId" clId="{32E1DF64-1101-46B7-A426-41854EC7E8F4}" dt="2024-05-19T23:05:24.045" v="32" actId="26606"/>
          <pc:sldLayoutMkLst>
            <pc:docMk/>
            <pc:sldMasterMk cId="693322025" sldId="2147483747"/>
            <pc:sldLayoutMk cId="2362567835" sldId="2147483744"/>
          </pc:sldLayoutMkLst>
        </pc:sldLayoutChg>
        <pc:sldLayoutChg chg="add del">
          <pc:chgData name="Ana Higo" userId="5d59b15029f3051c" providerId="LiveId" clId="{32E1DF64-1101-46B7-A426-41854EC7E8F4}" dt="2024-05-19T23:05:24.045" v="32" actId="26606"/>
          <pc:sldLayoutMkLst>
            <pc:docMk/>
            <pc:sldMasterMk cId="693322025" sldId="2147483747"/>
            <pc:sldLayoutMk cId="1953804433" sldId="2147483745"/>
          </pc:sldLayoutMkLst>
        </pc:sldLayoutChg>
        <pc:sldLayoutChg chg="add del">
          <pc:chgData name="Ana Higo" userId="5d59b15029f3051c" providerId="LiveId" clId="{32E1DF64-1101-46B7-A426-41854EC7E8F4}" dt="2024-05-19T23:05:24.045" v="32" actId="26606"/>
          <pc:sldLayoutMkLst>
            <pc:docMk/>
            <pc:sldMasterMk cId="693322025" sldId="2147483747"/>
            <pc:sldLayoutMk cId="3258040218" sldId="2147483746"/>
          </pc:sldLayoutMkLst>
        </pc:sldLayoutChg>
      </pc:sldMasterChg>
      <pc:sldMasterChg chg="add del addSldLayout delSldLayout">
        <pc:chgData name="Ana Higo" userId="5d59b15029f3051c" providerId="LiveId" clId="{32E1DF64-1101-46B7-A426-41854EC7E8F4}" dt="2024-05-19T23:06:05.281" v="34" actId="26606"/>
        <pc:sldMasterMkLst>
          <pc:docMk/>
          <pc:sldMasterMk cId="2514423631" sldId="2147483760"/>
        </pc:sldMasterMkLst>
        <pc:sldLayoutChg chg="add del">
          <pc:chgData name="Ana Higo" userId="5d59b15029f3051c" providerId="LiveId" clId="{32E1DF64-1101-46B7-A426-41854EC7E8F4}" dt="2024-05-19T23:06:05.281" v="34" actId="26606"/>
          <pc:sldLayoutMkLst>
            <pc:docMk/>
            <pc:sldMasterMk cId="2514423631" sldId="2147483760"/>
            <pc:sldLayoutMk cId="3025479925" sldId="2147483749"/>
          </pc:sldLayoutMkLst>
        </pc:sldLayoutChg>
        <pc:sldLayoutChg chg="add del">
          <pc:chgData name="Ana Higo" userId="5d59b15029f3051c" providerId="LiveId" clId="{32E1DF64-1101-46B7-A426-41854EC7E8F4}" dt="2024-05-19T23:06:05.281" v="34" actId="26606"/>
          <pc:sldLayoutMkLst>
            <pc:docMk/>
            <pc:sldMasterMk cId="2514423631" sldId="2147483760"/>
            <pc:sldLayoutMk cId="3741838742" sldId="2147483750"/>
          </pc:sldLayoutMkLst>
        </pc:sldLayoutChg>
        <pc:sldLayoutChg chg="add del">
          <pc:chgData name="Ana Higo" userId="5d59b15029f3051c" providerId="LiveId" clId="{32E1DF64-1101-46B7-A426-41854EC7E8F4}" dt="2024-05-19T23:06:05.281" v="34" actId="26606"/>
          <pc:sldLayoutMkLst>
            <pc:docMk/>
            <pc:sldMasterMk cId="2514423631" sldId="2147483760"/>
            <pc:sldLayoutMk cId="2364975858" sldId="2147483751"/>
          </pc:sldLayoutMkLst>
        </pc:sldLayoutChg>
        <pc:sldLayoutChg chg="add del">
          <pc:chgData name="Ana Higo" userId="5d59b15029f3051c" providerId="LiveId" clId="{32E1DF64-1101-46B7-A426-41854EC7E8F4}" dt="2024-05-19T23:06:05.281" v="34" actId="26606"/>
          <pc:sldLayoutMkLst>
            <pc:docMk/>
            <pc:sldMasterMk cId="2514423631" sldId="2147483760"/>
            <pc:sldLayoutMk cId="1878436886" sldId="2147483752"/>
          </pc:sldLayoutMkLst>
        </pc:sldLayoutChg>
        <pc:sldLayoutChg chg="add del">
          <pc:chgData name="Ana Higo" userId="5d59b15029f3051c" providerId="LiveId" clId="{32E1DF64-1101-46B7-A426-41854EC7E8F4}" dt="2024-05-19T23:06:05.281" v="34" actId="26606"/>
          <pc:sldLayoutMkLst>
            <pc:docMk/>
            <pc:sldMasterMk cId="2514423631" sldId="2147483760"/>
            <pc:sldLayoutMk cId="390365540" sldId="2147483753"/>
          </pc:sldLayoutMkLst>
        </pc:sldLayoutChg>
        <pc:sldLayoutChg chg="add del">
          <pc:chgData name="Ana Higo" userId="5d59b15029f3051c" providerId="LiveId" clId="{32E1DF64-1101-46B7-A426-41854EC7E8F4}" dt="2024-05-19T23:06:05.281" v="34" actId="26606"/>
          <pc:sldLayoutMkLst>
            <pc:docMk/>
            <pc:sldMasterMk cId="2514423631" sldId="2147483760"/>
            <pc:sldLayoutMk cId="3490305691" sldId="2147483754"/>
          </pc:sldLayoutMkLst>
        </pc:sldLayoutChg>
        <pc:sldLayoutChg chg="add del">
          <pc:chgData name="Ana Higo" userId="5d59b15029f3051c" providerId="LiveId" clId="{32E1DF64-1101-46B7-A426-41854EC7E8F4}" dt="2024-05-19T23:06:05.281" v="34" actId="26606"/>
          <pc:sldLayoutMkLst>
            <pc:docMk/>
            <pc:sldMasterMk cId="2514423631" sldId="2147483760"/>
            <pc:sldLayoutMk cId="3927931080" sldId="2147483755"/>
          </pc:sldLayoutMkLst>
        </pc:sldLayoutChg>
        <pc:sldLayoutChg chg="add del">
          <pc:chgData name="Ana Higo" userId="5d59b15029f3051c" providerId="LiveId" clId="{32E1DF64-1101-46B7-A426-41854EC7E8F4}" dt="2024-05-19T23:06:05.281" v="34" actId="26606"/>
          <pc:sldLayoutMkLst>
            <pc:docMk/>
            <pc:sldMasterMk cId="2514423631" sldId="2147483760"/>
            <pc:sldLayoutMk cId="2079739450" sldId="2147483756"/>
          </pc:sldLayoutMkLst>
        </pc:sldLayoutChg>
        <pc:sldLayoutChg chg="add del">
          <pc:chgData name="Ana Higo" userId="5d59b15029f3051c" providerId="LiveId" clId="{32E1DF64-1101-46B7-A426-41854EC7E8F4}" dt="2024-05-19T23:06:05.281" v="34" actId="26606"/>
          <pc:sldLayoutMkLst>
            <pc:docMk/>
            <pc:sldMasterMk cId="2514423631" sldId="2147483760"/>
            <pc:sldLayoutMk cId="571744652" sldId="2147483757"/>
          </pc:sldLayoutMkLst>
        </pc:sldLayoutChg>
        <pc:sldLayoutChg chg="add del">
          <pc:chgData name="Ana Higo" userId="5d59b15029f3051c" providerId="LiveId" clId="{32E1DF64-1101-46B7-A426-41854EC7E8F4}" dt="2024-05-19T23:06:05.281" v="34" actId="26606"/>
          <pc:sldLayoutMkLst>
            <pc:docMk/>
            <pc:sldMasterMk cId="2514423631" sldId="2147483760"/>
            <pc:sldLayoutMk cId="3983345612" sldId="2147483758"/>
          </pc:sldLayoutMkLst>
        </pc:sldLayoutChg>
        <pc:sldLayoutChg chg="add del">
          <pc:chgData name="Ana Higo" userId="5d59b15029f3051c" providerId="LiveId" clId="{32E1DF64-1101-46B7-A426-41854EC7E8F4}" dt="2024-05-19T23:06:05.281" v="34" actId="26606"/>
          <pc:sldLayoutMkLst>
            <pc:docMk/>
            <pc:sldMasterMk cId="2514423631" sldId="2147483760"/>
            <pc:sldLayoutMk cId="4247158543" sldId="2147483759"/>
          </pc:sldLayoutMkLst>
        </pc:sldLayoutChg>
      </pc:sldMasterChg>
      <pc:sldMasterChg chg="add addSldLayout">
        <pc:chgData name="Ana Higo" userId="5d59b15029f3051c" providerId="LiveId" clId="{32E1DF64-1101-46B7-A426-41854EC7E8F4}" dt="2024-05-19T23:45:49.271" v="113" actId="26606"/>
        <pc:sldMasterMkLst>
          <pc:docMk/>
          <pc:sldMasterMk cId="3989525394" sldId="2147483784"/>
        </pc:sldMasterMkLst>
        <pc:sldLayoutChg chg="add">
          <pc:chgData name="Ana Higo" userId="5d59b15029f3051c" providerId="LiveId" clId="{32E1DF64-1101-46B7-A426-41854EC7E8F4}" dt="2024-05-19T23:45:49.271" v="113" actId="26606"/>
          <pc:sldLayoutMkLst>
            <pc:docMk/>
            <pc:sldMasterMk cId="3989525394" sldId="2147483784"/>
            <pc:sldLayoutMk cId="430143600" sldId="2147483773"/>
          </pc:sldLayoutMkLst>
        </pc:sldLayoutChg>
        <pc:sldLayoutChg chg="add">
          <pc:chgData name="Ana Higo" userId="5d59b15029f3051c" providerId="LiveId" clId="{32E1DF64-1101-46B7-A426-41854EC7E8F4}" dt="2024-05-19T23:45:49.271" v="113" actId="26606"/>
          <pc:sldLayoutMkLst>
            <pc:docMk/>
            <pc:sldMasterMk cId="3989525394" sldId="2147483784"/>
            <pc:sldLayoutMk cId="3790217895" sldId="2147483774"/>
          </pc:sldLayoutMkLst>
        </pc:sldLayoutChg>
        <pc:sldLayoutChg chg="add">
          <pc:chgData name="Ana Higo" userId="5d59b15029f3051c" providerId="LiveId" clId="{32E1DF64-1101-46B7-A426-41854EC7E8F4}" dt="2024-05-19T23:45:49.271" v="113" actId="26606"/>
          <pc:sldLayoutMkLst>
            <pc:docMk/>
            <pc:sldMasterMk cId="3989525394" sldId="2147483784"/>
            <pc:sldLayoutMk cId="2765188314" sldId="2147483775"/>
          </pc:sldLayoutMkLst>
        </pc:sldLayoutChg>
        <pc:sldLayoutChg chg="add">
          <pc:chgData name="Ana Higo" userId="5d59b15029f3051c" providerId="LiveId" clId="{32E1DF64-1101-46B7-A426-41854EC7E8F4}" dt="2024-05-19T23:45:49.271" v="113" actId="26606"/>
          <pc:sldLayoutMkLst>
            <pc:docMk/>
            <pc:sldMasterMk cId="3989525394" sldId="2147483784"/>
            <pc:sldLayoutMk cId="2202882477" sldId="2147483776"/>
          </pc:sldLayoutMkLst>
        </pc:sldLayoutChg>
        <pc:sldLayoutChg chg="add">
          <pc:chgData name="Ana Higo" userId="5d59b15029f3051c" providerId="LiveId" clId="{32E1DF64-1101-46B7-A426-41854EC7E8F4}" dt="2024-05-19T23:45:49.271" v="113" actId="26606"/>
          <pc:sldLayoutMkLst>
            <pc:docMk/>
            <pc:sldMasterMk cId="3989525394" sldId="2147483784"/>
            <pc:sldLayoutMk cId="14546912" sldId="2147483777"/>
          </pc:sldLayoutMkLst>
        </pc:sldLayoutChg>
        <pc:sldLayoutChg chg="add">
          <pc:chgData name="Ana Higo" userId="5d59b15029f3051c" providerId="LiveId" clId="{32E1DF64-1101-46B7-A426-41854EC7E8F4}" dt="2024-05-19T23:45:49.271" v="113" actId="26606"/>
          <pc:sldLayoutMkLst>
            <pc:docMk/>
            <pc:sldMasterMk cId="3989525394" sldId="2147483784"/>
            <pc:sldLayoutMk cId="3454536515" sldId="2147483778"/>
          </pc:sldLayoutMkLst>
        </pc:sldLayoutChg>
        <pc:sldLayoutChg chg="add">
          <pc:chgData name="Ana Higo" userId="5d59b15029f3051c" providerId="LiveId" clId="{32E1DF64-1101-46B7-A426-41854EC7E8F4}" dt="2024-05-19T23:45:49.271" v="113" actId="26606"/>
          <pc:sldLayoutMkLst>
            <pc:docMk/>
            <pc:sldMasterMk cId="3989525394" sldId="2147483784"/>
            <pc:sldLayoutMk cId="1887730553" sldId="2147483779"/>
          </pc:sldLayoutMkLst>
        </pc:sldLayoutChg>
        <pc:sldLayoutChg chg="add">
          <pc:chgData name="Ana Higo" userId="5d59b15029f3051c" providerId="LiveId" clId="{32E1DF64-1101-46B7-A426-41854EC7E8F4}" dt="2024-05-19T23:45:49.271" v="113" actId="26606"/>
          <pc:sldLayoutMkLst>
            <pc:docMk/>
            <pc:sldMasterMk cId="3989525394" sldId="2147483784"/>
            <pc:sldLayoutMk cId="1499206532" sldId="2147483780"/>
          </pc:sldLayoutMkLst>
        </pc:sldLayoutChg>
        <pc:sldLayoutChg chg="add">
          <pc:chgData name="Ana Higo" userId="5d59b15029f3051c" providerId="LiveId" clId="{32E1DF64-1101-46B7-A426-41854EC7E8F4}" dt="2024-05-19T23:45:49.271" v="113" actId="26606"/>
          <pc:sldLayoutMkLst>
            <pc:docMk/>
            <pc:sldMasterMk cId="3989525394" sldId="2147483784"/>
            <pc:sldLayoutMk cId="1874030675" sldId="2147483781"/>
          </pc:sldLayoutMkLst>
        </pc:sldLayoutChg>
        <pc:sldLayoutChg chg="add">
          <pc:chgData name="Ana Higo" userId="5d59b15029f3051c" providerId="LiveId" clId="{32E1DF64-1101-46B7-A426-41854EC7E8F4}" dt="2024-05-19T23:45:49.271" v="113" actId="26606"/>
          <pc:sldLayoutMkLst>
            <pc:docMk/>
            <pc:sldMasterMk cId="3989525394" sldId="2147483784"/>
            <pc:sldLayoutMk cId="4037370208" sldId="2147483782"/>
          </pc:sldLayoutMkLst>
        </pc:sldLayoutChg>
        <pc:sldLayoutChg chg="add">
          <pc:chgData name="Ana Higo" userId="5d59b15029f3051c" providerId="LiveId" clId="{32E1DF64-1101-46B7-A426-41854EC7E8F4}" dt="2024-05-19T23:45:49.271" v="113" actId="26606"/>
          <pc:sldLayoutMkLst>
            <pc:docMk/>
            <pc:sldMasterMk cId="3989525394" sldId="2147483784"/>
            <pc:sldLayoutMk cId="2432593943" sldId="214748378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0E9C4-AEB5-42D7-97DB-141BA92C907B}" type="datetimeFigureOut">
              <a:rPr lang="pt-BR" smtClean="0"/>
              <a:t>19/05/2024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4EE61-B5C2-4568-8B35-F72966616E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952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08153" rtl="0" eaLnBrk="1" latinLnBrk="0" hangingPunct="1">
      <a:defRPr sz="1455" kern="1200">
        <a:solidFill>
          <a:schemeClr val="tx1"/>
        </a:solidFill>
        <a:latin typeface="+mn-lt"/>
        <a:ea typeface="+mn-ea"/>
        <a:cs typeface="+mn-cs"/>
      </a:defRPr>
    </a:lvl1pPr>
    <a:lvl2pPr marL="554076" algn="l" defTabSz="1108153" rtl="0" eaLnBrk="1" latinLnBrk="0" hangingPunct="1">
      <a:defRPr sz="1455" kern="1200">
        <a:solidFill>
          <a:schemeClr val="tx1"/>
        </a:solidFill>
        <a:latin typeface="+mn-lt"/>
        <a:ea typeface="+mn-ea"/>
        <a:cs typeface="+mn-cs"/>
      </a:defRPr>
    </a:lvl2pPr>
    <a:lvl3pPr marL="1108153" algn="l" defTabSz="1108153" rtl="0" eaLnBrk="1" latinLnBrk="0" hangingPunct="1">
      <a:defRPr sz="1455" kern="1200">
        <a:solidFill>
          <a:schemeClr val="tx1"/>
        </a:solidFill>
        <a:latin typeface="+mn-lt"/>
        <a:ea typeface="+mn-ea"/>
        <a:cs typeface="+mn-cs"/>
      </a:defRPr>
    </a:lvl3pPr>
    <a:lvl4pPr marL="1662229" algn="l" defTabSz="1108153" rtl="0" eaLnBrk="1" latinLnBrk="0" hangingPunct="1">
      <a:defRPr sz="1455" kern="1200">
        <a:solidFill>
          <a:schemeClr val="tx1"/>
        </a:solidFill>
        <a:latin typeface="+mn-lt"/>
        <a:ea typeface="+mn-ea"/>
        <a:cs typeface="+mn-cs"/>
      </a:defRPr>
    </a:lvl4pPr>
    <a:lvl5pPr marL="2216305" algn="l" defTabSz="1108153" rtl="0" eaLnBrk="1" latinLnBrk="0" hangingPunct="1">
      <a:defRPr sz="1455" kern="1200">
        <a:solidFill>
          <a:schemeClr val="tx1"/>
        </a:solidFill>
        <a:latin typeface="+mn-lt"/>
        <a:ea typeface="+mn-ea"/>
        <a:cs typeface="+mn-cs"/>
      </a:defRPr>
    </a:lvl5pPr>
    <a:lvl6pPr marL="2770382" algn="l" defTabSz="1108153" rtl="0" eaLnBrk="1" latinLnBrk="0" hangingPunct="1">
      <a:defRPr sz="1455" kern="1200">
        <a:solidFill>
          <a:schemeClr val="tx1"/>
        </a:solidFill>
        <a:latin typeface="+mn-lt"/>
        <a:ea typeface="+mn-ea"/>
        <a:cs typeface="+mn-cs"/>
      </a:defRPr>
    </a:lvl6pPr>
    <a:lvl7pPr marL="3324458" algn="l" defTabSz="1108153" rtl="0" eaLnBrk="1" latinLnBrk="0" hangingPunct="1">
      <a:defRPr sz="1455" kern="1200">
        <a:solidFill>
          <a:schemeClr val="tx1"/>
        </a:solidFill>
        <a:latin typeface="+mn-lt"/>
        <a:ea typeface="+mn-ea"/>
        <a:cs typeface="+mn-cs"/>
      </a:defRPr>
    </a:lvl7pPr>
    <a:lvl8pPr marL="3878535" algn="l" defTabSz="1108153" rtl="0" eaLnBrk="1" latinLnBrk="0" hangingPunct="1">
      <a:defRPr sz="1455" kern="1200">
        <a:solidFill>
          <a:schemeClr val="tx1"/>
        </a:solidFill>
        <a:latin typeface="+mn-lt"/>
        <a:ea typeface="+mn-ea"/>
        <a:cs typeface="+mn-cs"/>
      </a:defRPr>
    </a:lvl8pPr>
    <a:lvl9pPr marL="4432611" algn="l" defTabSz="1108153" rtl="0" eaLnBrk="1" latinLnBrk="0" hangingPunct="1">
      <a:defRPr sz="145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773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8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3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0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3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7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59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4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1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8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2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77" r:id="rId6"/>
    <p:sldLayoutId id="2147483773" r:id="rId7"/>
    <p:sldLayoutId id="2147483774" r:id="rId8"/>
    <p:sldLayoutId id="2147483775" r:id="rId9"/>
    <p:sldLayoutId id="2147483776" r:id="rId10"/>
    <p:sldLayoutId id="2147483778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42950" cy="7561262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4AF4B06-53F0-C847-8C21-2E98F1814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3442949" cy="7561262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Padrão do plano de fundo&#10;&#10;Descrição gerada automaticamente">
            <a:extLst>
              <a:ext uri="{FF2B5EF4-FFF2-40B4-BE49-F238E27FC236}">
                <a16:creationId xmlns:a16="http://schemas.microsoft.com/office/drawing/2014/main" id="{67408AED-2159-06F9-7AB9-16BE2EB1BE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751"/>
          <a:stretch/>
        </p:blipFill>
        <p:spPr>
          <a:xfrm>
            <a:off x="-12589" y="799"/>
            <a:ext cx="13442952" cy="7561252"/>
          </a:xfrm>
          <a:prstGeom prst="rect">
            <a:avLst/>
          </a:prstGeom>
        </p:spPr>
      </p:pic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7F70A2C4-3347-EF31-F002-FB70BCCF4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01543" y="1034875"/>
            <a:ext cx="11433184" cy="5499327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6027" h="5058263">
                <a:moveTo>
                  <a:pt x="4109005" y="1610052"/>
                </a:moveTo>
                <a:cubicBezTo>
                  <a:pt x="4110944" y="277967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470533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656961-593E-2A74-90C7-521C97D5D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71" y="2782350"/>
            <a:ext cx="11244943" cy="1996561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pt-BR" sz="4800" b="0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Ferramentas e Tecnologias Essenciais</a:t>
            </a:r>
            <a:endParaRPr lang="pt-BR" sz="4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DFA2BB-2517-0375-19BD-F7C6DBFB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858004" y="13958475"/>
            <a:ext cx="2063727" cy="1755609"/>
          </a:xfrm>
        </p:spPr>
        <p:txBody>
          <a:bodyPr>
            <a:normAutofit/>
          </a:bodyPr>
          <a:lstStyle/>
          <a:p>
            <a:pPr>
              <a:spcAft>
                <a:spcPts val="1546"/>
              </a:spcAft>
            </a:pPr>
            <a:fld id="{5A868B5D-6CB2-4819-B702-23B0CD851F41}" type="slidenum">
              <a:rPr lang="pt-BR" smtClean="0">
                <a:solidFill>
                  <a:srgbClr val="FFFFFF"/>
                </a:solidFill>
              </a:rPr>
              <a:pPr>
                <a:spcAft>
                  <a:spcPts val="1546"/>
                </a:spcAft>
              </a:pPr>
              <a:t>1</a:t>
            </a:fld>
            <a:endParaRPr lang="pt-BR">
              <a:solidFill>
                <a:srgbClr val="FFFFFF"/>
              </a:solidFill>
            </a:endParaRP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2C0B9341-02C3-0BC4-DFF3-EE32DF3436B3}"/>
              </a:ext>
            </a:extLst>
          </p:cNvPr>
          <p:cNvSpPr/>
          <p:nvPr/>
        </p:nvSpPr>
        <p:spPr>
          <a:xfrm>
            <a:off x="1008223" y="1033117"/>
            <a:ext cx="11426504" cy="550714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3A9047DF-CD18-BD94-68C8-A1FAB2108AE9}"/>
              </a:ext>
            </a:extLst>
          </p:cNvPr>
          <p:cNvSpPr txBox="1">
            <a:spLocks/>
          </p:cNvSpPr>
          <p:nvPr/>
        </p:nvSpPr>
        <p:spPr>
          <a:xfrm>
            <a:off x="5502782" y="4144303"/>
            <a:ext cx="10749480" cy="1008169"/>
          </a:xfrm>
          <a:prstGeom prst="rect">
            <a:avLst/>
          </a:prstGeom>
        </p:spPr>
        <p:txBody>
          <a:bodyPr vert="horz" lIns="116327" tIns="58164" rIns="116327" bIns="58164" rtlCol="0" anchor="b">
            <a:normAutofit/>
          </a:bodyPr>
          <a:lstStyle>
            <a:lvl1pPr algn="ctr" defTabSz="18514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99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pt-BR" sz="2800" b="0" dirty="0">
                <a:highlight>
                  <a:srgbClr val="FFFF00"/>
                </a:highlight>
                <a:latin typeface="Consolas" panose="020B0609020204030204" pitchFamily="49" charset="0"/>
              </a:rPr>
              <a:t>#DATASCIENCE</a:t>
            </a:r>
            <a:endParaRPr lang="pt-BR" sz="2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0170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8D3569-35F6-9F66-D447-1EB096008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42950" cy="7561262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Padrão do plano de fundo&#10;&#10;Descrição gerada automaticamente">
            <a:extLst>
              <a:ext uri="{FF2B5EF4-FFF2-40B4-BE49-F238E27FC236}">
                <a16:creationId xmlns:a16="http://schemas.microsoft.com/office/drawing/2014/main" id="{4A2B591E-053A-3407-FB0D-5D5E9AE2EB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751"/>
          <a:stretch/>
        </p:blipFill>
        <p:spPr>
          <a:xfrm>
            <a:off x="20" y="0"/>
            <a:ext cx="13442930" cy="756126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FC90312-FE64-3B34-C503-5A713FC6CD23}"/>
              </a:ext>
            </a:extLst>
          </p:cNvPr>
          <p:cNvSpPr txBox="1">
            <a:spLocks/>
          </p:cNvSpPr>
          <p:nvPr/>
        </p:nvSpPr>
        <p:spPr>
          <a:xfrm>
            <a:off x="931863" y="2956522"/>
            <a:ext cx="11582400" cy="1996561"/>
          </a:xfrm>
          <a:prstGeom prst="rect">
            <a:avLst/>
          </a:prstGeom>
          <a:noFill/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1. Comparação entre Ferramentas Populares</a:t>
            </a:r>
          </a:p>
        </p:txBody>
      </p:sp>
    </p:spTree>
    <p:extLst>
      <p:ext uri="{BB962C8B-B14F-4D97-AF65-F5344CB8AC3E}">
        <p14:creationId xmlns:p14="http://schemas.microsoft.com/office/powerpoint/2010/main" val="279403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adrão do plano de fundo&#10;&#10;Descrição gerada automaticamente">
            <a:extLst>
              <a:ext uri="{FF2B5EF4-FFF2-40B4-BE49-F238E27FC236}">
                <a16:creationId xmlns:a16="http://schemas.microsoft.com/office/drawing/2014/main" id="{4A2B591E-053A-3407-FB0D-5D5E9AE2EB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751"/>
          <a:stretch/>
        </p:blipFill>
        <p:spPr>
          <a:xfrm>
            <a:off x="20" y="0"/>
            <a:ext cx="13442930" cy="756126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FC90312-FE64-3B34-C503-5A713FC6CD23}"/>
              </a:ext>
            </a:extLst>
          </p:cNvPr>
          <p:cNvSpPr txBox="1">
            <a:spLocks/>
          </p:cNvSpPr>
          <p:nvPr/>
        </p:nvSpPr>
        <p:spPr>
          <a:xfrm>
            <a:off x="931863" y="2956522"/>
            <a:ext cx="11582400" cy="1996561"/>
          </a:xfrm>
          <a:prstGeom prst="rect">
            <a:avLst/>
          </a:prstGeom>
          <a:noFill/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2. Visão Geral de Bibliotecas e Pacotes</a:t>
            </a:r>
          </a:p>
        </p:txBody>
      </p:sp>
    </p:spTree>
    <p:extLst>
      <p:ext uri="{BB962C8B-B14F-4D97-AF65-F5344CB8AC3E}">
        <p14:creationId xmlns:p14="http://schemas.microsoft.com/office/powerpoint/2010/main" val="230847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adrão do plano de fundo&#10;&#10;Descrição gerada automaticamente">
            <a:extLst>
              <a:ext uri="{FF2B5EF4-FFF2-40B4-BE49-F238E27FC236}">
                <a16:creationId xmlns:a16="http://schemas.microsoft.com/office/drawing/2014/main" id="{4A2B591E-053A-3407-FB0D-5D5E9AE2EB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751"/>
          <a:stretch/>
        </p:blipFill>
        <p:spPr>
          <a:xfrm>
            <a:off x="20" y="0"/>
            <a:ext cx="13442930" cy="756126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FC90312-FE64-3B34-C503-5A713FC6CD23}"/>
              </a:ext>
            </a:extLst>
          </p:cNvPr>
          <p:cNvSpPr txBox="1">
            <a:spLocks/>
          </p:cNvSpPr>
          <p:nvPr/>
        </p:nvSpPr>
        <p:spPr>
          <a:xfrm>
            <a:off x="931863" y="2956522"/>
            <a:ext cx="11582400" cy="1996561"/>
          </a:xfrm>
          <a:prstGeom prst="rect">
            <a:avLst/>
          </a:prstGeom>
          <a:noFill/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0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sz="4000" b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 Ferramentas de Visualização de Dados</a:t>
            </a:r>
          </a:p>
        </p:txBody>
      </p:sp>
    </p:spTree>
    <p:extLst>
      <p:ext uri="{BB962C8B-B14F-4D97-AF65-F5344CB8AC3E}">
        <p14:creationId xmlns:p14="http://schemas.microsoft.com/office/powerpoint/2010/main" val="78964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adrão do plano de fundo&#10;&#10;Descrição gerada automaticamente">
            <a:extLst>
              <a:ext uri="{FF2B5EF4-FFF2-40B4-BE49-F238E27FC236}">
                <a16:creationId xmlns:a16="http://schemas.microsoft.com/office/drawing/2014/main" id="{4A2B591E-053A-3407-FB0D-5D5E9AE2EB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751"/>
          <a:stretch/>
        </p:blipFill>
        <p:spPr>
          <a:xfrm>
            <a:off x="20" y="0"/>
            <a:ext cx="13442930" cy="756126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FC90312-FE64-3B34-C503-5A713FC6CD23}"/>
              </a:ext>
            </a:extLst>
          </p:cNvPr>
          <p:cNvSpPr txBox="1">
            <a:spLocks/>
          </p:cNvSpPr>
          <p:nvPr/>
        </p:nvSpPr>
        <p:spPr>
          <a:xfrm>
            <a:off x="931863" y="2956522"/>
            <a:ext cx="11582400" cy="1996561"/>
          </a:xfrm>
          <a:prstGeom prst="rect">
            <a:avLst/>
          </a:prstGeom>
          <a:noFill/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0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pt-BR" sz="4000" b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 Softwares Poderosos em Ciência de Dados</a:t>
            </a:r>
          </a:p>
        </p:txBody>
      </p:sp>
    </p:spTree>
    <p:extLst>
      <p:ext uri="{BB962C8B-B14F-4D97-AF65-F5344CB8AC3E}">
        <p14:creationId xmlns:p14="http://schemas.microsoft.com/office/powerpoint/2010/main" val="3181054315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Limelight">
      <a:dk1>
        <a:sysClr val="windowText" lastClr="000000"/>
      </a:dk1>
      <a:lt1>
        <a:sysClr val="window" lastClr="FFFFFF"/>
      </a:lt1>
      <a:dk2>
        <a:srgbClr val="23353B"/>
      </a:dk2>
      <a:lt2>
        <a:srgbClr val="E0DDD8"/>
      </a:lt2>
      <a:accent1>
        <a:srgbClr val="90A208"/>
      </a:accent1>
      <a:accent2>
        <a:srgbClr val="6A8755"/>
      </a:accent2>
      <a:accent3>
        <a:srgbClr val="49716B"/>
      </a:accent3>
      <a:accent4>
        <a:srgbClr val="A16F7C"/>
      </a:accent4>
      <a:accent5>
        <a:srgbClr val="B16455"/>
      </a:accent5>
      <a:accent6>
        <a:srgbClr val="E08350"/>
      </a:accent6>
      <a:hlink>
        <a:srgbClr val="5F864B"/>
      </a:hlink>
      <a:folHlink>
        <a:srgbClr val="3F877D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963</TotalTime>
  <Words>36</Words>
  <Application>Microsoft Office PowerPoint</Application>
  <PresentationFormat>Personalizar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Aptos</vt:lpstr>
      <vt:lpstr>Arial</vt:lpstr>
      <vt:lpstr>Consolas</vt:lpstr>
      <vt:lpstr>Trade Gothic Next Cond</vt:lpstr>
      <vt:lpstr>Trade Gothic Next Light</vt:lpstr>
      <vt:lpstr>LimelightVTI</vt:lpstr>
      <vt:lpstr>Ferramentas e Tecnologias Essenciais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Higo</dc:creator>
  <cp:lastModifiedBy>Ana Higo</cp:lastModifiedBy>
  <cp:revision>1</cp:revision>
  <dcterms:created xsi:type="dcterms:W3CDTF">2024-05-07T14:10:52Z</dcterms:created>
  <dcterms:modified xsi:type="dcterms:W3CDTF">2024-05-20T00:56:35Z</dcterms:modified>
</cp:coreProperties>
</file>