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j p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/ p p t / m e d i a / i m a g e 2 3 . p n g "   T y p e = " h t t p : / / s c h e m a s . o p e n x m l f o r m a t s . o r g / o f f i c e D o c u m e n t / 2 0 0 6 / r e l a t i o n s h i p s / i m a g e " / > < R e l a t i o n s h i p   I d = " r I d 2 4 "   T a r g e t = " / p p t / m e d i a / i m a g e 2 4 . p n g "   T y p e = " h t t p : / / s c h e m a s . o p e n x m l f o r m a t s . o r g / o f f i c e D o c u m e n t / 2 0 0 6 / r e l a t i o n s h i p s / i m a g e " / > < R e l a t i o n s h i p   I d = " r I d 2 5 "   T a r g e t = " / p p t / m e d i a / i m a g e 2 5 . p n g "   T y p e = " h t t p : / / s c h e m a s . o p e n x m l f o r m a t s . o r g / o f f i c e D o c u m e n t / 2 0 0 6 / r e l a t i o n s h i p s / i m a g e " / > < R e l a t i o n s h i p   I d = " r I d 2 6 "   T a r g e t = " / p p t / m e d i a / i m a g e 2 6 . p n g "   T y p e = " h t t p : / / s c h e m a s . o p e n x m l f o r m a t s . o r g / o f f i c e D o c u m e n t / 2 0 0 6 / r e l a t i o n s h i p s / i m a g e " / > < R e l a t i o n s h i p   I d = " r I d 2 7 "   T a r g e t = " / p p t / m e d i a / i m a g e 2 7 . p n g "   T y p e = " h t t p : / / s c h e m a s . o p e n x m l f o r m a t s . o r g / o f f i c e D o c u m e n t / 2 0 0 6 / r e l a t i o n s h i p s / i m a g e " / > < R e l a t i o n s h i p   I d = " r I d 2 8 "   T a r g e t = " / p p t / m e d i a / i m a g e 2 8 . p n g "   T y p e = " h t t p : / / s c h e m a s . o p e n x m l f o r m a t s . o r g / o f f i c e D o c u m e n t / 2 0 0 6 / r e l a t i o n s h i p s / i m a g e " / > < R e l a t i o n s h i p   I d = " r I d 2 9 "   T a r g e t = " / p p t / m e d i a / i m a g e 2 9 . p n g "   T y p e = " h t t p : / / s c h e m a s . o p e n x m l f o r m a t s . o r g / o f f i c e D o c u m e n t / 2 0 0 6 / r e l a t i o n s h i p s / i m a g e " / > < R e l a t i o n s h i p   I d = " r I d 3 0 "   T a r g e t = " / p p t / m e d i a / i m a g e 3 0 . p n g "   T y p e = " h t t p : / / s c h e m a s . o p e n x m l f o r m a t s . o r g / o f f i c e D o c u m e n t / 2 0 0 6 / r e l a t i o n s h i p s / i m a g e " / > < R e l a t i o n s h i p   I d = " r I d 3 1 "   T a r g e t = " / p p t / m e d i a / i m a g e 3 1 . p n g "   T y p e = " h t t p : / / s c h e m a s . o p e n x m l f o r m a t s . o r g / o f f i c e D o c u m e n t / 2 0 0 6 / r e l a t i o n s h i p s / i m a g e " / > < R e l a t i o n s h i p   I d = " r I d 3 2 "   T a r g e t = " / p p t / m e d i a / i m a g e 3 2 . p n g "   T y p e = " h t t p : / / s c h e m a s . o p e n x m l f o r m a t s . o r g / o f f i c e D o c u m e n t / 2 0 0 6 / r e l a t i o n s h i p s / i m a g e " / > < R e l a t i o n s h i p   I d = " r I d 3 3 "   T a r g e t = " / p p t / m e d i a / i m a g e 3 3 . p n g "   T y p e = " h t t p : / / s c h e m a s . o p e n x m l f o r m a t s . o r g / o f f i c e D o c u m e n t / 2 0 0 6 / r e l a t i o n s h i p s / i m a g e " / > < R e l a t i o n s h i p   I d = " r I d 3 4 "   T a r g e t = " / p p t / m e d i a / i m a g e 3 4 . p n g "   T y p e = " h t t p : / / s c h e m a s . o p e n x m l f o r m a t s . o r g / o f f i c e D o c u m e n t / 2 0 0 6 / r e l a t i o n s h i p s / i m a g e " / > < R e l a t i o n s h i p   I d = " r I d 3 5 "   T a r g e t = " / p p t / m e d i a / i m a g e 3 5 . p n g "   T y p e = " h t t p : / / s c h e m a s . o p e n x m l f o r m a t s . o r g / o f f i c e D o c u m e n t / 2 0 0 6 / r e l a t i o n s h i p s / i m a g e " / > < R e l a t i o n s h i p   I d = " r I d 3 6 "   T a r g e t = " / p p t / m e d i a / i m a g e 3 6 . p n g "   T y p e = " h t t p : / / s c h e m a s . o p e n x m l f o r m a t s . o r g / o f f i c e D o c u m e n t / 2 0 0 6 / r e l a t i o n s h i p s / i m a g e " / > < R e l a t i o n s h i p   I d = " r I d 3 7 "   T a r g e t = " / p p t / m e d i a / i m a g e 3 7 . p n g "   T y p e = " h t t p : / / s c h e m a s . o p e n x m l f o r m a t s . o r g / o f f i c e D o c u m e n t / 2 0 0 6 / r e l a t i o n s h i p s / i m a g e " / > < R e l a t i o n s h i p   I d = " r I d 3 8 "   T a r g e t = " / p p t / m e d i a / i m a g e 3 8 . p n g "   T y p e = " h t t p : / / s c h e m a s . o p e n x m l f o r m a t s . o r g / o f f i c e D o c u m e n t / 2 0 0 6 / r e l a t i o n s h i p s / i m a g e " / > < R e l a t i o n s h i p   I d = " r I d 3 9 "   T a r g e t = " / p p t / m e d i a / i m a g e 3 9 . p n g "   T y p e = " h t t p : / / s c h e m a s . o p e n x m l f o r m a t s . o r g / o f f i c e D o c u m e n t / 2 0 0 6 / r e l a t i o n s h i p s / i m a g e " / > < R e l a t i o n s h i p   I d = " r I d 4 0 "   T a r g e t = " / p p t / m e d i a / i m a g e 4 0 . p n g "   T y p e = " h t t p : / / s c h e m a s . o p e n x m l f o r m a t s . o r g / o f f i c e D o c u m e n t / 2 0 0 6 / r e l a t i o n s h i p s / i m a g e " / > < R e l a t i o n s h i p   I d = " r I d 4 1 "   T a r g e t = " / p p t / m e d i a / i m a g e 4 1 . p n g "   T y p e = " h t t p : / / s c h e m a s . o p e n x m l f o r m a t s . o r g / o f f i c e D o c u m e n t / 2 0 0 6 / r e l a t i o n s h i p s / i m a g e " / > < R e l a t i o n s h i p   I d = " r I d 4 2 "   T a r g e t = " / p p t / m e d i a / i m a g e 4 2 . p n g "   T y p e = " h t t p : / / s c h e m a s . o p e n x m l f o r m a t s . o r g / o f f i c e D o c u m e n t / 2 0 0 6 / r e l a t i o n s h i p s / i m a g e " / > < R e l a t i o n s h i p   I d = " r I d 4 3 "   T a r g e t = " / p p t / m e d i a / i m a g e 4 3 . p n g "   T y p e = " h t t p : / / s c h e m a s . o p e n x m l f o r m a t s . o r g / o f f i c e D o c u m e n t / 2 0 0 6 / r e l a t i o n s h i p s / i m a g e " / > < R e l a t i o n s h i p   I d = " r I d 4 4 "   T a r g e t = " / p p t / m e d i a / i m a g e 4 4 . p n g "   T y p e = " h t t p : / / s c h e m a s . o p e n x m l f o r m a t s . o r g / o f f i c e D o c u m e n t / 2 0 0 6 / r e l a t i o n s h i p s / i m a g e " / > < R e l a t i o n s h i p   I d = " r I d 4 5 "   T a r g e t = " / p p t / m e d i a / i m a g e 4 5 . p n g "   T y p e = " h t t p : / / s c h e m a s . o p e n x m l f o r m a t s . o r g / o f f i c e D o c u m e n t / 2 0 0 6 / r e l a t i o n s h i p s / i m a g e " / > < R e l a t i o n s h i p   I d = " r I d 4 6 "   T a r g e t = " / p p t / m e d i a / i m a g e 4 6 . p n g "   T y p e = " h t t p : / / s c h e m a s . o p e n x m l f o r m a t s . o r g / o f f i c e D o c u m e n t / 2 0 0 6 / r e l a t i o n s h i p s / i m a g e " / > < R e l a t i o n s h i p   I d = " r I d 4 7 "   T a r g e t = " / p p t / m e d i a / i m a g e 4 7 . p n g "   T y p e = " h t t p : / / s c h e m a s . o p e n x m l f o r m a t s . o r g / o f f i c e D o c u m e n t / 2 0 0 6 / r e l a t i o n s h i p s / i m a g e " / > < R e l a t i o n s h i p   I d = " r I d 4 8 "   T a r g e t = " / p p t / m e d i a / i m a g e 4 8 . p n g "   T y p e = " h t t p : / / s c h e m a s . o p e n x m l f o r m a t s . o r g / o f f i c e D o c u m e n t / 2 0 0 6 / r e l a t i o n s h i p s / i m a g e " / > < R e l a t i o n s h i p   I d = " r I d 4 9 "   T a r g e t = " / p p t / m e d i a / i m a g e 4 9 . p n g "   T y p e = " h t t p : / / s c h e m a s . o p e n x m l f o r m a t s . o r g / o f f i c e D o c u m e n t / 2 0 0 6 / r e l a t i o n s h i p s / i m a g e " / > < R e l a t i o n s h i p   I d = " r I d 5 0 "   T a r g e t = " / p p t / m e d i a / i m a g e 5 0 . p n g "   T y p e = " h t t p : / / s c h e m a s . o p e n x m l f o r m a t s . o r g / o f f i c e D o c u m e n t / 2 0 0 6 / r e l a t i o n s h i p s / i m a g e " / > < R e l a t i o n s h i p   I d = " r I d 5 1 "   T a r g e t = " / p p t / m e d i a / i m a g e 5 1 . p n g "   T y p e = " h t t p : / / s c h e m a s . o p e n x m l f o r m a t s . o r g / o f f i c e D o c u m e n t / 2 0 0 6 / r e l a t i o n s h i p s / i m a g e " / > < R e l a t i o n s h i p   I d = " r I d 5 2 "   T a r g e t = " / p p t / m e d i a / i m a g e 5 2 . p n g "   T y p e = " h t t p : / / s c h e m a s . o p e n x m l f o r m a t s . o r g / o f f i c e D o c u m e n t / 2 0 0 6 / r e l a t i o n s h i p s / i m a g e " / > < R e l a t i o n s h i p   I d = " r I d 5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5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5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O v e r l o c k   S C " / > < p : r e g u l a r   r : i d = " r I d 1 8 " / > < p : b o l d   r : i d = " r I d 1 9 " / > < / p : e m b e d d e d F o n t > < p : e m b e d d e d F o n t > < p : f o n t   t y p e f a c e = " A b e l " / > < p : r e g u l a r   r : i d = " r I d 2 0 " / > < / p : e m b e d d e d F o n t > < p : e m b e d d e d F o n t > < p : f o n t   t y p e f a c e = " J o s e f i n   S a n s " / > < p : r e g u l a r   r : i d = " r I d 2 1 " / > < p : b o l d   r : i d = " r I d 2 3 " / > < / p : e m b e d d e d F o n t > < p : e m b e d d e d F o n t > < p : f o n t   t y p e f a c e = " J o s e f i n   S a n s - d e m i _ b o l d " / > < p : r e g u l a r   r : i d = " r I d 2 2 " / > < / p : e m b e d d e d F o n t > < / p : e m b e d d e d F o n t L s t > < p : c u s t D a t a L s t > < p : t a g s   r : i d = " r I d 2 4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f o n t s / f o n t 6 . f n t d a t a "   T y p e = " h t t p : / / s c h e m a s . o p e n x m l f o r m a t s . o r g / o f f i c e D o c u m e n t / 2 0 0 6 / r e l a t i o n s h i p s / f o n t " / > < R e l a t i o n s h i p   I d = " r I d 2 4 "   T a r g e t = " t a g s / t a g 6 . x m l "   T y p e = " h t t p : / / s c h e m a s . o p e n x m l f o r m a t s . o r g / o f f i c e D o c u m e n t / 2 0 0 6 / r e l a t i o n s h i p s / t a g s " / > < R e l a t i o n s h i p   I d = " r I d 2 5 "   T a r g e t = " p r e s P r o p s . x m l "   T y p e = " h t t p : / / s c h e m a s . o p e n x m l f o r m a t s . o r g / o f f i c e D o c u m e n t / 2 0 0 6 / r e l a t i o n s h i p s / p r e s P r o p s " / > < R e l a t i o n s h i p   I d = " r I d 2 6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9 . p n g "   T y p e = " h t t p : / / s c h e m a s . o p e n x m l f o r m a t s . o r g / o f f i c e D o c u m e n t / 2 0 0 6 / r e l a t i o n s h i p s / i m a g e " / > < R e l a t i o n s h i p   I d = " r I d 4 "   T a r g e t = " . . / m e d i a / i m a g e 6 . p n g "   T y p e = " h t t p : / / s c h e m a s . o p e n x m l f o r m a t s . o r g / o f f i c e D o c u m e n t / 2 0 0 6 / r e l a t i o n s h i p s / i m a g e " / > < R e l a t i o n s h i p   I d = " r I d 5 "   T a r g e t = " . . / m e d i a / i m a g e 5 . p n g "   T y p e = " h t t p : / / s c h e m a s . o p e n x m l f o r m a t s . o r g / o f f i c e D o c u m e n t / 2 0 0 6 / r e l a t i o n s h i p s / i m a g e " / > < R e l a t i o n s h i p   I d = " r I d 6 "   T a r g e t = " . . / m e d i a / i m a g e 8 . p n g "   T y p e = " h t t p : / / s c h e m a s . o p e n x m l f o r m a t s . o r g / o f f i c e D o c u m e n t / 2 0 0 6 / r e l a t i o n s h i p s / i m a g e " / > < R e l a t i o n s h i p   I d = " r I d 7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6 . p n g "   T y p e = " h t t p : / / s c h e m a s . o p e n x m l f o r m a t s . o r g / o f f i c e D o c u m e n t / 2 0 0 6 / r e l a t i o n s h i p s / i m a g e " / > < R e l a t i o n s h i p   I d = " r I d 3 "   T a r g e t = " . . / m e d i a / i m a g e 3 8 . p n g "   T y p e = " h t t p : / / s c h e m a s . o p e n x m l f o r m a t s . o r g / o f f i c e D o c u m e n t / 2 0 0 6 / r e l a t i o n s h i p s / i m a g e " / > < R e l a t i o n s h i p   I d = " r I d 4 "   T a r g e t = " . . / m e d i a / i m a g e 2 . p n g "   T y p e = " h t t p : / / s c h e m a s . o p e n x m l f o r m a t s . o r g / o f f i c e D o c u m e n t / 2 0 0 6 / r e l a t i o n s h i p s / i m a g e " / > < R e l a t i o n s h i p   I d = " r I d 5 "   T a r g e t = " . . / m e d i a / i m a g e 2 . p n g "   T y p e = " h t t p : / / s c h e m a s . o p e n x m l f o r m a t s . o r g / o f f i c e D o c u m e n t / 2 0 0 6 / r e l a t i o n s h i p s / i m a g e " / > < R e l a t i o n s h i p   I d = " r I d 6 "   T a r g e t = " . . / m e d i a / i m a g e 2 . p n g "   T y p e = " h t t p : / / s c h e m a s . o p e n x m l f o r m a t s . o r g / o f f i c e D o c u m e n t / 2 0 0 6 / r e l a t i o n s h i p s / i m a g e " / > < R e l a t i o n s h i p   I d = " r I d 7 "   T a r g e t = " . . / m e d i a / i m a g e 3 5 . p n g "   T y p e = " h t t p : / / s c h e m a s . o p e n x m l f o r m a t s . o r g / o f f i c e D o c u m e n t / 2 0 0 6 / r e l a t i o n s h i p s / i m a g e " / > < R e l a t i o n s h i p   I d = " r I d 8 "   T a r g e t = " . . / m e d i a / i m a g e 3 7 . p n g "   T y p e = " h t t p : / / s c h e m a s . o p e n x m l f o r m a t s . o r g / o f f i c e D o c u m e n t / 2 0 0 6 / r e l a t i o n s h i p s / i m a g e " / > < R e l a t i o n s h i p   I d = " r I d 9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0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4 "   T a r g e t = " . . / m e d i a / i m a g e 3 . p n g "   T y p e = " h t t p : / / s c h e m a s . o p e n x m l f o r m a t s . o r g / o f f i c e D o c u m e n t / 2 0 0 6 / r e l a t i o n s h i p s / i m a g e " / > < R e l a t i o n s h i p   I d = " r I d 5 "   T a r g e t = " . . / m e d i a / i m a g e 3 . p n g "   T y p e = " h t t p : / / s c h e m a s . o p e n x m l f o r m a t s . o r g / o f f i c e D o c u m e n t / 2 0 0 6 / r e l a t i o n s h i p s / i m a g e " / > < R e l a t i o n s h i p   I d = " r I d 6 "   T a r g e t = " . . / m e d i a / i m a g e 4 2 . p n g "   T y p e = " h t t p : / / s c h e m a s . o p e n x m l f o r m a t s . o r g / o f f i c e D o c u m e n t / 2 0 0 6 / r e l a t i o n s h i p s / i m a g e " / > < R e l a t i o n s h i p   I d = " r I d 7 "   T a r g e t = " . . / m e d i a / i m a g e 3 . p n g "   T y p e = " h t t p : / / s c h e m a s . o p e n x m l f o r m a t s . o r g / o f f i c e D o c u m e n t / 2 0 0 6 / r e l a t i o n s h i p s / i m a g e " / > < R e l a t i o n s h i p   I d = " r I d 8 "   T a r g e t = " . . / m e d i a / i m a g e 3 9 . p n g "   T y p e = " h t t p : / / s c h e m a s . o p e n x m l f o r m a t s . o r g / o f f i c e D o c u m e n t / 2 0 0 6 / r e l a t i o n s h i p s / i m a g e " / > < R e l a t i o n s h i p   I d = " r I d 9 "   T a r g e t = " . . / m e d i a / i m a g e 4 1 . p n g "   T y p e = " h t t p : / / s c h e m a s . o p e n x m l f o r m a t s . o r g / o f f i c e D o c u m e n t / 2 0 0 6 / r e l a t i o n s h i p s / i m a g e " / > < R e l a t i o n s h i p   I d = " r I d 1 0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3 "   T a r g e t = " . . / m e d i a / i m a g e 1 0 . p n g "   T y p e = " h t t p : / / s c h e m a s . o p e n x m l f o r m a t s . o r g / o f f i c e D o c u m e n t / 2 0 0 6 / r e l a t i o n s h i p s / i m a g e " / > < R e l a t i o n s h i p   I d = " r I d 4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p n g "   T y p e = " h t t p : / / s c h e m a s . o p e n x m l f o r m a t s . o r g / o f f i c e D o c u m e n t / 2 0 0 6 / r e l a t i o n s h i p s / i m a g e " / > < R e l a t i o n s h i p   I d = " r I d 3 "   T a r g e t = " . . / m e d i a / i m a g e 1 9 . p n g "   T y p e = " h t t p : / / s c h e m a s . o p e n x m l f o r m a t s . o r g / o f f i c e D o c u m e n t / 2 0 0 6 / r e l a t i o n s h i p s / i m a g e " / > < R e l a t i o n s h i p   I d = " r I d 4 "   T a r g e t = " . . / m e d i a / i m a g e 2 0 . p n g "   T y p e = " h t t p : / / s c h e m a s . o p e n x m l f o r m a t s . o r g / o f f i c e D o c u m e n t / 2 0 0 6 / r e l a t i o n s h i p s / i m a g e " / > < R e l a t i o n s h i p   I d = " r I d 5 "   T a r g e t = " . . / m e d i a / i m a g e 2 1 . p n g "   T y p e = " h t t p : / / s c h e m a s . o p e n x m l f o r m a t s . o r g / o f f i c e D o c u m e n t / 2 0 0 6 / r e l a t i o n s h i p s / i m a g e " / > < R e l a t i o n s h i p   I d = " r I d 6 "   T a r g e t = " . . / m e d i a / i m a g e 2 2 . p n g "   T y p e = " h t t p : / / s c h e m a s . o p e n x m l f o r m a t s . o r g / o f f i c e D o c u m e n t / 2 0 0 6 / r e l a t i o n s h i p s / i m a g e " / > < R e l a t i o n s h i p   I d = " r I d 7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8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3 . p n g "   T y p e = " h t t p : / / s c h e m a s . o p e n x m l f o r m a t s . o r g / o f f i c e D o c u m e n t / 2 0 0 6 / r e l a t i o n s h i p s / i m a g e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m e d i a / i m a g e 1 3 . p n g "   T y p e = " h t t p : / / s c h e m a s . o p e n x m l f o r m a t s . o r g / o f f i c e D o c u m e n t / 2 0 0 6 / r e l a t i o n s h i p s / i m a g e " / > < R e l a t i o n s h i p   I d = " r I d 4 "   T a r g e t = " . . / m e d i a / i m a g e 1 5 . p n g "   T y p e = " h t t p : / / s c h e m a s . o p e n x m l f o r m a t s . o r g / o f f i c e D o c u m e n t / 2 0 0 6 / r e l a t i o n s h i p s / i m a g e " / > < R e l a t i o n s h i p   I d = " r I d 5 "   T a r g e t = " . . / m e d i a / i m a g e 1 6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4 . p n g "   T y p e = " h t t p : / / s c h e m a s . o p e n x m l f o r m a t s . o r g / o f f i c e D o c u m e n t / 2 0 0 6 / r e l a t i o n s h i p s / i m a g e " / > < R e l a t i o n s h i p   I d = " r I d 3 "   T a r g e t = " . . / m e d i a / i m a g e 3 0 . p n g "   T y p e = " h t t p : / / s c h e m a s . o p e n x m l f o r m a t s . o r g / o f f i c e D o c u m e n t / 2 0 0 6 / r e l a t i o n s h i p s / i m a g e " / > < R e l a t i o n s h i p   I d = " r I d 4 "   T a r g e t = " . . / m e d i a / i m a g e 3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5 . p n g "   T y p e = " h t t p : / / s c h e m a s . o p e n x m l f o r m a t s . o r g / o f f i c e D o c u m e n t / 2 0 0 6 / r e l a t i o n s h i p s / i m a g e " / > < R e l a t i o n s h i p   I d = " r I d 3 "   T a r g e t = " . . / m e d i a / i m a g e 3 2 . p n g "   T y p e = " h t t p : / / s c h e m a s . o p e n x m l f o r m a t s . o r g / o f f i c e D o c u m e n t / 2 0 0 6 / r e l a t i o n s h i p s / i m a g e " / > < R e l a t i o n s h i p   I d = " r I d 4 "   T a r g e t = " . . / m e d i a / i m a g e 3 3 . p n g "   T y p e = " h t t p : / / s c h e m a s . o p e n x m l f o r m a t s . o r g / o f f i c e D o c u m e n t / 2 0 0 6 / r e l a t i o n s h i p s / i m a g e " / > < R e l a t i o n s h i p   I d = " r I d 5 "   T a r g e t = " . . / m e d i a / i m a g e 3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6 . p n g "   T y p e = " h t t p : / / s c h e m a s . o p e n x m l f o r m a t s . o r g / o f f i c e D o c u m e n t / 2 0 0 6 / r e l a t i o n s h i p s / i m a g e " / > < R e l a t i o n s h i p   I d = " r I d 3 "   T a r g e t = " . . / m e d i a / i m a g e 2 7 . p n g "   T y p e = " h t t p : / / s c h e m a s . o p e n x m l f o r m a t s . o r g / o f f i c e D o c u m e n t / 2 0 0 6 / r e l a t i o n s h i p s / i m a g e " / > < R e l a t i o n s h i p   I d = " r I d 4 "   T a r g e t = " . . / m e d i a / i m a g e 2 8 . p n g "   T y p e = " h t t p : / / s c h e m a s . o p e n x m l f o r m a t s . o r g / o f f i c e D o c u m e n t / 2 0 0 6 / r e l a t i o n s h i p s / i m a g e " / > < R e l a t i o n s h i p   I d = " r I d 5 "   T a r g e t = " . . / m e d i a / i m a g e 2 9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F F 7 F A 7 1 9 - 0 D 4 3 - 4 8 4 D - A 4 4 1 - E F 4 8 8 D 3 B 3 5 E 4 } " > < a 1 6 : c r e a t i o n I d   x m l n s : a 1 6 = " h t t p : / / s c h e m a s . m i c r o s o f t . c o m / o f f i c e / d r a w i n g / 2 0 1 0 / m a i n "   i d = " { D 4 F 9 7 9 C C - 5 F 9 1 - 4 8 2 C - A 0 5 F - C 2 A A B F 0 E 9 A 5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E C 2 4 1 4 8 A - 3 9 3 4 - 4 9 9 4 - 9 E 9 2 - 6 3 B A C 9 6 6 0 7 2 D } " > < a 1 6 : c r e a t i o n I d   x m l n s : a 1 6 = " h t t p : / / s c h e m a s . m i c r o s o f t . c o m / o f f i c e / d r a w i n g / 2 0 1 0 / m a i n "   i d = " { B C 0 2 0 B B E - 3 B 3 C - 4 9 2 C - A E D E - 3 4 E 6 E 8 8 2 6 4 5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2 4 2 8 8 7 5 "   y = " 2 9 5 2 7 5 " / > < a : e x t   c x = " 4 2 8 9 9 3 1 "   c y = " 4 5 4 8 1 8 7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7 7 8 3 3 D 8 A - 6 1 C 3 - 4 2 D B - 8 1 7 1 - B 0 2 0 8 F A 4 5 1 5 D } " > < a 1 6 : c r e a t i o n I d   x m l n s : a 1 6 = " h t t p : / / s c h e m a s . m i c r o s o f t . c o m / o f f i c e / d r a w i n g / 2 0 1 0 / m a i n "   i d = " { 9 8 3 B 6 D A D - 1 3 D 7 - 4 A D 7 - 8 F 2 3 - D 0 5 C B 6 C 6 9 0 A E } " / > < / a : e x t > < / a : e x t L s t > < / p : c N v P r > < p : c N v S p P r / > < p : n v P r / > < / p : n v S p P r > < p : s p P r > < a : x f r m   f l i p H = " f a l s e "   f l i p V = " f a l s e "   r o t = " 0 " > < a : o f f   x = " 2 2 5 7 5 4 3 "   y = " 1 1 8 5 6 8 " / > < a : e x t   c x = " 4 5 5 3 0 2 9 "   c y = " 5 0 2 2 5 6 0 " / > < / a : x f r m > < a : p r s t G e o m   p r s t = " r e c t " > < a : a v L s t / > < / a : p r s t G e o m > < a : g r a d F i l l   r o t W i t h S h a p e = " 1 " > < a : g s L s t > < a : g s   p o s = " 4 8 4 5 8 " > < a : s c h e m e C l r   v a l = " b g 1 " > < a : a l p h a   v a l = " 0 " / > < / a : s c h e m e C l r > < / a : g s > < a : g s   p o s = " 0 " > < a : s c h e m e C l r   v a l = " a c c e n t 1 " > < a : a l p h a   v a l = " 1 3 9 9 9 " / > < a : l u m M o d   v a l = " 6 0 0 0 0 " / > < a : l u m O f f   v a l = " 4 0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" > < a : e x t L s t > < a : e x t   u r i = " { 6 2 A 1 0 2 1 4 - A 0 9 C - 4 4 9 0 - 8 C 9 4 - 4 B C 7 D B 6 5 0 9 B D } " > < a 1 6 : c r e a t i o n I d   x m l n s : a 1 6 = " h t t p : / / s c h e m a s . m i c r o s o f t . c o m / o f f i c e / d r a w i n g / 2 0 1 0 / m a i n "   i d = " { B 0 3 7 D 9 7 F - 2 8 4 2 - 4 E 0 6 - 9 6 3 0 - E F C A 4 B 9 C 1 1 1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4 D 3 9 3 C E 7 - 6 D 2 5 - 4 9 9 F - 9 F 0 3 - 1 3 7 B 0 5 C 7 5 3 E F } " > < a 1 6 : c r e a t i o n I d   x m l n s : a 1 6 = " h t t p : / / s c h e m a s . m i c r o s o f t . c o m / o f f i c e / d r a w i n g / 2 0 1 0 / m a i n "   i d = " { 0 1 2 C 9 4 B 1 - D 3 6 3 - 4 E B 6 - A 2 A 2 - B A C 8 1 2 0 E 8 4 6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7 7 7 0 E 9 5 E - 8 3 9 B - 4 2 A E - 8 7 E 1 - 5 0 1 C F 0 D A D A 6 8 } " > < a 1 6 : c r e a t i o n I d   x m l n s : a 1 6 = " h t t p : / / s c h e m a s . m i c r o s o f t . c o m / o f f i c e / d r a w i n g / 2 0 1 0 / m a i n "   i d = " { 2 6 E F 1 F D 6 - F 7 B 8 - 4 6 7 3 - B 2 F E - 3 9 D 1 6 4 3 D D 8 E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0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h i d d e n = " f a l s e "   i d = " 8 "   n a m e = " T i t l e   1 " > < a : e x t L s t > < a : e x t   u r i = " { E D 7 5 1 F 7 9 - 9 4 0 4 - 4 A 4 D - 9 7 2 C - 2 2 1 3 9 6 9 4 F D 8 0 } " > < a 1 6 : c r e a t i o n I d   x m l n s : a 1 6 = " h t t p : / / s c h e m a s . m i c r o s o f t . c o m / o f f i c e / d r a w i n g / 2 0 1 0 / m a i n "   i d = " { D 0 E 9 3 3 1 8 - 1 6 6 1 - 4 9 9 6 - B 2 0 9 - E 1 C A 5 3 2 E C B A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5 5 2 3 "   y = " 1 2 5 6 8 2 5 " / > < a : e x t   c x = " 6 6 7 2 9 5 4 "   c y = " 1 5 2 5 8 9 7 " / > < / a : x f r m > < a : p r s t G e o m   p r s t = " r e c t " > < a : a v L s t / > < / a : p r s t G e o m > < a : n o F i l l / > < / p : s p P r > < p : t x B o d y > < a : b o d y P r   r t l C o l = " 0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9 "   n a m e = " S u b t i t l e   2 " > < a : e x t L s t > < a : e x t   u r i = " { 6 8 2 8 A A C 3 - 9 3 7 A - 4 7 5 9 - B 1 F 4 - 0 4 9 6 C 9 1 5 A A 6 6 } " > < a 1 6 : c r e a t i o n I d   x m l n s : a 1 6 = " h t t p : / / s c h e m a s . m i c r o s o f t . c o m / o f f i c e / d r a w i n g / 2 0 1 0 / m a i n "   i d = " { D 9 3 E D 8 1 4 - 5 D 9 E - 4 B 1 5 - B A 2 B - 5 7 2 0 F 6 8 0 8 5 7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2 3 5 5 2 3 "   y = " 2 8 8 0 6 8 2 " / > < a : e x t   c x = " 6 6 7 2 9 5 4 "   c y = " 2 8 3 5 7 1 " / > < / a : x f r m > < a : p r s t G e o m   p r s t = " r e c t " > < a : a v L s t / > < / a : p r s t G e o m > < / p : s p P r > < p : t x B o d y > < a : b o d y P r   a n c h o r = " t "   b I n s = " 0 "   l I n s = " 0 "   r I n s = " 0 "   r t l C o l = " 0 "   t I n s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a s e l i n e = " 0 "   c a p = " a l l "   d i r t y = " 0 "   i = " 0 "   l a n g = " e n - U S "   s z = " 1 6 0 0 " > < a : s o l i d F i l l > < a : s c h e m e C l r   v a l = " a c c e n t 3 " > < a : l u m M o d   v a l = " 6 0 0 0 0 " / > < a : l u m O f f   v a l = " 4 0 0 0 0 " / > < / a : s c h e m e C l r > < / a : s o l i d F i l l > < a : l a t i n   t y p e f a c e = " J o s e f i n   S a n s - d e m i _ b o l d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F 3 2 7 2 0 2 1 - 4 9 1 3 - 4 5 6 C - A A B 6 - 2 C D D D D 5 E 7 6 F 5 } " > < a 1 6 : c r e a t i o n I d   x m l n s : a 1 6 = " h t t p : / / s c h e m a s . m i c r o s o f t . c o m / o f f i c e / d r a w i n g / 2 0 1 0 / m a i n "   i d = " { 7 F 8 3 4 D 8 F - 0 9 7 D - 4 F B 9 - B D 6 5 - C 2 F 0 D 6 D F C 2 1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6 2 E 1 3 2 6 D - D 7 F 4 - 4 9 6 D - B 2 7 2 - A F 0 9 9 B E 6 0 7 1 D } " > < a 1 6 : c r e a t i o n I d   x m l n s : a 1 6 = " h t t p : / / s c h e m a s . m i c r o s o f t . c o m / o f f i c e / d r a w i n g / 2 0 1 0 / m a i n "   i d = " { 9 9 F 5 E 1 0 F - 1 B 8 0 - 4 1 0 5 - 8 7 F 2 - 9 A E D 5 4 1 9 8 6 D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6 8 6 A 4 B 9 C - 6 5 2 2 - 4 5 E F - B F 3 5 - 7 3 6 0 3 7 E 9 8 4 2 2 } " > < a 1 6 : c r e a t i o n I d   x m l n s : a 1 6 = " h t t p : / / s c h e m a s . m i c r o s o f t . c o m / o f f i c e / d r a w i n g / 2 0 1 0 / m a i n "   i d = " { 9 8 5 D 9 9 9 8 - B 4 1 9 - 4 A B 6 - 9 7 2 F - C 1 E B 7 8 7 C F 6 9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7 " / > < / p : c u s t D a t a L s t > < p : e x t L s t > < p : e x t   u r i = " { 0 C C 8 9 A 2 C - A 0 5 0 - 4 6 3 1 - B 0 A B - A 2 0 A 3 0 C 9 7 C 9 F } " > < p 1 4 : c r e a t i o n I d   x m l n s : p 1 4 = " h t t p : / / s c h e m a s . m i c r o s o f t . c o m / o f f i c e / p o w e r p o i n t / 2 0 1 0 / m a i n "   v a l = " 1 6 5 9 8 9 5 0 2 8 5 6 5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6 0 7 5 0 2 1 8 - 3 2 E B - 4 A 5 0 - B 9 D 3 - 9 B B 6 B 3 E 2 D 2 D 1 } " > < a 1 6 : c r e a t i o n I d   x m l n s : a 1 6 = " h t t p : / / s c h e m a s . m i c r o s o f t . c o m / o f f i c e / d r a w i n g / 2 0 1 0 / m a i n "   i d = " { 4 3 9 A E 1 4 C - 8 D 1 3 - 4 5 9 0 - A 8 9 9 - 5 9 1 1 1 C 4 7 0 6 0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7 4 9 B E 0 F 7 - 0 C 3 A - 4 8 2 6 - 9 2 E 2 - 6 F 4 F 4 F 7 5 8 7 0 E } " > < a 1 6 : c r e a t i o n I d   x m l n s : a 1 6 = " h t t p : / / s c h e m a s . m i c r o s o f t . c o m / o f f i c e / d r a w i n g / 2 0 1 0 / m a i n "   i d = " { A 0 B A 5 2 8 2 - D 5 B 0 - 4 0 3 2 - B 6 D 2 - 8 1 8 0 0 B 0 D F 8 A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0 6 C B 7 0 F 8 - 6 3 3 0 - 4 8 1 8 - A 7 C F - E B B C F 8 8 8 5 9 7 1 } " > < a 1 6 : c r e a t i o n I d   x m l n s : a 1 6 = " h t t p : / / s c h e m a s . m i c r o s o f t . c o m / o f f i c e / d r a w i n g / 2 0 1 0 / m a i n "   i d = " { 9 3 A 2 9 6 A D - 9 0 1 A - 4 F C F - A 4 6 9 - E 7 F A 2 7 5 2 2 5 E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6 0 8 6 4 7 4 "   y = " 1 2 3 8 2 5 0 " / > < a : e x t   c x = " 2 5 6 0 9 7 4 "   c y = " 2 5 8 8 4 1 3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7 A 7 3 A C 4 B - D 0 B C - 4 8 2 D - B C 0 1 - 3 D 4 3 4 1 0 C 1 1 2 4 } " > < a 1 6 : c r e a t i o n I d   x m l n s : a 1 6 = " h t t p : / / s c h e m a s . m i c r o s o f t . c o m / o f f i c e / d r a w i n g / 2 0 1 0 / m a i n "   i d = " { 0 F 3 D 4 1 3 D - 2 1 C 9 - 4 B 3 2 - 8 D 3 1 - 6 0 4 6 8 4 1 9 7 F 1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3 2 4 8 0 2 5 "   y = " 2 1 8 1 2 2 5 " / > < a : e x t   c x = " 2 5 6 0 9 7 4 "   c y = " 2 5 8 8 4 1 3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9 F 2 A 5 3 E 4 - E C E 3 - 4 2 8 8 - 9 2 0 A - A F D 3 7 F 2 C 6 C 7 6 } " > < a 1 6 : c r e a t i o n I d   x m l n s : a 1 6 = " h t t p : / / s c h e m a s . m i c r o s o f t . c o m / o f f i c e / d r a w i n g / 2 0 1 0 / m a i n "   i d = " { 1 1 B D 5 7 E B - 8 9 4 D - 4 A 4 E - 9 B 7 3 - 5 C 6 8 0 C 0 8 3 A 2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3 5 0 0 0 " / > < / a : b l i p > < a : s t r e t c h > < a : f i l l R e c t / > < / a : s t r e t c h > < / p : b l i p F i l l > < p : s p P r > < a : x f r m   f l i p H = " f a l s e "   f l i p V = " f a l s e "   r o t = " 0 " > < a : o f f   x = " 4 6 6 7 2 5 "   y = " 1 1 2 3 9 5 0 " / > < a : e x t   c x = " 2 5 6 0 9 7 4 "   c y = " 2 5 8 8 4 1 3 " / > < / a : x f r m > < a : p r s t G e o m   p r s t = " r e c t " > < a : a v L s t / > < / a : p r s t G e o m > < a : n o F i l l / > < / p : s p P r > < / p : p i c > < p : s p > < p : n v S p P r > < p : c N v P r   i d = " 7 "   n a m e = " P i c t u r e   P l a c e h o l d e r   2 " > < a : e x t L s t > < a : e x t   u r i = " { F C 4 5 4 1 2 6 - 3 4 2 4 - 4 7 7 9 - B 0 4 4 - 7 8 1 B E E 4 B 6 F A 5 } " > < a 1 6 : c r e a t i o n I d   x m l n s : a 1 6 = " h t t p : / / s c h e m a s . m i c r o s o f t . c o m / o f f i c e / d r a w i n g / 2 0 1 0 / m a i n "   i d = " { 7 0 4 2 B 6 4 0 - 3 4 2 5 - 4 3 B F - 9 4 6 D - 7 7 7 E 9 B 0 1 3 B 1 4 } " / > < / a : e x t > < / a : e x t L s t > < / p : c N v P r > < p : c N v S p P r > < a : s p L o c k s   n o C h a n g e A s p e c t = " t r u e "   n o G r p = " t r u e " / > < / p : c N v S p P r > < p : n v P r > < p : p h   t y p e = " p i c " / > < / p : n v P r > < / p : n v S p P r > < p : s p P r > < a : x f r m   r o t = " 0 " > < a : o f f   x = " 7 0 4 8 5 0 "   y = " 1 3 7 1 6 0 0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3 4 E 8 1 1 E 4 - 0 3 A 3 - 4 6 6 5 - 9 B 2 B - D 2 C 2 7 0 0 A D 9 3 B } " > < a 1 6 : c r e a t i o n I d   x m l n s : a 1 6 = " h t t p : / / s c h e m a s . m i c r o s o f t . c o m / o f f i c e / d r a w i n g / 2 0 1 0 / m a i n "   i d = " { 3 F 2 3 F 9 1 A - 4 5 6 9 - 4 5 6 3 - 8 6 9 2 - A 0 4 1 1 0 8 1 1 F E 7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3 4 8 6 1 5 0 "   y = " 2 4 2 8 8 7 5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9 B 7 5 F 0 A 8 - 1 5 4 D - 4 E D 0 - A 3 2 7 - A 6 8 E B 7 4 B A 2 4 9 } " > < a 1 6 : c r e a t i o n I d   x m l n s : a 1 6 = " h t t p : / / s c h e m a s . m i c r o s o f t . c o m / o f f i c e / d r a w i n g / 2 0 1 0 / m a i n "   i d = " { D A 0 E 6 7 C 7 - 8 7 5 B - 4 1 E 2 - 8 7 C A - 9 8 5 A E C B D 9 2 2 A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6 2 8 6 5 0 0 "   y = " 1 5 2 4 0 0 0 " / > < a : e x t   c x = " 2 0 9 5 5 0 0 "   c y = " 2 0 9 5 5 0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3 7 F 6 C F 9 1 - 4 4 F A - 4 5 0 0 - 9 4 C E - 2 2 2 4 3 9 B B 7 A 6 4 } " > < a 1 6 : c r e a t i o n I d   x m l n s : a 1 6 = " h t t p : / / s c h e m a s . m i c r o s o f t . c o m / o f f i c e / d r a w i n g / 2 0 1 0 / m a i n "   i d = " { 6 D A E 9 7 A 0 - 0 4 1 7 - 4 4 2 C - B 2 8 E - 2 7 6 D 0 A D D 5 E 9 4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0 9 6 0 0 "   y = " 3 8 3 8 5 7 5 " / > < a : e x t   c x = " 2 2 8 6 0 0 0 "   c y = " 5 7 1 5 0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F E 1 A F 1 2 3 - F 1 6 7 - 4 1 B 2 - 8 4 D 7 - 9 D E 5 0 0 D 1 A D 4 4 } " > < a 1 6 : c r e a t i o n I d   x m l n s : a 1 6 = " h t t p : / / s c h e m a s . m i c r o s o f t . c o m / o f f i c e / d r a w i n g / 2 0 1 0 / m a i n "   i d = " { F 5 B 1 9 0 5 8 - 0 8 4 1 - 4 C 5 8 - A 1 0 4 - 4 C B D 4 5 0 F F D 6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B 5 6 3 4 5 3 3 - 2 9 E 8 - 4 C D 7 - 8 D 6 B - 2 F 5 B 1 9 3 E 1 1 E 8 } " > < a 1 6 : c r e a t i o n I d   x m l n s : a 1 6 = " h t t p : / / s c h e m a s . m i c r o s o f t . c o m / o f f i c e / d r a w i n g / 2 0 1 0 / m a i n "   i d = " { B F A 9 F F 0 D - 3 6 9 6 - 4 1 1 1 - A 9 2 5 - 1 B 0 7 A 2 E E 8 E A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1 E 3 1 4 C 6 F - 7 4 F C - 4 E 0 2 - A 3 E 4 - 5 A A E 8 A A 5 2 5 4 9 } " > < a 1 6 : c r e a t i o n I d   x m l n s : a 1 6 = " h t t p : / / s c h e m a s . m i c r o s o f t . c o m / o f f i c e / d r a w i n g / 2 0 1 0 / m a i n "   i d = " { D 1 2 1 A 1 A E - B D C 9 - 4 1 5 1 - 8 B 1 C - B A 6 3 B A 4 3 9 0 5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4 5 0 D B 3 8 F - B 6 1 D - 4 3 3 F - 8 3 8 1 - D 6 E A 3 8 E D 9 D E 3 } " > < a 1 6 : c r e a t i o n I d   x m l n s : a 1 6 = " h t t p : / / s c h e m a s . m i c r o s o f t . c o m / o f f i c e / d r a w i n g / 2 0 1 0 / m a i n "   i d = " { B 9 B 9 9 8 1 3 - B 2 C E - 4 3 7 5 - 9 A 8 7 - 9 6 E 2 C 6 D 7 0 F 0 A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3 9 0 9 0 0 "   y = " 1 6 3 6 2 4 4 " / > < a : e x t   c x = " 2 2 8 6 0 0 0 "   c y = " 5 5 3 3 9 9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5 "   n a m e = " C o n t e n t   P l a c e h o l d e r   2 " > < a : e x t L s t > < a : e x t   u r i = " { 2 9 8 3 2 2 1 2 - D 3 9 A - 4 7 D A - 8 2 0 A - 2 7 1 A 6 6 5 A A 5 A 7 } " > < a 1 6 : c r e a t i o n I d   x m l n s : a 1 6 = " h t t p : / / s c h e m a s . m i c r o s o f t . c o m / o f f i c e / d r a w i n g / 2 0 1 0 / m a i n "   i d = " { 1 F 7 D A 9 B B - C E 1 A - 4 4 0 5 - A 2 F 7 - 7 2 2 C 1 2 F 3 9 2 4 A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3 1 1 8 0 3 "   y = " 3 8 3 8 5 7 5 " / > < a : e x t   c x = " 2 2 8 6 0 0 0 "   c y = " 5 7 1 5 0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2 C 9 B 8 7 C A - B 5 9 C - 4 5 C 4 - 8 D D E - 8 1 5 C 5 4 B A F A E 5 } " > < a 1 6 : c r e a t i o n I d   x m l n s : a 1 6 = " h t t p : / / s c h e m a s . m i c r o s o f t . c o m / o f f i c e / d r a w i n g / 2 0 1 0 / m a i n "   i d = " { F B 7 8 F F 9 4 - B F F A - 4 F 1 D - 8 5 A 2 - 0 0 9 2 8 5 5 D 2 3 0 C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p i c > < p : n v P i c P r > < p : c N v P r   i d = " 1 7 "   n a m e = " " > < a : e x t L s t > < a : e x t   u r i = " { 4 A 2 8 3 8 0 2 - D 1 E 7 - 4 1 5 8 - 9 E F A - 5 0 2 2 9 2 E 1 0 7 E E } " > < a 1 6 : c r e a t i o n I d   x m l n s : a 1 6 = " h t t p : / / s c h e m a s . m i c r o s o f t . c o m / o f f i c e / d r a w i n g / 2 0 1 0 / m a i n "   i d = " { 9 6 5 B 2 8 0 0 - 5 8 B F - 4 9 0 F - 9 2 8 5 - B 7 D B 0 2 A E C C 0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1 8 "   n a m e = " " > < a : e x t L s t > < a : e x t   u r i = " { E 1 8 2 A 3 E 9 - 6 9 C B - 4 5 E 0 - 9 2 8 E - B C 5 F 8 B D 3 8 F A 1 } " > < a 1 6 : c r e a t i o n I d   x m l n s : a 1 6 = " h t t p : / / s c h e m a s . m i c r o s o f t . c o m / o f f i c e / d r a w i n g / 2 0 1 0 / m a i n "   i d = " { 6 B F 4 A 3 3 5 - E D E 1 - 4 3 C 5 - B 3 2 F - 4 6 F 9 5 8 9 9 8 7 F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8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a : l n   c a p = " f l a t "   w = " 2 8 5 7 5 " > < a : n o F i l l / > < a : p r s t D a s h   v a l = " s o l i d " / > < a : r o u n d / > < / a : l n > < / p : s p P r > < / p : p i c > < / p : s p T r e e > < p : c u s t D a t a L s t > < p : t a g s   r : i d = " r I d 9 " / > < / p : c u s t D a t a L s t > < p : e x t L s t > < p : e x t   u r i = " { A 7 D 6 D C 4 E - 1 7 1 9 - 4 2 9 7 - B B 4 0 - F B F B 0 7 C F E B 0 5 } " > < p 1 4 : c r e a t i o n I d   x m l n s : p 1 4 = " h t t p : / / s c h e m a s . m i c r o s o f t . c o m / o f f i c e / p o w e r p o i n t / 2 0 1 0 / m a i n "   v a l = " 1 6 5 9 8 9 5 0 2 8 6 0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7 0 A E 5 7 7 B - 7 8 9 9 - 4 0 B 4 - A B 3 6 - 7 8 A B E 5 C 8 4 2 A A } " > < a 1 6 : c r e a t i o n I d   x m l n s : a 1 6 = " h t t p : / / s c h e m a s . m i c r o s o f t . c o m / o f f i c e / d r a w i n g / 2 0 1 0 / m a i n "   i d = " { 8 A C 5 1 C B C - 7 0 8 5 - 4 C 7 7 - B 2 F 8 - A 3 1 A A 5 E 2 A 3 B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1 A 6 0 0 4 6 D - 7 B F 2 - 4 8 F 1 - 8 3 1 F - 1 C E 5 D 3 2 8 C F E D } " > < a 1 6 : c r e a t i o n I d   x m l n s : a 1 6 = " h t t p : / / s c h e m a s . m i c r o s o f t . c o m / o f f i c e / d r a w i n g / 2 0 1 0 / m a i n "   i d = " { 4 1 6 B 2 E 9 6 - D 1 7 8 - 4 B 5 D - 9 F B D - E 2 B D B D B B 3 1 9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2 4 7 6 5 0 "   y = " 1 1 3 3 4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D 3 F 5 1 C 8 6 - 9 0 8 3 - 4 2 8 E - 9 9 0 3 - C E 5 E 5 6 3 E 1 6 B A } " > < a 1 6 : c r e a t i o n I d   x m l n s : a 1 6 = " h t t p : / / s c h e m a s . m i c r o s o f t . c o m / o f f i c e / d r a w i n g / 2 0 1 0 / m a i n "   i d = " { F 4 2 E 2 B 8 9 - 1 C 2 3 - 4 F 1 2 - 9 9 3 4 - 4 8 1 2 4 3 4 9 5 8 1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4 2 1 9 5 7 5 "   y = " 1 0 8 5 8 5 0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5 2 2 A 6 D 9 D - 3 F A B - 4 C 3 3 - 8 F 4 F - 7 F 5 F 4 B E 6 A C 5 0 } " > < a 1 6 : c r e a t i o n I d   x m l n s : a 1 6 = " h t t p : / / s c h e m a s . m i c r o s o f t . c o m / o f f i c e / d r a w i n g / 2 0 1 0 / m a i n "   i d = " { 8 B 0 6 C 2 D 1 - C D 5 1 - 4 B A A - 9 F 5 7 - 2 E 1 F C A 4 7 3 F 7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2 2 5 7 4 2 5 "   y = " 2 4 6 6 9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2 4 D 6 C A 3 F - 6 F 0 5 - 4 C 2 5 - 9 2 C A - 0 5 6 B 7 C A B 0 E D 3 } " > < a 1 6 : c r e a t i o n I d   x m l n s : a 1 6 = " h t t p : / / s c h e m a s . m i c r o s o f t . c o m / o f f i c e / d r a w i n g / 2 0 1 0 / m a i n "   i d = " { 6 9 E B 2 F 1 D - D E A F - 4 9 2 0 - 9 D C 6 - 8 8 0 8 7 A A B 4 3 8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1 4 9 9 9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8 B 6 1 5 7 A 6 - B 4 8 3 - 4 9 F 9 - A 5 8 E - 9 E C 0 8 5 7 7 5 5 B 7 } " > < a 1 6 : c r e a t i o n I d   x m l n s : a 1 6 = " h t t p : / / s c h e m a s . m i c r o s o f t . c o m / o f f i c e / d r a w i n g / 2 0 1 0 / m a i n "   i d = " { E 7 1 6 0 7 F 2 - 8 5 C 4 - 4 E 4 2 - 8 B F E - 4 C 2 5 A F 6 0 0 D 3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> < a : a l p h a M o d F i x   a m t = " 3 9 9 9 9 " / > < / a : b l i p > < a : s t r e t c h > < a : f i l l R e c t / > < / a : s t r e t c h > < / p : b l i p F i l l > < p : s p P r > < a : x f r m   f l i p H = " f a l s e "   f l i p V = " f a l s e "   r o t = " 0 " > < a : o f f   x = " 6 5 0 5 5 7 4 "   y = " 1 8 9 5 4 7 5 " / > < a : e x t   c x = " 2 0 8 9 1 6 3 "   c y = " 2 0 7 8 5 2 4 " / > < / a : x f r m > < a : p r s t G e o m   p r s t = " r e c t " > < a : a v L s t / > < / a : p r s t G e o m > < a : n o F i l l / > < / p : s p P r > < / p : p i c > < p : p i c > < p : n v P i c P r > < p : c N v P r   i d = " 8 "   n a m e = " " > < a : e x t L s t > < a : e x t   u r i = " { 8 D 8 A 1 F 3 2 - D 2 9 B - 4 0 B B - 8 3 2 1 - 3 1 7 C C E 0 B 8 A 0 C } " > < a 1 6 : c r e a t i o n I d   x m l n s : a 1 6 = " h t t p : / / s c h e m a s . m i c r o s o f t . c o m / o f f i c e / d r a w i n g / 2 0 1 0 / m a i n "   i d = " { F 3 4 F 1 B 4 8 - 4 0 A 8 - 4 4 4 5 - 8 2 5 D - A 5 B F F 0 0 D 8 1 8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8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9 "   n a m e = " " > < a : e x t L s t > < a : e x t   u r i = " { F 5 F 6 8 D 0 0 - 2 D D 5 - 4 6 3 B - 8 3 0 5 - 1 6 F 0 1 5 3 6 6 9 2 6 } " > < a 1 6 : c r e a t i o n I d   x m l n s : a 1 6 = " h t t p : / / s c h e m a s . m i c r o s o f t . c o m / o f f i c e / d r a w i n g / 2 0 1 0 / m a i n "   i d = " { 9 6 3 3 B 5 6 5 - 7 7 4 6 - 4 1 0 A - B 7 0 4 - A 4 D 1 5 A 0 9 6 7 F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9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1 0 "   n a m e = " T i t l e   1 " > < a : e x t L s t > < a : e x t   u r i = " { A D A A B 4 6 5 - 7 2 A 6 - 4 F 1 5 - 9 1 C E - 9 D 3 B 6 4 A 0 C 9 8 8 } " > < a 1 6 : c r e a t i o n I d   x m l n s : a 1 6 = " h t t p : / / s c h e m a s . m i c r o s o f t . c o m / o f f i c e / d r a w i n g / 2 0 1 0 / m a i n "   i d = " { 6 F E 3 0 5 C 7 - 0 8 B 3 - 4 0 0 E - A 8 D 8 - E 6 D 2 A 2 5 7 9 A 1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P i c t u r e   P l a c e h o l d e r   2 " > < a : e x t L s t > < a : e x t   u r i = " { 7 F 6 F 0 1 6 C - 4 D 2 3 - 4 D 0 8 - 9 2 6 1 - 1 0 2 0 A 3 D 2 B 3 0 7 } " > < a 1 6 : c r e a t i o n I d   x m l n s : a 1 6 = " h t t p : / / s c h e m a s . m i c r o s o f t . c o m / o f f i c e / d r a w i n g / 2 0 1 0 / m a i n "   i d = " { 5 B E A 8 1 7 B - 2 A 1 7 - 4 5 C 5 - A 5 C 9 - 7 C A 0 4 6 D 5 D F 3 2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4 3 8 1 5 0 "   y = " 1 3 1 4 4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P i c t u r e   P l a c e h o l d e r   2 " > < a : e x t L s t > < a : e x t   u r i = " { 9 0 A 4 7 B 5 D - 1 4 7 4 - 4 8 6 F - A 9 5 D - C 2 9 1 1 E 0 1 7 0 4 9 } " > < a 1 6 : c r e a t i o n I d   x m l n s : a 1 6 = " h t t p : / / s c h e m a s . m i c r o s o f t . c o m / o f f i c e / d r a w i n g / 2 0 1 0 / m a i n "   i d = " { D 8 8 6 F 7 2 C - 8 1 9 4 - 4 F A 7 - 9 F 7 6 - 8 5 9 9 A 0 B 7 5 1 E F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2 4 4 7 9 2 5 "   y = " 2 6 4 7 9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3 "   n a m e = " P i c t u r e   P l a c e h o l d e r   2 " > < a : e x t L s t > < a : e x t   u r i = " { 4 B B E 3 7 2 B - 9 D A B - 4 B 1 5 - B 5 3 B - F 6 8 E 3 9 0 8 C 5 2 1 } " > < a 1 6 : c r e a t i o n I d   x m l n s : a 1 6 = " h t t p : / / s c h e m a s . m i c r o s o f t . c o m / o f f i c e / d r a w i n g / 2 0 1 0 / m a i n "   i d = " { 5 1 B B 6 2 A 7 - B 1 9 F - 4 A E 4 - 8 1 B D - 5 9 3 8 E D D C 7 F A B } " / > < / a : e x t > < / a : e x t L s t > < / p : c N v P r > < p : c N v S p P r > < a : s p L o c k s   n o C h a n g e A s p e c t = " t r u e "   n o G r p = " t r u e " / > < / p : c N v S p P r > < p : n v P r > < p : p h   i d x = " 3 "   t y p e = " p i c " / > < / p : n v P r > < / p : n v S p P r > < p : s p P r > < a : x f r m   r o t = " 0 " > < a : o f f   x = " 4 4 1 0 0 7 5 "   y = " 1 2 6 6 8 2 5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P i c t u r e   P l a c e h o l d e r   2 " > < a : e x t L s t > < a : e x t   u r i = " { 7 3 4 0 A 9 C 7 - C C 3 9 - 4 F 2 1 - B 9 8 6 - C 5 8 A E 3 D 0 8 3 9 2 } " > < a 1 6 : c r e a t i o n I d   x m l n s : a 1 6 = " h t t p : / / s c h e m a s . m i c r o s o f t . c o m / o f f i c e / d r a w i n g / 2 0 1 0 / m a i n "   i d = " { 4 6 7 7 5 7 1 C - B A 1 C - 4 0 7 D - 9 D F 7 - 5 1 7 1 4 B 7 E 3 A 2 B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6 6 9 6 0 7 4 "   y = " 2 0 7 6 4 5 0 " / > < a : e x t   c x = " 1 7 1 4 5 0 0 "   c y = " 1 7 1 4 5 0 0 " / > < / a : x f r m > < a : p r s t G e o m   p r s t = " e l l i p s e " > < a : a v L s t / > < / a : p r s t G e o m > < a : s o l i d F i l l > < a : s c h e m e C l r   v a l = " a c c e n t 1 " > < a : a l p h a   v a l = " 1 1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5 "   n a m e = " S l i d e   N u m b e r   P l a c e h o l d e r   4 " > < a : e x t L s t > < a : e x t   u r i = " { 0 B 9 3 6 9 0 6 - 5 A 1 E - 4 A B 2 - 9 0 E 1 - 4 A 6 9 C 0 2 0 B A E 2 } " > < a 1 6 : c r e a t i o n I d   x m l n s : a 1 6 = " h t t p : / / s c h e m a s . m i c r o s o f t . c o m / o f f i c e / d r a w i n g / 2 0 1 0 / m a i n "   i d = " { B 8 1 1 7 F F 9 - A E F 0 - 4 5 3 C - B E 5 C - D A 1 8 4 8 1 C 0 5 3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3 " > < a : e x t L s t > < a : e x t   u r i = " { 6 B E B E 5 9 5 - 9 D E 5 - 4 0 C 6 - B 1 1 5 - 1 0 1 8 F D 4 4 B B E B } " > < a 1 6 : c r e a t i o n I d   x m l n s : a 1 6 = " h t t p : / / s c h e m a s . m i c r o s o f t . c o m / o f f i c e / d r a w i n g / 2 0 1 0 / m a i n "   i d = " { B 9 6 A 0 A 7 D - 4 2 5 6 - 4 8 2 9 - A 3 7 F - 3 0 6 3 3 C E 7 A B 8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D a t e   P l a c e h o l d e r   1 " > < a : e x t L s t > < a : e x t   u r i = " { D 3 8 5 1 F A C - 1 8 F E - 4 2 5 B - A 6 8 E - B E 2 6 8 A 8 6 7 4 2 0 } " > < a 1 6 : c r e a t i o n I d   x m l n s : a 1 6 = " h t t p : / / s c h e m a s . m i c r o s o f t . c o m / o f f i c e / d r a w i n g / 2 0 1 0 / m a i n "   i d = " { 6 7 C 9 0 7 9 1 - 3 C 6 D - 4 1 C 4 - 9 2 B 8 - 1 3 1 2 1 6 A 6 4 7 4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0 " / > < / p : c u s t D a t a L s t > < p : e x t L s t > < p : e x t   u r i = " { F 1 F 4 B 8 5 C - 4 1 2 3 - 4 4 7 8 - 8 8 0 9 - D 5 A 7 3 9 B 0 0 2 3 3 } " > < p 1 4 : c r e a t i o n I d   x m l n s : p 1 4 = " h t t p : / / s c h e m a s . m i c r o s o f t . c o m / o f f i c e / p o w e r p o i n t / 2 0 1 0 / m a i n "   v a l = " 1 6 5 9 8 9 5 0 2 8 6 0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F 8 E F 6 F D 0 - 3 1 B 8 - 4 D 1 E - A 2 8 4 - 3 7 B A F 4 1 1 8 B B 6 } " > < a 1 6 : c r e a t i o n I d   x m l n s : a 1 6 = " h t t p : / / s c h e m a s . m i c r o s o f t . c o m / o f f i c e / d r a w i n g / 2 0 1 0 / m a i n "   i d = " { 7 A C 1 5 9 9 1 - C E C E - 4 9 D 3 - A C B A - D F F 7 F B C 4 E 7 B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c x n S p > < p : n v C x n S p P r > < p : c N v P r   i d = " 3 "   n a m e = " S t r a i g h t   C o n n e c t o r   4 " > < a : e x t L s t > < a : e x t   u r i = " { C A 9 9 6 3 B 9 - 6 4 E 4 - 4 F 7 3 - B 1 3 4 - C 8 3 4 7 A C 8 0 D 0 6 } " > < a 1 6 : c r e a t i o n I d   x m l n s : a 1 6 = " h t t p : / / s c h e m a s . m i c r o s o f t . c o m / o f f i c e / d r a w i n g / 2 0 1 0 / m a i n "   i d = " { B 7 8 2 C 8 8 0 - 5 9 2 9 - 4 7 A C - B B 8 5 - 2 F E 7 3 D A 1 7 6 B F } " / > < / a : e x t > < / a : e x t L s t > < / p : c N v P r > < p : c N v C x n S p P r / > < p : n v P r / > < / p : n v C x n S p P r > < p : s p P r > < a : x f r m   f l i p H = " t r u e "   f l i p V = " t r u e "   r o t = " 0 " > < a : o f f   x = " 1 1 2 4 3 0 7 "   y = " 9 9 7 0 2 8 " / > < a : e x t   c x = " 7 2 9 0 0 5 2 "   c y = " 0 " / > < / a : x f r m > < a : p r s t G e o m   p r s t = " l i n e " > < a : a v L s t / > < / a : p r s t G e o m > < a : l n   w = " 6 3 5 0 " > < a : s o l i d F i l l > < a : s c h e m e C l r   v a l = " t x 2 " > < a : a l p h a   v a l = " 3 0 0 0 0 " / > < a : l u m M o d   v a l = " 4 0 0 0 0 " / > < a : l u m O f f   v a l = " 6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4 "   n a m e = " " > < a : e x t L s t > < a : e x t   u r i = " { 6 C 3 7 0 2 C F - 2 B 6 0 - 4 5 B E - 9 F 1 3 - F 2 C 2 6 3 7 B 9 A F F } " > < a 1 6 : c r e a t i o n I d   x m l n s : a 1 6 = " h t t p : / / s c h e m a s . m i c r o s o f t . c o m / o f f i c e / d r a w i n g / 2 0 1 0 / m a i n "   i d = " { 1 F A 3 F D 1 8 - 0 B E D - 4 4 4 9 - A 3 9 8 - 9 D C A 6 3 F 5 3 B A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3 D D F 6 0 7 B - 2 6 B 5 - 4 8 6 A - 8 4 7 0 - 1 D D D E E F E A E 1 3 } " > < a 1 6 : c r e a t i o n I d   x m l n s : a 1 6 = " h t t p : / / s c h e m a s . m i c r o s o f t . c o m / o f f i c e / d r a w i n g / 2 0 1 0 / m a i n "   i d = " { 2 5 C 7 3 A 7 B - B C E F - 4 3 4 3 - B 5 5 2 - 8 0 C 8 0 2 8 C 7 E D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> < a : o f f   x = " 0 "   y = " 1 0 9 5 3 7 5 " / > < a : e x t   c x = " 9 2 3 7 8 6 "   c y = " 2 9 5 1 0 8 3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9 E 7 A 9 1 2 9 - 9 A B 9 - 4 F 3 E - 9 A 5 A - 3 3 7 A 0 8 C 8 1 D 1 D } " > < a 1 6 : c r e a t i o n I d   x m l n s : a 1 6 = " h t t p : / / s c h e m a s . m i c r o s o f t . c o m / o f f i c e / d r a w i n g / 2 0 1 0 / m a i n "   i d = " { 2 9 5 5 0 C 1 4 - 7 D 8 6 - 4 4 8 1 - A A 5 1 - F B 5 1 7 C 2 2 1 F A 9 } " / > < / a : e x t > < / a : e x t L s t > < / p : c N v P r > < p : c N v S p P r / > < p : n v P r / > < / p : n v S p P r > < p : s p P r > < a : x f r m   f l i p H = " f a l s e "   f l i p V = " f a l s e "   r o t = " 0 " > < a : o f f   x = " - 1 4 7 8 3 1 1 "   y = " 8 1 9 6 4 3 " / > < a : e x t   c x = " 2 8 8 3 5 8 5 "   c y = " 3 4 8 2 8 7 0 " / > < / a : x f r m > < a : c u s t G e o m > < a : a v L s t / > < a : g d L s t / > < a : a h L s t / > < a : c x n L s t / > < a : r e c t   b = " b "   l = " 0 "   r = " r "   t = " 0 " / > < a : p a t h L s t > < a : p a t h   h = " 3 4 8 2 8 7 0 "   w = " 2 8 8 3 5 8 5 " > < a : m o v e T o > < a : p t   x = " 1 4 5 9 5 2 5 "   y = " 0 " / > < / a : m o v e T o > < a : l n T o > < a : p t   x = " 2 8 8 3 5 8 5 "   y = " 0 " / > < / a : l n T o > < a : l n T o > < a : p t   x = " 2 8 8 3 5 8 5 "   y = " 3 4 8 2 8 7 0 " / > < / a : l n T o > < a : l n T o > < a : p t   x = " 1 4 7 5 1 4 0 "   y = " 3 4 8 2 8 7 0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4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7 " > < a : e x t L s t > < a : e x t   u r i = " { E E E 1 0 8 4 6 - A 5 C A - 4 D 4 3 - 9 8 E 2 - F 0 D 3 1 3 D 7 D 1 1 8 } " > < a 1 6 : c r e a t i o n I d   x m l n s : a 1 6 = " h t t p : / / s c h e m a s . m i c r o s o f t . c o m / o f f i c e / d r a w i n g / 2 0 1 0 / m a i n "   i d = " { 1 9 D 6 D F 2 A - 5 7 8 6 - 4 E 9 8 - 8 D B A - A 3 7 6 B A C 5 2 5 7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7 E 8 5 2 C 6 E - B 1 0 6 - 4 0 3 C - 8 7 3 0 - 9 6 4 A A 2 0 D A 2 1 8 } " > < a 1 6 : c r e a t i o n I d   x m l n s : a 1 6 = " h t t p : / / s c h e m a s . m i c r o s o f t . c o m / o f f i c e / d r a w i n g / 2 0 1 0 / m a i n "   i d = " { 0 A 4 0 E 6 A 5 - 2 2 0 D - 4 7 7 5 - A 6 6 6 - B F 9 7 1 3 6 2 C A E 7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4 " > < a : e x t L s t > < a : e x t   u r i = " { F E 3 0 5 6 7 2 - D 7 D 0 - 4 5 A B - B 0 6 B - D D D B E 3 E D 5 9 2 5 } " > < a 1 6 : c r e a t i o n I d   x m l n s : a 1 6 = " h t t p : / / s c h e m a s . m i c r o s o f t . c o m / o f f i c e / d r a w i n g / 2 0 1 0 / m a i n "   i d = " { 0 A F 5 8 7 D 4 - B 4 4 C - 4 C 7 D - 9 C 4 A - 9 2 4 3 1 7 4 0 4 A 6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3 " > < a : e x t L s t > < a : e x t   u r i = " { A A 2 9 1 0 5 C - 3 D 9 A - 4 E D 0 - A 2 0 4 - 4 B E 8 B 0 C 4 5 3 9 4 } " > < a 1 6 : c r e a t i o n I d   x m l n s : a 1 6 = " h t t p : / / s c h e m a s . m i c r o s o f t . c o m / o f f i c e / d r a w i n g / 2 0 1 0 / m a i n "   i d = " { 5 C A B A 4 1 0 - F 1 9 3 - 4 8 0 1 - B 8 F 9 - D D 2 1 3 6 C B 2 9 F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5 8 B 1 0 0 1 4 - B C 4 A - 4 1 9 3 - A 7 6 5 - 5 8 D F A 1 2 3 7 6 8 C } " > < a 1 6 : c r e a t i o n I d   x m l n s : a 1 6 = " h t t p : / / s c h e m a s . m i c r o s o f t . c o m / o f f i c e / d r a w i n g / 2 0 1 0 / m a i n "   i d = " { 6 3 2 7 3 5 F 1 - 9 F 3 E - 4 7 7 8 - 8 A 2 0 - 9 8 8 F 0 9 D D 8 9 C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3 D E D B E E - F 8 A 2 - 4 A 1 4 - B E 5 8 - 9 8 7 F 3 E 1 F 8 B B A } " > < p 1 4 : c r e a t i o n I d   x m l n s : p 1 4 = " h t t p : / / s c h e m a s . m i c r o s o f t . c o m / o f f i c e / p o w e r p o i n t / 2 0 1 0 / m a i n "   v a l = " 1 6 5 9 8 9 5 0 2 8 5 7 0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E 3 0 7 9 B 3 7 - 1 B 9 A - 4 0 9 6 - 8 D 7 C - A 0 1 6 D 0 F 0 3 9 4 5 } " > < a 1 6 : c r e a t i o n I d   x m l n s : a 1 6 = " h t t p : / / s c h e m a s . m i c r o s o f t . c o m / o f f i c e / d r a w i n g / 2 0 1 0 / m a i n "   i d = " { 9 2 3 C D 2 E 1 - D 5 E E - 4 5 9 C - A 6 3 1 - 0 9 E 3 7 C D B 4 2 8 D } " / > < / a : e x t > < / a : e x t L s t > < / p : c N v P r > < p : c N v S p P r / > < p : n v P r / > < / p : n v S p P r > < p : s p P r > < a : x f r m   f l i p H = " f a l s e "   f l i p V = " f a l s e "   r o t = " 0 " > < a : o f f   x = " 3 2 9 6 4 9 1 "   y = " - 1 4 7 2 2 2 5 " / > < a : e x t   c x = " 2 5 2 2 5 5 9 "   c y = " 3 0 4 6 8 1 4 " / > < / a : x f r m > < a : c u s t G e o m > < a : a v L s t / > < a : g d L s t / > < a : a h L s t / > < a : c x n L s t / > < a : r e c t   b = " b "   l = " 0 "   r = " r "   t = " 0 " / > < a : p a t h L s t > < a : p a t h   h = " 3 0 4 6 8 1 5 "   w = " 2 5 2 2 5 6 0 " > < a : m o v e T o > < a : p t   x = " 2 5 2 2 5 6 0 "   y = " 1 4 8 9 5 4 3 " / > < / a : m o v e T o > < a : l n T o > < a : p t   x = " 2 5 2 2 5 6 0 "   y = " 3 0 4 6 8 1 4 " / > < / a : l n T o > < a : l n T o > < a : p t   x = " 0 "   y = " 3 0 4 6 8 1 4 " / > < / a : l n T o > < a : l n T o > < a : p t   x = " 0 "   y = " 1 4 8 6 4 5 3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7 4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S t r a i g h t   C o n n e c t o r   4 " > < a : e x t L s t > < a : e x t   u r i = " { F 2 B F 0 B 3 1 - 6 8 C 6 - 4 B 9 1 - 9 C C 4 - 7 6 3 B 1 A 6 4 8 2 A 2 } " > < a 1 6 : c r e a t i o n I d   x m l n s : a 1 6 = " h t t p : / / s c h e m a s . m i c r o s o f t . c o m / o f f i c e / d r a w i n g / 2 0 1 0 / m a i n "   i d = " { 5 9 A F 5 5 B 4 - 7 6 D 9 - 4 3 8 9 - A 2 7 A - 4 3 E 4 F A 7 3 9 8 6 D } " / > < / a : e x t > < / a : e x t L s t > < / p : c N v P r > < p : c N v C x n S p P r / > < p : n v P r / > < / p : n v C x n S p P r > < p : s p P r > < a : x f r m   f l i p H = " t r u e "   f l i p V = " t r u e "   r o t = " 1 0 8 0 0 0 0 0 " > < a : o f f   x = " 1 5 8 1 1 5 0 "   y = " 2 7 8 1 0 7 1 " / > < a : e x t   c x = " 5 9 7 5 1 3 2 "   c y = " 0 " / > < / a : x f r m > < a : p r s t G e o m   p r s t = " l i n e " > < a : a v L s t / > < / a : p r s t G e o m > < a : l n   w = " 6 3 5 0 " > < a : s o l i d F i l l > < a : s c h e m e C l r   v a l = " t x 2 " > < a : a l p h a   v a l = " 3 0 0 0 0 " / > < a : l u m M o d   v a l = " 4 0 0 0 0 " / > < a : l u m O f f   v a l = " 6 0 0 0 0 " / > < / a : s c h e m e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4 "   n a m e = " " > < a : e x t L s t > < a : e x t   u r i = " { 1 F A A F D E A - 5 6 E F - 4 2 1 B - 9 3 1 B - 5 A 4 D F 3 D D 1 2 D 0 } " > < a 1 6 : c r e a t i o n I d   x m l n s : a 1 6 = " h t t p : / / s c h e m a s . m i c r o s o f t . c o m / o f f i c e / d r a w i n g / 2 0 1 0 / m a i n "   i d = " { B 2 8 C 5 9 E C - D E 3 B - 4 C 9 8 - A F 8 6 - 2 1 8 5 4 5 B 1 2 E 5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3 3 5 3 4 6 4 "   y = " 0 " / > < a : e x t   c x = " 2 4 4 0 5 5 2 "   c y = " 9 0 6 7 0 6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8 7 1 B B A 4 1 - 8 3 4 A - 4 C 0 3 - 8 B F 0 - 5 5 F B B 4 8 B 7 D 4 5 } " > < a 1 6 : c r e a t i o n I d   x m l n s : a 1 6 = " h t t p : / / s c h e m a s . m i c r o s o f t . c o m / o f f i c e / d r a w i n g / 2 0 1 0 / m a i n "   i d = " { 2 1 1 0 8 5 1 B - C 3 3 3 - 4 0 D C - 9 2 0 D - E 1 7 1 3 8 2 2 8 6 E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B 7 6 D 3 2 B E - 8 B 5 8 - 4 9 5 8 - B A 9 4 - 0 E 0 7 3 2 4 8 4 A 2 3 } " > < a 1 6 : c r e a t i o n I d   x m l n s : a 1 6 = " h t t p : / / s c h e m a s . m i c r o s o f t . c o m / o f f i c e / d r a w i n g / 2 0 1 0 / m a i n "   i d = " { 1 F 3 6 1 6 A 5 - A 1 0 B - 4 2 8 A - A B 0 3 - A 8 5 E 6 D 4 6 D B D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2 C F 6 D D D A - 8 7 3 F - 4 E 0 5 - 9 9 F 2 - D F 5 3 2 F A 0 2 3 B 4 } " > < a 1 6 : c r e a t i o n I d   x m l n s : a 1 6 = " h t t p : / / s c h e m a s . m i c r o s o f t . c o m / o f f i c e / d r a w i n g / 2 0 1 0 / m a i n "   i d = " { 2 8 7 3 E 1 F 7 - F 1 5 4 - 4 A 7 D - 9 F 1 0 - A 8 0 0 A 6 A A C 0 1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8 "   n a m e = " " > < a : e x t L s t > < a : e x t   u r i = " { E 5 0 4 C A 7 D - F A 9 0 - 4 F 0 D - 8 2 9 1 - 5 D 1 D E A 3 1 7 2 6 8 } " > < a 1 6 : c r e a t i o n I d   x m l n s : a 1 6 = " h t t p : / / s c h e m a s . m i c r o s o f t . c o m / o f f i c e / d r a w i n g / 2 0 1 0 / m a i n "   i d = " { E 8 C 2 0 D C 7 - A 7 3 E - 4 C 1 3 - A B B 5 - 9 9 2 3 E E 7 B 5 7 7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s p > < p : n v S p P r > < p : c N v P r   i d = " 9 "   n a m e = " T e x t   P l a c e h o l d e r   2 " > < a : e x t L s t > < a : e x t   u r i = " { 7 4 9 8 C 0 E 1 - 6 3 3 E - 4 0 F 1 - 9 B E A - E D E 9 D 9 E 1 4 0 8 4 } " > < a 1 6 : c r e a t i o n I d   x m l n s : a 1 6 = " h t t p : / / s c h e m a s . m i c r o s o f t . c o m / o f f i c e / d r a w i n g / 2 0 1 0 / m a i n "   i d = " { 5 8 1 E 2 3 8 F - C 8 A 8 - 4 7 A E - 8 8 3 C - 3 6 3 8 8 2 5 D 4 9 6 7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9 0 5 5 4 1 "   y = " 2 3 7 9 5 5 0 " / > < a : e x t   c x = " 7 3 3 2 9 1 6 "   c y = " 3 8 1 5 5 9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c a p = " a l l "   d i r t y = " 0 "   i = " 0 "   l a n g = " e n - U S "   s z = " 1 8 0 0 " > < a : s o l i d F i l l > < a : s c h e m e C l r   v a l = " a c c e n t 3 " > < a : l u m M o d   v a l = " 6 0 0 0 0 " / > < a : l u m O f f   v a l = " 4 0 0 0 0 " / > < / a : s c h e m e C l r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T i t l e   1 " > < a : e x t L s t > < a : e x t   u r i = " { 0 6 4 0 7 8 5 F - C 8 5 B - 4 C D 6 - 8 9 E A - 3 F 4 7 2 D D 9 3 7 3 A } " > < a 1 6 : c r e a t i o n I d   x m l n s : a 1 6 = " h t t p : / / s c h e m a s . m i c r o s o f t . c o m / o f f i c e / d r a w i n g / 2 0 1 0 / m a i n "   i d = " { 9 A 9 3 0 A 3 A - 6 5 5 5 - 4 F B A - 8 4 F E - A D 2 F 5 6 8 A D 7 8 1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9 0 5 5 4 1 "   y = " 2 8 0 1 0 3 1 " / > < a : e x t   c x = " 7 3 3 2 9 1 6 "   c y = " 7 7 3 2 2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> < a : d e f R P r   b = " 1 "   d i r t y = " 0 "   l a n g = " e n - U S "   s z = " 4 4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4 F D B 5 B F A - 3 C 1 6 - 4 6 0 5 - 8 4 9 E - 2 A C B 0 7 5 1 6 E E 3 } " > < a 1 6 : c r e a t i o n I d   x m l n s : a 1 6 = " h t t p : / / s c h e m a s . m i c r o s o f t . c o m / o f f i c e / d r a w i n g / 2 0 1 0 / m a i n "   i d = " { 6 D E C 2 6 D 0 - B 4 3 7 - 4 7 B 5 - A F 9 7 - 8 E B B C 4 E 1 4 1 D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4 " > < a : e x t L s t > < a : e x t   u r i = " { A F A 5 2 6 5 D - 7 B 2 C - 4 0 D 9 - B 7 9 C - 5 2 3 5 E E 1 F E F 8 F } " > < a 1 6 : c r e a t i o n I d   x m l n s : a 1 6 = " h t t p : / / s c h e m a s . m i c r o s o f t . c o m / o f f i c e / d r a w i n g / 2 0 1 0 / m a i n "   i d = " { 9 9 D 7 7 5 8 6 - F F 2 9 - 4 8 2 9 - 9 5 9 F - 9 A F 2 3 0 1 6 F 8 B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3 " > < a : e x t L s t > < a : e x t   u r i = " { D B 6 1 9 D 8 7 - E 7 E F - 4 7 5 B - 8 E 3 4 - 1 0 6 C B 6 0 D 3 A E 3 } " > < a 1 6 : c r e a t i o n I d   x m l n s : a 1 6 = " h t t p : / / s c h e m a s . m i c r o s o f t . c o m / o f f i c e / d r a w i n g / 2 0 1 0 / m a i n "   i d = " { 9 B B 5 3 7 2 8 - 9 E C 7 - 4 C 7 9 - A B D 5 - D 1 3 3 C 4 7 8 A 2 E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7 " / > < / p : c u s t D a t a L s t > < p : e x t L s t > < p : e x t   u r i = " { E D A C F 5 F 5 - 4 A D 0 - 4 4 B 9 - A 5 3 C - A E 7 2 E E 2 6 4 D 2 1 } " > < p 1 4 : c r e a t i o n I d   x m l n s : p 1 4 = " h t t p : / / s c h e m a s . m i c r o s o f t . c o m / o f f i c e / p o w e r p o i n t / 2 0 1 0 / m a i n "   v a l = " 1 6 5 9 8 9 5 0 2 8 5 7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3 A 9 2 B F 1 D - D 2 0 3 - 4 A 0 4 - B A 6 6 - F 7 3 D D 6 6 9 B 1 5 B } " > < a 1 6 : c r e a t i o n I d   x m l n s : a 1 6 = " h t t p : / / s c h e m a s . m i c r o s o f t . c o m / o f f i c e / d r a w i n g / 2 0 1 0 / m a i n "   i d = " { A 0 D 6 0 E 8 3 - 3 E 2 A - 4 F 7 8 - A 8 5 8 - 5 4 E A E 3 4 1 3 1 1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7 2 9 8 9 7 3 "   y = " 0 " / > < a : e x t   c x = " 1 8 4 8 9 0 3 "   c y = " 6 8 6 8 9 9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3 7 A 1 5 E 4 7 - D 9 C 6 - 4 2 1 3 - 8 8 1 6 - 6 E 7 B 1 0 2 8 D A D A } " > < a 1 6 : c r e a t i o n I d   x m l n s : a 1 6 = " h t t p : / / s c h e m a s . m i c r o s o f t . c o m / o f f i c e / d r a w i n g / 2 0 1 0 / m a i n "   i d = " { 2 0 3 B E 1 5 A - 4 9 0 A - 4 8 8 F - B B 3 4 - 9 C A 2 F D 6 3 0 4 D 0 } " / > < / a : e x t > < / a : e x t L s t > < / p : c N v P r > < p : c N v S p P r / > < p : n v P r / > < / p : n v S p P r > < p : s p P r > < a : x f r m   f l i p H = " f a l s e "   f l i p V = " f a l s e "   r o t = " 0 " > < a : o f f   x = " 7 1 0 6 3 3 6 "   y = " - 6 2 1 2 9 8 " / > < a : e x t   c x = " 2 0 5 6 6 3 5 "   c y = " 1 7 5 0 0 7 0 " / > < / a : x f r m > < a : c u s t G e o m > < a : a v L s t / > < a : g d L s t / > < a : a h L s t / > < a : c x n L s t / > < a : r e c t   b = " b "   l = " 0 "   r = " r "   t = " 0 " / > < a : p a t h L s t > < a : p a t h   h = " 1 2 4 5 2 5 2 "   w = " 1 9 0 3 3 1 2 " > < a : m o v e T o > < a : p t   x = " 1 8 9 3 7 8 7 "   y = " 0 " / > < / a : m o v e T o > < a : l n T o > < a : p t   x = " 1 9 0 3 3 1 2 "   y = " 1 2 4 5 2 5 2 " / > < / a : l n T o > < a : l n T o > < a : p t   x = " 0 "   y = " 1 2 4 5 2 5 2 " / > < / a : l n T o > < a : l n T o > < a : p t   x = " 0 "   y = " 2 6 5 5 " / > < / a : l n T o > < a : c l o s e / > < / a : p a t h > < / a : p a t h L s t > < / a : c u s t G e o m > < a : g r a d F i l l   r o t W i t h S h a p e = " 1 " > < a : g s L s t > < a : g s   p o s = " 5 9 0 3 1 " > < a : s c h e m e C l r   v a l = " a c c e n t 2 " > < a : a l p h a   v a l = " 0 " / > < / a : s c h e m e C l r > < / a : g s > < a : g s   p o s = " 0 " > < a : s c h e m e C l r   v a l = " a c c e n t 1 " > < a : a l p h a   v a l = " 2 6 9 9 9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8 7 0 9 9 C C E - 6 A 1 3 - 4 1 6 6 - B F 1 8 - F 1 7 C 3 F 2 A E 8 F E } " > < a 1 6 : c r e a t i o n I d   x m l n s : a 1 6 = " h t t p : / / s c h e m a s . m i c r o s o f t . c o m / o f f i c e / d r a w i n g / 2 0 1 0 / m a i n "   i d = " { 0 0 E B 5 9 C 4 - 5 C 3 2 - 4 B 5 5 - 9 F 6 A - 3 E 1 2 A 8 2 3 4 B E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2 B 3 6 A 9 9 B - B 5 7 F - 4 F B 8 - 9 B F 9 - E 0 A 1 1 4 2 5 B 3 7 5 } " > < a 1 6 : c r e a t i o n I d   x m l n s : a 1 6 = " h t t p : / / s c h e m a s . m i c r o s o f t . c o m / o f f i c e / d r a w i n g / 2 0 1 0 / m a i n "   i d = " { C 8 1 8 2 B C 1 - 1 A 1 8 - 4 8 6 8 - 8 5 B C - 4 4 2 E 8 B 3 0 8 A C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1 4 4 0 0 "   y = " 1 0 7 6 3 2 5 " / > < a : e x t   c x = " 3 6 1 9 5 0 0 "   c y = " 3 4 0 9 9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9 9 E 1 5 4 1 9 - A C 3 C - 4 E 9 C - 9 F D B - 6 C B 1 2 B D 5 1 C 7 9 } " > < a 1 6 : c r e a t i o n I d   x m l n s : a 1 6 = " h t t p : / / s c h e m a s . m i c r o s o f t . c o m / o f f i c e / d r a w i n g / 2 0 1 0 / m a i n "   i d = " { 7 5 9 9 2 7 1 F - 5 A B 6 - 4 1 1 A - A 7 E E - F E 9 0 2 C C 0 3 7 5 5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1 0 1 0 0 "   y = " 1 0 7 6 3 2 5 " / > < a : e x t   c x = " 3 6 1 9 5 0 0 "   c y = " 3 4 0 9 9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E 6 3 6 3 4 D D - 1 7 C A - 4 0 5 A - 8 2 4 D - 8 1 4 A D 6 5 B 8 1 B D } " > < a 1 6 : c r e a t i o n I d   x m l n s : a 1 6 = " h t t p : / / s c h e m a s . m i c r o s o f t . c o m / o f f i c e / d r a w i n g / 2 0 1 0 / m a i n "   i d = " { 9 0 A B 6 1 1 6 - 0 D 7 7 - 4 4 0 1 - A A B 5 - 8 4 5 C 6 5 5 B 6 4 D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2 8 0 1 2 4 5 A - E 9 C 5 - 4 4 8 2 - B 8 D 3 - 0 5 1 A E 3 8 9 D 5 9 D } " > < a 1 6 : c r e a t i o n I d   x m l n s : a 1 6 = " h t t p : / / s c h e m a s . m i c r o s o f t . c o m / o f f i c e / d r a w i n g / 2 0 1 0 / m a i n "   i d = " { 8 6 7 C B B D E - A 7 2 7 - 4 6 0 3 - 9 D 7 0 - 4 6 9 3 6 8 5 1 F A 1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8 E 9 0 5 8 0 6 - A D C B - 4 9 2 2 - A 5 6 B - F A D 9 7 E 5 E F 5 1 0 } " > < a 1 6 : c r e a t i o n I d   x m l n s : a 1 6 = " h t t p : / / s c h e m a s . m i c r o s o f t . c o m / o f f i c e / d r a w i n g / 2 0 1 0 / m a i n "   i d = " { 7 E 4 7 2 A 3 2 - 7 0 1 5 - 4 B 0 9 - 8 E F A - 8 5 E 3 1 1 9 8 2 0 7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7 1 C F B 6 A - 5 3 8 7 - 4 6 4 7 - 9 A 3 6 - A A 6 9 4 7 B 2 9 B 9 D } " > < p 1 4 : c r e a t i o n I d   x m l n s : p 1 4 = " h t t p : / / s c h e m a s . m i c r o s o f t . c o m / o f f i c e / p o w e r p o i n t / 2 0 1 0 / m a i n "   v a l = " 1 6 5 9 8 9 5 0 2 8 5 7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1 F 3 2 A 7 1 A - 0 3 4 3 - 4 A F 3 - B 3 D 5 - E 3 C 4 1 7 8 2 B C E 6 } " > < a 1 6 : c r e a t i o n I d   x m l n s : a 1 6 = " h t t p : / / s c h e m a s . m i c r o s o f t . c o m / o f f i c e / d r a w i n g / 2 0 1 0 / m a i n "   i d = " { 5 8 C 5 3 4 F C - E A C 9 - 4 5 1 A - 9 7 1 D - 8 7 9 9 3 5 5 7 B 1 F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0 "   y = " 1 0 4 7 7 5 0 " / > < a : e x t   c x = " 9 5 5 8 4 4 "   c y = " 3 0 5 3 4 9 5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4 D B D 3 4 D D - F F 0 2 - 4 C A 6 - B D 0 3 - 0 D 1 1 4 E A E 6 5 6 9 } " > < a 1 6 : c r e a t i o n I d   x m l n s : a 1 6 = " h t t p : / / s c h e m a s . m i c r o s o f t . c o m / o f f i c e / d r a w i n g / 2 0 1 0 / m a i n "   i d = " { F 0 4 9 B 4 E 2 - 6 F 6 2 - 4 4 0 A - B E 5 8 - B 6 C 6 3 E 0 B 2 E E A } " / > < / a : e x t > < / a : e x t L s t > < / p : c N v P r > < p : c N v S p P r / > < p : n v P r / > < / p : n v S p P r > < p : s p P r > < a : x f r m   f l i p H = " f a l s e "   f l i p V = " f a l s e "   r o t = " 0 " > < a : o f f   x = " - 1 7 5 4 8 1 3 "   y = " 2 0 6 7 0 4 " / > < a : e x t   c x = " 3 8 9 8 5 3 1 "   c y = " 4 7 0 8 7 4 9 " / > < / a : x f r m > < a : c u s t G e o m > < a : a v L s t / > < a : g d L s t / > < a : a h L s t / > < a : c x n L s t / > < a : r e c t   b = " b "   l = " 0 "   r = " r "   t = " 0 " / > < a : p a t h L s t > < a : p a t h   h = " 4 7 0 8 7 4 9 "   w = " 3 8 9 8 5 3 1 " > < a : m o v e T o > < a : p t   x = " 1 7 5 1 6 4 2 "   y = " 0 " / > < / a : m o v e T o > < a : l n T o > < a : p t   x = " 3 8 9 8 5 3 1 "   y = " 0 " / > < / a : l n T o > < a : l n T o > < a : p t   x = " 3 8 9 8 5 3 1 "   y = " 4 7 0 8 7 4 9 " / > < / a : l n T o > < a : l n T o > < a : p t   x = " 1 7 5 1 6 4 2 "   y = " 4 7 0 8 7 4 9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A 8 3 6 0 1 8 A - 9 6 E 1 - 4 5 6 2 - A B A 7 - 6 2 3 F 2 2 8 9 F 7 9 2 } " > < a 1 6 : c r e a t i o n I d   x m l n s : a 1 6 = " h t t p : / / s c h e m a s . m i c r o s o f t . c o m / o f f i c e / d r a w i n g / 2 0 1 0 / m a i n "   i d = " { B 2 1 1 A 3 6 A - 3 4 8 4 - 4 A E 3 - 9 D D 5 - 6 D 5 2 4 B 3 B 3 B B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9 3 4 4 F 3 2 E - 7 2 4 8 - 4 F A 9 - A 0 E A - 6 1 2 1 C 9 C F 2 1 2 4 } " > < a 1 6 : c r e a t i o n I d   x m l n s : a 1 6 = " h t t p : / / s c h e m a s . m i c r o s o f t . c o m / o f f i c e / d r a w i n g / 2 0 1 0 / m a i n "   i d = " { D 0 3 2 B E 5 7 - 5 E 0 4 - 4 1 7 2 - B C 0 7 - 8 D 2 7 C 3 F 3 5 A 3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1 4 4 0 0 "   y = " 1 0 8 2 4 8 5 " / > < a : e x t   c x = " 3 6 1 9 5 0 0 "   c y = " 5 4 0 6 4 4 " / > < / a : x f r m > < a : p r s t G e o m   p r s t = " r e c t " > < a : a v L s t / > < / a : p r s t G e o m > < a : s o l i d F i l l > < a : s c h e m e C l r   v a l = " a c c e n t 2 " > < a : a l p h a   v a l = " 5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5 " /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6 0 B 2 D A C B - F 2 2 3 - 4 C F 4 - B 8 4 8 - 0 2 4 7 0 F D 1 6 E E 3 } " > < a 1 6 : c r e a t i o n I d   x m l n s : a 1 6 = " h t t p : / / s c h e m a s . m i c r o s o f t . c o m / o f f i c e / d r a w i n g / 2 0 1 0 / m a i n "   i d = " { 4 3 2 8 E 4 2 C - 9 8 4 4 - 4 F 3 6 - 8 7 3 0 - 6 9 F 1 3 0 9 C 0 C A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1 4 4 0 0 "   y = " 1 6 6 4 7 0 1 " / > < a : e x t   c x = " 3 6 1 9 5 0 0 "   c y = " 2 8 1 7 1 8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4 " > < a : e x t L s t > < a : e x t   u r i = " { 1 B 7 F 9 3 B 2 - 5 F 9 A - 4 7 0 C - 8 A 2 2 - B 4 4 B E C 3 7 6 4 0 E } " > < a 1 6 : c r e a t i o n I d   x m l n s : a 1 6 = " h t t p : / / s c h e m a s . m i c r o s o f t . c o m / o f f i c e / d r a w i n g / 2 0 1 0 / m a i n "   i d = " { 7 F 8 C 2 D A 2 - D 9 E 2 - 4 5 C 4 - B 2 B 1 - 6 F E F 5 5 F 0 A 0 4 4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0 9 4 6 7 "   y = " 1 0 8 2 4 8 5 " / > < a : e x t   c x = " 3 6 1 9 5 0 0 "   c y = " 5 4 0 6 4 4 " / > < / a : x f r m > < a : p r s t G e o m   p r s t = " r e c t " > < a : a v L s t / > < / a : p r s t G e o m > < a : s o l i d F i l l > < a : s c h e m e C l r   v a l = " a c c e n t 2 " > < a : a l p h a   v a l = " 5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a c c e n t 5 " / > < / a : s o l i d F i l l > < a : l a t i n   t y p e f a c e = " J o s e f i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3 9 0 1 5 9 9 B - C 5 8 8 - 4 4 2 D - B 5 2 7 - 6 4 7 1 8 D 5 E 2 1 2 B } " > < a 1 6 : c r e a t i o n I d   x m l n s : a 1 6 = " h t t p : / / s c h e m a s . m i c r o s o f t . c o m / o f f i c e / d r a w i n g / 2 0 1 0 / m a i n "   i d = " { F 4 7 6 7 8 8 A - 6 8 2 8 - 4 2 5 4 - 8 F 1 D - 6 3 D 3 A 3 3 B 9 B 2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0 9 4 6 7 "   y = " 1 6 6 4 7 0 1 " / > < a : e x t   c x = " 3 6 1 9 5 0 0 "   c y = " 2 8 1 7 1 8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F 1 E 0 C F 1 D - 2 5 C 2 - 4 C 4 7 - B 7 C 9 - C F 7 E 8 F 2 7 9 4 9 D } " > < a 1 6 : c r e a t i o n I d   x m l n s : a 1 6 = " h t t p : / / s c h e m a s . m i c r o s o f t . c o m / o f f i c e / d r a w i n g / 2 0 1 0 / m a i n "   i d = " { 3 7 F E D 4 3 D - 4 5 1 2 - 4 0 8 4 - 9 8 7 4 - 5 5 C D 9 4 7 0 E E 0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9 A A 1 E 9 B B - A 0 1 F - 4 C 1 5 - 9 F 9 E - 6 0 0 D A A 9 B E B 5 7 } " > < a 1 6 : c r e a t i o n I d   x m l n s : a 1 6 = " h t t p : / / s c h e m a s . m i c r o s o f t . c o m / o f f i c e / d r a w i n g / 2 0 1 0 / m a i n "   i d = " { 7 3 2 4 B 6 A 8 - 9 E 9 B - 4 5 2 B - 9 0 9 F - B 9 9 1 C F E 4 7 9 1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4 " > < a : e x t L s t > < a : e x t   u r i = " { E 7 3 6 2 4 9 F - A 7 E 7 - 4 A 9 C - A 4 6 B - C 4 3 5 8 E F D E B A C } " > < a 1 6 : c r e a t i o n I d   x m l n s : a 1 6 = " h t t p : / / s c h e m a s . m i c r o s o f t . c o m / o f f i c e / d r a w i n g / 2 0 1 0 / m a i n "   i d = " { F 2 3 5 A 7 A 7 - 5 B D 6 - 4 A 7 D - 9 0 5 5 - 3 8 5 C 2 3 E A 8 A B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8 B 5 E 9 E 4 5 - 4 9 E 0 - 4 E 0 2 - 8 B 0 8 - F F 6 B E 5 2 F 4 E A 2 } " > < p 1 4 : c r e a t i o n I d   x m l n s : p 1 4 = " h t t p : / / s c h e m a s . m i c r o s o f t . c o m / o f f i c e / p o w e r p o i n t / 2 0 1 0 / m a i n "   v a l = " 1 6 5 9 8 9 5 0 2 8 5 8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2 1 E A B 0 1 E - A A 5 8 - 4 C 3 1 - 9 5 0 3 - 6 4 4 3 D B C 0 4 8 B 1 } " > < a 1 6 : c r e a t i o n I d   x m l n s : a 1 6 = " h t t p : / / s c h e m a s . m i c r o s o f t . c o m / o f f i c e / d r a w i n g / 2 0 1 0 / m a i n "   i d = " { 2 F 7 E 9 1 F 9 - 4 4 B D - 4 6 B D - 9 C F E - 1 C 2 4 E 8 A F F 1 D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0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E F 5 D 4 D A 8 - 7 F 9 D - 4 9 D F - 8 4 A 6 - E A B 0 B 7 1 3 F B D 5 } " > < a 1 6 : c r e a t i o n I d   x m l n s : a 1 6 = " h t t p : / / s c h e m a s . m i c r o s o f t . c o m / o f f i c e / d r a w i n g / 2 0 1 0 / m a i n "   i d = " { 2 1 B A F 3 F 9 - 1 0 6 0 - 4 D 2 2 - 9 F 2 6 - 0 6 C D 4 E D D 3 F 8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- 9 1 6 2 "   y = " - 9 1 6 2 " / > < a : e x t   c x = " 1 7 5 2 6 0 0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0 F 2 7 1 4 2 1 - 2 3 6 9 - 4 0 5 2 - A 3 5 2 - 7 4 3 7 4 9 1 B 3 B 5 2 } " > < a 1 6 : c r e a t i o n I d   x m l n s : a 1 6 = " h t t p : / / s c h e m a s . m i c r o s o f t . c o m / o f f i c e / d r a w i n g / 2 0 1 0 / m a i n "   i d = " { B 8 9 4 5 B B 1 - 7 3 F 3 - 4 7 2 1 - A B D 7 - 6 3 6 D F A 1 A 0 2 F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6 2 9 8 8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8 4 6 2 2 E 9 2 - 8 9 D C - 4 9 5 2 - 8 E A 2 - B 1 4 0 3 7 1 8 4 5 3 C } " > < a 1 6 : c r e a t i o n I d   x m l n s : a 1 6 = " h t t p : / / s c h e m a s . m i c r o s o f t . c o m / o f f i c e / d r a w i n g / 2 0 1 0 / m a i n "   i d = " { C 1 C D 0 3 C 8 - 6 0 6 8 - 4 D D 2 - B 9 F 0 - 0 9 2 B F E 2 5 F 4 2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8 2 2 3 8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6 "   n a m e = " S l i d e   N u m b e r   P l a c e h o l d e r   3 " > < a : e x t L s t > < a : e x t   u r i = " { 4 6 D D C 4 2 F - 5 6 4 2 - 4 9 9 4 - A 0 0 0 - F 1 A B C 2 C 8 0 A 8 E } " > < a 1 6 : c r e a t i o n I d   x m l n s : a 1 6 = " h t t p : / / s c h e m a s . m i c r o s o f t . c o m / o f f i c e / d r a w i n g / 2 0 1 0 / m a i n "   i d = " { B D F F 0 7 6 7 - 9 E C 9 - 4 F 0 B - 8 6 D 9 - 3 6 A 8 1 D C A 6 1 6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2 " > < a : e x t L s t > < a : e x t   u r i = " { E F 8 A F F 8 6 - F 7 5 E - 4 F 5 A - A B F 6 - 4 8 9 C 7 1 9 C 1 D 8 4 } " > < a 1 6 : c r e a t i o n I d   x m l n s : a 1 6 = " h t t p : / / s c h e m a s . m i c r o s o f t . c o m / o f f i c e / d r a w i n g / 2 0 1 0 / m a i n "   i d = " { B F 9 6 D 3 E B - 4 B 7 2 - 4 D 1 B - A E D 1 - F 2 9 A 5 6 C 6 4 0 E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F 6 3 E F E A A - 7 1 3 0 - 4 1 6 4 - 9 3 7 A - D B 1 3 7 B B 4 A F 2 0 } " > < a 1 6 : c r e a t i o n I d   x m l n s : a 1 6 = " h t t p : / / s c h e m a s . m i c r o s o f t . c o m / o f f i c e / d r a w i n g / 2 0 1 0 / m a i n "   i d = " { F B D A E 3 1 8 - F F B 8 - 4 D F 1 - 9 8 2 7 - E 0 8 7 0 C 4 8 A D 1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2 2 B 1 1 9 5 - A C A 2 - 4 2 D C - B D 7 F - 2 3 7 7 F A A C 7 3 4 E } " > < p 1 4 : c r e a t i o n I d   x m l n s : p 1 4 = " h t t p : / / s c h e m a s . m i c r o s o f t . c o m / o f f i c e / p o w e r p o i n t / 2 0 1 0 / m a i n "   v a l = " 1 6 5 9 8 9 5 0 2 8 5 8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4 7 E 1 E 9 9 4 - 9 3 1 F - 4 A 4 7 - 9 F A E - F E 4 D 7 C 1 2 F B 7 F } " > < a 1 6 : c r e a t i o n I d   x m l n s : a 1 6 = " h t t p : / / s c h e m a s . m i c r o s o f t . c o m / o f f i c e / d r a w i n g / 2 0 1 0 / m a i n "   i d = " { 1 6 D 1 2 1 5 B - B 9 6 0 - 4 B 4 8 - A 6 B 5 - 8 2 9 8 F 8 7 B 6 D 4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0 "   y = " 1 0 4 7 7 5 0 " / > < a : e x t   c x = " 9 5 5 8 4 4 "   c y = " 3 0 5 3 4 9 5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9 7 7 4 A 1 E 5 - 8 A 4 B - 4 A C 1 - A F F 0 - 5 A D 4 F 5 B B 5 D 9 E } " > < a 1 6 : c r e a t i o n I d   x m l n s : a 1 6 = " h t t p : / / s c h e m a s . m i c r o s o f t . c o m / o f f i c e / d r a w i n g / 2 0 1 0 / m a i n "   i d = " { E 4 D 9 9 B 6 3 - 0 A 5 3 - 4 4 A 8 - 9 0 D F - 1 4 F 0 B 7 4 7 9 4 A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A F 6 F 7 2 5 0 - 6 E 0 F - 4 7 4 5 - 9 B 0 E - F 9 0 A F B 2 3 9 6 F A } " > < a 1 6 : c r e a t i o n I d   x m l n s : a 1 6 = " h t t p : / / s c h e m a s . m i c r o s o f t . c o m / o f f i c e / d r a w i n g / 2 0 1 0 / m a i n "   i d = " { 1 D 7 1 2 4 9 6 - 8 4 9 1 - 4 1 A F - 9 2 9 B - 3 1 2 2 0 E A 8 0 9 9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2 A C B 6 4 A 6 - 0 4 7 5 - 4 9 1 B - B 6 0 E - 4 D C A 6 C 3 0 7 F 3 0 } " > < a 1 6 : c r e a t i o n I d   x m l n s : a 1 6 = " h t t p : / / s c h e m a s . m i c r o s o f t . c o m / o f f i c e / d r a w i n g / 2 0 1 0 / m a i n "   i d = " { B 9 6 8 B B 2 7 - 0 C 9 6 - 4 1 1 7 - A 6 4 3 - 7 8 7 A 2 5 8 5 B 1 2 D } " / > < / a : e x t > < / a : e x t L s t > < / p : c N v P r > < p : c N v S p P r / > < p : n v P r / > < / p : n v S p P r > < p : s p P r > < a : x f r m   f l i p H = " f a l s e "   f l i p V = " f a l s e "   r o t = " 0 " > < a : o f f   x = " - 1 5 1 7 6 7 6 "   y = " 5 1 6 8 3 9 " / > < a : e x t   c x = " 3 1 7 7 6 3 4 "   c y = " 3 8 9 6 8 5 6 " / > < / a : x f r m > < a : c u s t G e o m > < a : a v L s t / > < a : g d L s t / > < a : a h L s t / > < a : c x n L s t / > < a : r e c t   b = " b "   l = " 0 "   r = " r "   t = " 0 " / > < a : p a t h L s t > < a : p a t h   h = " 3 8 9 6 8 5 6 "   w = " 3 1 7 7 6 3 5 " > < a : m o v e T o > < a : p t   x = " 6 5 1 7 8 "   y = " 0 " / > < / a : m o v e T o > < a : l n T o > < a : p t   x = " 1 4 9 8 8 9 0 "   y = " 5 8 8 2 5 " / > < / a : l n T o > < a : l n T o > < a : p t   x = " 3 1 7 7 6 3 5 "   y = " 5 8 8 2 5 " / > < / a : l n T o > < a : l n T o > < a : p t   x = " 3 1 7 7 6 3 5 "   y = " 3 8 9 6 8 5 6 " / > < / a : l n T o > < a : l n T o > < a : p t   x = " 1 4 9 8 8 9 0 "   y = " 3 8 9 6 8 5 6 " / > < / a : l n T o > < a : l n T o > < a : p t   x = " 0 "   y = " 3 8 9 6 8 5 6 " / > < / a : l n T o > < a : c l o s e / > < / a : p a t h > < / a : p a t h L s t > < / a : c u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/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T i t l e   1 " > < a : e x t L s t > < a : e x t   u r i = " { B 0 1 E B C F 3 - 9 E E 6 - 4 F 2 4 - A 1 8 0 - 1 B 4 1 8 5 1 9 0 C 2 1 } " > < a 1 6 : c r e a t i o n I d   x m l n s : a 1 6 = " h t t p : / / s c h e m a s . m i c r o s o f t . c o m / o f f i c e / d r a w i n g / 2 0 1 0 / m a i n "   i d = " { 1 5 4 2 C 0 F B - 6 8 9 A - 4 C E 3 - B B 7 A - 1 F B D A B F 6 E D 2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3 5 C D 1 2 F E - 8 B D 5 - 4 5 C 4 - B B 4 8 - 9 5 B 8 9 B D 9 8 C 7 2 } " > < a 1 6 : c r e a t i o n I d   x m l n s : a 1 6 = " h t t p : / / s c h e m a s . m i c r o s o f t . c o m / o f f i c e / d r a w i n g / 2 0 1 0 / m a i n "   i d = " { B 1 A D 9 D 0 F - B 8 9 4 - 4 1 0 F - 8 4 C F - E B 3 C 0 9 1 5 A E 7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1 4 4 0 0 "   y = " 1 1 4 3 0 0 0 " / > < a : e x t   c x = " 2 4 0 0 0 7 4 "   c y = " 3 4 2 4 2 5 7 " / > < / a : x f r m > < a : n o F i l l /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1 B E A 5 2 5 A - A 7 B D - 4 6 1 D - 8 7 E 8 - 5 2 0 E 2 8 A D 5 1 5 1 } " > < a 1 6 : c r e a t i o n I d   x m l n s : a 1 6 = " h t t p : / / s c h e m a s . m i c r o s o f t . c o m / o f f i c e / d r a w i n g / 2 0 1 0 / m a i n "   i d = " { 3 2 4 8 4 E 7 C - 4 7 A A - 4 7 3 5 - 9 6 D D - 2 3 A 3 1 C D C C 4 A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3 9 6 2 7 5 "   y = " 1 1 4 3 0 0 0 " / > < a : e x t   c x = " 4 8 2 6 1 9 3 "   c y = " 3 4 2 4 2 5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0 4 4 6 6 2 2 C - 5 0 B 4 - 4 E B 7 - 8 9 2 2 - 4 F 8 3 1 F F B A B 4 0 } " > < a 1 6 : c r e a t i o n I d   x m l n s : a 1 6 = " h t t p : / / s c h e m a s . m i c r o s o f t . c o m / o f f i c e / d r a w i n g / 2 0 1 0 / m a i n "   i d = " { F 8 7 5 7 B 1 F - 3 D 8 D - 4 9 7 E - A A 4 B - D 4 5 C C B 6 5 E E 1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2 " > < a : e x t L s t > < a : e x t   u r i = " { B 7 5 9 4 D D A - 1 A C D - 4 E B C - A 8 2 3 - 9 0 7 2 1 3 8 6 8 B D B } " > < a 1 6 : c r e a t i o n I d   x m l n s : a 1 6 = " h t t p : / / s c h e m a s . m i c r o s o f t . c o m / o f f i c e / d r a w i n g / 2 0 1 0 / m a i n "   i d = " { 5 8 2 B 9 D 9 0 - C 4 F 1 - 4 E 1 B - 8 F C A - 4 F 4 9 C D A 9 D D 6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F 7 6 0 D 4 0 3 - 8 8 0 C - 4 5 2 3 - 8 6 5 2 - 4 9 1 3 D A C 0 1 1 7 9 } " > < a 1 6 : c r e a t i o n I d   x m l n s : a 1 6 = " h t t p : / / s c h e m a s . m i c r o s o f t . c o m / o f f i c e / d r a w i n g / 2 0 1 0 / m a i n "   i d = " { 6 5 1 F 1 A E B - 1 4 6 C - 4 B 6 E - A C 6 5 - B B 6 C 9 F 2 B D 4 1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D 4 A E 9 E D - A 4 D 6 - 4 D 0 2 - A 6 3 5 - 0 2 4 7 1 5 F 8 5 F D 4 } " > < p 1 4 : c r e a t i o n I d   x m l n s : p 1 4 = " h t t p : / / s c h e m a s . m i c r o s o f t . c o m / o f f i c e / p o w e r p o i n t / 2 0 1 0 / m a i n "   v a l = " 1 6 5 9 8 9 5 0 2 8 5 9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1 C 1 F 9 A 1 5 - 8 F B E - 4 0 A A - B 1 5 9 - B F C 8 F 7 2 8 A 5 7 2 } " > < a 1 6 : c r e a t i o n I d   x m l n s : a 1 6 = " h t t p : / / s c h e m a s . m i c r o s o f t . c o m / o f f i c e / d r a w i n g / 2 0 1 0 / m a i n "   i d = " { B 1 3 B 3 E F 3 - 9 9 B D - 4 B 2 E - 8 A 9 F - D B 7 0 9 7 7 5 B 8 0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1 6 2 0 0 0 0 0 " > < a : o f f   x = " - 9 7 1 5 5 0 "   y = " 2 0 0 0 2 5 0 " / > < a : e x t   c x = " 3 0 9 6 2 9 6 "   c y = " 1 1 5 0 3 2 6 " / > < / a : x f r m > < a : p r s t G e o m   p r s t = " r e c t " > < a : a v L s t / > < / a : p r s t G e o m > < a : n o F i l l / > < / p : s p P r > < / p : p i c > < p : p i c > < p : n v P i c P r > < p : c N v P r   i d = " 3 "   n a m e = " " > < a : e x t L s t > < a : e x t   u r i = " { B 2 B 3 D 3 A 1 - E C D F - 4 4 D 3 - A 4 C 5 - 0 2 5 6 3 C E 8 5 A B B } " > < a 1 6 : c r e a t i o n I d   x m l n s : a 1 6 = " h t t p : / / s c h e m a s . m i c r o s o f t . c o m / o f f i c e / d r a w i n g / 2 0 1 0 / m a i n "   i d = " { 8 E D 8 3 4 B A - B C 5 A - 4 E 7 F - 8 3 B 4 - 7 D 8 0 6 8 4 3 B D B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1 2 0 0 0 " / > < / a : b l i p > < a : s t r e t c h > < a : f i l l R e c t / > < / a : s t r e t c h > < / p : b l i p F i l l > < p : s p P r > < a : x f r m   f l i p H = " f a l s e "   f l i p V = " f a l s e " > < a : o f f   x = " 9 1 6 2 "   y = " 0 " / > < a : e x t   c x = " 3 8 0 0 4 7 5 "   c y = " 5 1 4 3 5 0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2 C 2 0 5 5 6 1 - 5 3 6 A - 4 E E F - 9 4 6 B - 1 5 3 7 B F E B 9 8 A A } " > < a 1 6 : c r e a t i o n I d   x m l n s : a 1 6 = " h t t p : / / s c h e m a s . m i c r o s o f t . c o m / o f f i c e / d r a w i n g / 2 0 1 0 / m a i n "   i d = " { 5 7 3 F 6 E 5 D - E 2 5 7 - 4 1 8 2 - A 4 5 6 - A D 6 E 5 3 4 2 B F D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4 9 9 9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8 9 B 2 0 D 5 4 - C A 0 D - 4 3 B 9 - 9 6 9 A - 0 B A C F 8 2 6 C C C E } " > < a 1 6 : c r e a t i o n I d   x m l n s : a 1 6 = " h t t p : / / s c h e m a s . m i c r o s o f t . c o m / o f f i c e / d r a w i n g / 2 0 1 0 / m a i n "   i d = " { C 2 8 4 2 A 5 1 - C 2 8 0 - 4 2 3 B - 9 C 0 D - B 4 0 0 D 7 C 1 3 3 1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6 0 0 0 0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6 5 A 4 8 F A 6 - 1 D 5 E - 4 2 1 2 - 8 D 9 7 - 1 F F C 0 0 7 3 6 9 8 8 } " > < a 1 6 : c r e a t i o n I d   x m l n s : a 1 6 = " h t t p : / / s c h e m a s . m i c r o s o f t . c o m / o f f i c e / d r a w i n g / 2 0 1 0 / m a i n "   i d = " { 7 7 9 2 5 D 8 9 - 1 0 4 9 - 4 3 0 C - 8 5 1 1 - A 0 2 0 0 9 D C D 0 9 4 } " / > < / a : e x t > < / a : e x t L s t > < / p : c N v P r > < p : c N v S p P r / > < p : n v P r / > < / p : n v S p P r > < p : s p P r > < a : x f r m   f l i p H = " f a l s e "   f l i p V = " f a l s e "   r o t = " 0 " > < a : o f f   x = " - 1 7 5 4 8 1 3 "   y = " 2 0 6 7 0 4 " / > < a : e x t   c x = " 3 8 9 8 5 3 1 "   c y = " 4 7 0 8 7 4 9 " / > < / a : x f r m > < a : p r s t G e o m   p r s t = " r e c t " > < a : a v L s t / > < / a : p r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1 " > < a : e x t L s t > < a : e x t   u r i = " { 9 6 8 B C 2 D C - C D 6 8 - 4 8 3 0 - A B 6 6 - 4 3 C 7 1 E 6 7 E C 3 6 } " > < a 1 6 : c r e a t i o n I d   x m l n s : a 1 6 = " h t t p : / / s c h e m a s . m i c r o s o f t . c o m / o f f i c e / d r a w i n g / 2 0 1 0 / m a i n "   i d = " { 7 D F 0 7 7 F 7 - 6 E A 6 - 4 5 8 8 - 8 9 D F - 2 9 E 9 C 0 5 9 9 8 3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7 1 6 0 6 "   y = " 2 2 1 9 3 2 5 " / > < a : e x t   c x = " 6 7 4 2 8 1 6 "   c y = " 7 0 4 8 5 0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l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l i d e   N u m b e r   P l a c e h o l d e r   3 " > < a : e x t L s t > < a : e x t   u r i = " { 3 6 2 2 A 6 1 0 - 3 F F F - 4 5 6 4 - 8 E 9 8 - A F D 8 4 E 3 9 4 7 A 6 } " > < a 1 6 : c r e a t i o n I d   x m l n s : a 1 6 = " h t t p : / / s c h e m a s . m i c r o s o f t . c o m / o f f i c e / d r a w i n g / 2 0 1 0 / m a i n "   i d = " { A C 8 8 5 1 F 8 - 0 B 0 F - 4 6 E F - 8 1 3 7 - A 2 1 F 9 0 7 5 8 6 E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5 2 1 9 9 0 6 9 - 8 4 D 4 - 4 D D 5 - 9 A E E - 9 F 1 E 0 9 C 8 0 5 1 2 } " > < a 1 6 : c r e a t i o n I d   x m l n s : a 1 6 = " h t t p : / / s c h e m a s . m i c r o s o f t . c o m / o f f i c e / d r a w i n g / 2 0 1 0 / m a i n "   i d = " { B A 4 A A 7 A 8 - E 2 F B - 4 F C 2 - 8 1 2 1 - 3 0 5 C 6 D 9 F E C 4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E 2 D D 1 4 B 9 - 6 D 9 E - 4 A 6 D - A B 3 D - 0 0 B 1 F E 4 1 4 2 4 0 } " > < a 1 6 : c r e a t i o n I d   x m l n s : a 1 6 = " h t t p : / / s c h e m a s . m i c r o s o f t . c o m / o f f i c e / d r a w i n g / 2 0 1 0 / m a i n "   i d = " { 5 A 0 1 5 7 7 E - 3 3 9 9 - 4 E 8 2 - B C A 2 - 5 4 A 1 7 A B E 9 0 2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2 D 5 8 B 2 2 - C 0 2 7 - 4 F 7 A - A F 1 6 - E 0 A A 1 8 7 A 2 3 5 A } " > < p 1 4 : c r e a t i o n I d   x m l n s : p 1 4 = " h t t p : / / s c h e m a s . m i c r o s o f t . c o m / o f f i c e / p o w e r p o i n t / 2 0 1 0 / m a i n "   v a l = " 1 6 5 9 8 9 5 0 2 8 5 9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5 4 8 3 C E A 9 - 9 0 5 3 - 4 7 7 D - A 1 B 8 - B 2 5 A 2 E 6 B 1 C C E } " > < a 1 6 : c r e a t i o n I d   x m l n s : a 1 6 = " h t t p : / / s c h e m a s . m i c r o s o f t . c o m / o f f i c e / d r a w i n g / 2 0 1 0 / m a i n "   i d = " { 5 5 B 1 E E B 7 - 0 8 B 3 - 4 7 2 F - A 1 3 9 - E D 9 C 9 A 5 C 1 5 C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5 7 6 1 3 "   y = " 8 7 3 1 4 1 " / > < a : e x t   c x = " 3 3 3 0 1 5 8 "   c y = " 3 3 6 7 3 1 5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2 1 A A E 7 7 4 - E 5 C 2 - 4 C 5 6 - B 7 3 C - B 5 A F C 8 F A 4 C 9 9 } " > < a 1 6 : c r e a t i o n I d   x m l n s : a 1 6 = " h t t p : / / s c h e m a s . m i c r o s o f t . c o m / o f f i c e / d r a w i n g / 2 0 1 0 / m a i n "   i d = " { 1 0 7 3 A C E A - 9 A 2 C - 4 1 3 5 - 9 8 A D - 3 5 0 B 8 8 D 5 9 9 E 9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1 2 1 9 8 1 "   c y = " 5 1 4 5 8 9 1 " / > < / a : x f r m > < a : p r s t G e o m   p r s t = " r e c t " > < a : a v L s t / > < / a : p r s t G e o m > < a : g r a d F i l l   r o t W i t h S h a p e = " 1 " > < a : g s L s t > < a : g s   p o s = " 5 9 0 3 1 " > < a : s c h e m e C l r   v a l = " a c c e n t 3 " > < a : a l p h a   v a l = " 0 " / > < / a : s c h e m e C l r > < / a : g s > < a : g s   p o s = " 0 " > < a : s c h e m e C l r   v a l = " a c c e n t 3 " > < a : a l p h a   v a l = " 8 2 0 0 0 " / > < / a : s c h e m e C l r > < / a : g s > < / a : g s L s t > < a : p a t h   p a t h = " c i r c l e " > < a : f i l l T o R e c t   b = " 5 0 0 0 0 "   l = " 5 0 0 0 0 "   r = " 5 0 0 0 0 "   t = " 5 0 0 0 0 " / > < / a : p a t h > < a : t i l e R e c t   b = " 0 "   l = " 0 "   r = " 0 "   t = " 0 " / > < / a : g r a d F i l l > < a : l n   c a p = " f l a t "   w = " 9 5 2 5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4 "   n a m e = " S t r a i g h t   C o n n e c t o r   4 " > < a : e x t L s t > < a : e x t   u r i = " { C D E 9 C 8 5 8 - 3 9 F B - 4 F 9 6 - 9 0 6 5 - 9 A 0 2 F 4 A 3 0 1 F 8 } " > < a 1 6 : c r e a t i o n I d   x m l n s : a 1 6 = " h t t p : / / s c h e m a s . m i c r o s o f t . c o m / o f f i c e / d r a w i n g / 2 0 1 0 / m a i n "   i d = " { 6 3 9 0 3 E F F - C 4 0 5 - 4 F 1 7 - B D F A - 4 6 4 C 7 F E 5 3 F 9 2 } " / > < / a : e x t > < / a : e x t L s t > < / p : c N v P r > < p : c N v C x n S p P r / > < p : n v P r / > < / p : n v C x n S p P r > < p : s p P r > < a : x f r m   f l i p H = " t r u e "   f l i p V = " f a l s e "   r o t = " 0 " > < a : o f f   x = " 8 0 0 6 0 9 "   y = " 9 5 8 9 2 8 " / > < a : e x t   c x = " 7 1 1 4 2 1 0 "   c y = " 2 8 6 6 7 " / > < / a : x f r m > < a : p r s t G e o m   p r s t = " l i n e " > < a : a v L s t / > < / a : p r s t G e o m > < a : l n   w = " 6 3 5 0 " > < a : s o l i d F i l l > < a : s r g b C l r   v a l = " 6 b c a d 5 " > < a : a l p h a   v a l = " 3 0 0 0 0 " / > < / a : s r g b C l r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p i c > < p : n v P i c P r > < p : c N v P r   i d = " 5 "   n a m e = " " > < a : e x t L s t > < a : e x t   u r i = " { 0 0 3 F 9 F 3 2 - D 4 C C - 4 A A 1 - A 3 4 C - D 9 E 5 5 C C D B 7 0 A } " > < a 1 6 : c r e a t i o n I d   x m l n s : a 1 6 = " h t t p : / / s c h e m a s . m i c r o s o f t . c o m / o f f i c e / d r a w i n g / 2 0 1 0 / m a i n "   i d = " { A 9 8 A 8 3 9 B - 4 F 0 7 - 4 3 7 5 - 8 4 C 1 - 8 1 C 9 6 B 3 E 8 9 9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> < a : a l p h a M o d F i x   a m t = " 3 9 9 9 9 " / > < / a : b l i p > < a : s t r e t c h > < a : f i l l R e c t / > < / a : s t r e t c h > < / p : b l i p F i l l > < p : s p P r > < a : x f r m   f l i p H = " f a l s e "   f l i p V = " f a l s e " > < a : o f f   x = " 7 3 9 1 4 0 0 "   y = " - 9 1 6 2 " / > < a : e x t   c x = " 1 7 4 3 0 7 5 "   c y = " 5 1 4 3 5 0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A B A D 6 6 1 C - D D 0 5 - 4 B D 9 - B F 2 6 - 4 0 8 8 E 8 7 7 F 2 B B } " > < a 1 6 : c r e a t i o n I d   x m l n s : a 1 6 = " h t t p : / / s c h e m a s . m i c r o s o f t . c o m / o f f i c e / d r a w i n g / 2 0 1 0 / m a i n "   i d = " { 6 F B F 1 C E 2 - D C 9 A - 4 9 F 9 - A A F 3 - B 4 0 E 2 D 9 3 A 5 8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> < a : a l p h a M o d F i x   a m t = " 1 0 0 0 0 " / > < / a : b l i p > < a : s t r e t c h > < a : f i l l R e c t / > < / a : s t r e t c h > < / p : b l i p F i l l > < p : s p P r > < a : x f r m   f l i p H = " f a l s e "   f l i p V = " f a l s e " > < a : o f f   x = " 5 7 7 2 1 5 0 "   y = " 0 " / > < a : e x t   c x = " 3 3 6 6 0 3 8 "   c y = " 5 1 4 3 5 0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A 3 5 9 7 B 4 9 - 3 9 0 5 - 4 B 9 B - A E 9 0 - 1 9 7 B B 2 A F D F 8 A } " > < a 1 6 : c r e a t i o n I d   x m l n s : a 1 6 = " h t t p : / / s c h e m a s . m i c r o s o f t . c o m / o f f i c e / d r a w i n g / 2 0 1 0 / m a i n "   i d = " { B E 4 9 D 5 4 A - 6 C D A - 4 4 8 8 - 8 D B F - 7 0 C 3 A 4 E E C F 2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> < a : a l p h a M o d F i x   a m t = " 1 9 9 9 9 " / > < / a : b l i p > < a : s t r e t c h > < a : f i l l R e c t / > < / a : s t r e t c h > < / p : b l i p F i l l > < p : s p P r > < a : x f r m   f l i p H = " f a l s e "   f l i p V = " f a l s e " > < a : o f f   x = " 0 "   y = " 0 " / > < a : e x t   c x = " 1 7 5 2 6 0 0 "   c y = " 5 1 4 3 5 0 0 " / > < / a : x f r m > < a : p r s t G e o m   p r s t = " r e c t " > < a : a v L s t / > < / a : p r s t G e o m > < a : n o F i l l / > < / p : s p P r > < / p : p i c > < p : s p > < p : n v S p P r > < p : c N v P r   h i d d e n = " f a l s e "   i d = " 8 "   n a m e = " T i t l e   1 " > < a : e x t L s t > < a : e x t   u r i = " { 5 2 7 7 2 6 2 E - A 5 1 F - 4 6 2 7 - A 8 E 1 - 2 0 D 9 7 4 E F C 5 6 3 } " > < a 1 6 : c r e a t i o n I d   x m l n s : a 1 6 = " h t t p : / / s c h e m a s . m i c r o s o f t . c o m / o f f i c e / d r a w i n g / 2 0 1 0 / m a i n "   i d = " { C 8 A 1 4 8 1 A - 6 1 F C - 4 F B 1 - 8 D 5 4 - B D 3 0 3 B B E 6 B 9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9 "   n a m e = " T e x t   P l a c e h o l d e r   3 " > < a : e x t L s t > < a : e x t   u r i = " { 9 C A 7 6 6 E D - C 0 B 3 - 4 2 7 4 - 9 0 1 9 - 0 A 2 8 2 A 1 0 D 8 D F } " > < a 1 6 : c r e a t i o n I d   x m l n s : a 1 6 = " h t t p : / / s c h e m a s . m i c r o s o f t . c o m / o f f i c e / d r a w i n g / 2 0 1 0 / m a i n "   i d = " { 8 3 E 5 1 E E 8 - D 5 9 2 - 4 8 0 7 - 8 C 5 E - C C 1 C 3 0 4 4 A 7 C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9 7 8 0 4 8 "   y = " 1 1 9 9 2 0 1 " / > < a : e x t   c x = " 4 2 5 1 5 5 2 "   c y = " 3 0 7 5 0 6 3 " / > < / a : x f r m > < a : c u s t G e o m > < a : a v L s t / > < a : g d L s t / > < a : a h L s t / > < a : c x n L s t / > < a : r e c t   b = " b "   l = " 0 "   r = " r "   t = " 0 " / > < a : p a t h L s t > < a : p a t h   h = " 3 0 7 5 0 6 4 "   w = " 4 2 5 1 5 5 2 " > < a : m o v e T o > < a : p t   x = " 4 2 3 6 "   y = " 1 1 6 4 1 " / > < / a : m o v e T o > < a : l n T o > < a : p t   x = " 4 2 5 1 5 5 2 "   y = " 0 " / > < / a : l n T o > < a : l n T o > < a : p t   x = " 4 2 5 1 5 5 2 "   y = " 3 0 6 4 2 8 4 " / > < / a : l n T o > < a : l n T o > < a : p t   x = " 2 4 2 4 "   y = " 3 0 7 3 6 4 9 " / > < / a : l n T o > < a : c u b i c B e z T o > < a : p t   x = " 5 5 0 9 "   y = " 3 1 3 1 0 4 7 " / > < a : p t   x = " - 6 6 4 2 "   y = " 1 4 2 2 5 8 3 " / > < a : p t   x = " 5 5 5 9 "   y = " 1 4 5 2 9 5 8 " / > < / a : c u b i c B e z T o > < a : c l o s e / > < / a : p a t h > < / a : p a t h L s t > < / a : c u s t G e o m > < / p : s p P r > < p : t x B o d y > < a : b o d y P r   a n c h o r = " t "   b I n s = " 0 "   l I n s = " 0 "   r I n s = " 0 "   r t l C o l = " 0 "   t I n s = " 0 "   v e r t = " h o r z " > < a : n o r m A u t o f i t / > < / a : b o d y P r > < a : l s t S t y l e > < a : l v l 1 p P r   i n d e n t = " 0 "   l v l = " 0 "   m a r L = " 0 " > < a : l n S p c > < a : s p c P c t   v a l = " 1 5 0 0 0 0 " / > < / a : l n S p c > < a : b u N o n e / > < a : d e f R P r   b = " 0 "   d i r t y = " 0 "   l a n g = " e n - U S "   s z = " 1 8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5 A 7 6 D 5 B 8 - A 6 C 2 - 4 9 4 D - A B D 6 - 8 5 6 A E F 4 0 7 8 C A } " > < a 1 6 : c r e a t i o n I d   x m l n s : a 1 6 = " h t t p : / / s c h e m a s . m i c r o s o f t . c o m / o f f i c e / d r a w i n g / 2 0 1 0 / m a i n "   i d = " { 3 7 3 4 3 2 E 0 - 2 A 3 C - 4 9 8 A - A C 0 A - 0 9 D 1 B 4 5 9 C B 7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8 2 3 3 0 2 "   y = " 1 3 2 3 9 7 5 " / > < a : e x t   c x = " 2 5 7 1 7 5 0 "   c y = " 2 5 7 1 7 5 0 " / > < / a : x f r m > < a : p r s t G e o m   p r s t = " e l l i p s e " > < a : a v L s t / > < / a : p r s t G e o m > < a : s o l i d F i l l > < a : s c h e m e C l r   v a l = " t x 2 " > < a : a l p h a   v a l = " 1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4 2 C D F 0 6 7 - B 2 8 4 - 4 D D 1 - 9 5 A 5 - C A 6 F D 1 1 9 6 A 2 D } " > < a 1 6 : c r e a t i o n I d   x m l n s : a 1 6 = " h t t p : / / s c h e m a s . m i c r o s o f t . c o m / o f f i c e / d r a w i n g / 2 0 1 0 / m a i n "   i d = " { 6 4 2 B 9 7 0 2 - 5 A 2 3 - 4 E 5 5 - A 6 9 4 - A C F D C 4 3 9 E 1 B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C 6 9 2 0 5 E 0 - 3 E 8 4 - 4 2 5 3 - 8 A C 7 - 7 F F 5 5 C 8 0 8 9 9 4 } " > < a 1 6 : c r e a t i o n I d   x m l n s : a 1 6 = " h t t p : / / s c h e m a s . m i c r o s o f t . c o m / o f f i c e / d r a w i n g / 2 0 1 0 / m a i n "   i d = " { 6 E 1 C 3 1 B 6 - 8 2 8 4 - 4 2 C 2 - A E D F - 1 9 B 5 4 7 4 8 A F 9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4 2 8 6 1 E A 5 - C 3 E F - 4 9 5 F - 9 1 2 F - B 6 F 6 3 D 4 3 1 6 6 B } " > < a 1 6 : c r e a t i o n I d   x m l n s : a 1 6 = " h t t p : / / s c h e m a s . m i c r o s o f t . c o m / o f f i c e / d r a w i n g / 2 0 1 0 / m a i n "   i d = " { 0 7 5 0 E 3 7 B - 1 3 E 1 - 4 8 E 3 - A 8 5 7 - D 0 1 6 A 5 F E 9 6 B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5 3 8 F 0 9 A - 4 A D 0 - 4 9 2 F - 9 F 1 2 - E 2 2 9 A 1 E 3 9 3 E D } " > < p 1 4 : c r e a t i o n I d   x m l n s : p 1 4 = " h t t p : / / s c h e m a s . m i c r o s o f t . c o m / o f f i c e / p o w e r p o i n t / 2 0 1 0 / m a i n "   v a l = " 1 6 5 9 8 9 5 0 2 8 5 9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4 . j p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1 8 4 F B B 1 8 - 8 8 0 A - 4 8 1 2 - 9 C 0 A - 9 7 4 4 8 6 6 C 5 D D 6 } " > < a 1 6 : c r e a t i o n I d   x m l n s : a 1 6 = " h t t p : / / s c h e m a s . m i c r o s o f t . c o m / o f f i c e / d r a w i n g / 2 0 1 0 / m a i n "   i d = " { E 0 B C C A 2 F - 4 0 D D - 4 C 5 C - B 5 0 5 - D F 0 C 0 1 0 F 5 6 E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1 9 6 8 8 "   y = " 4 9 0 6 9 4 " / > < a : e x t   c x = " 7 3 0 2 7 8 0 "   c y = " 4 9 4 5 9 2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F 2 9 8 1 0 3 9 - C 6 B C - 4 0 E 6 - B 5 1 2 - D 3 7 D E 8 0 6 6 E 1 0 } " > < a 1 6 : c r e a t i o n I d   x m l n s : a 1 6 = " h t t p : / / s c h e m a s . m i c r o s o f t . c o m / o f f i c e / d r a w i n g / 2 0 1 0 / m a i n "   i d = " { A F 1 C 4 D F A - 5 4 D 1 - 4 2 D 3 - A 3 E F - 6 6 7 9 5 F 1 1 A 0 E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2 4 4 5 0 "   y = " 1 0 6 7 1 1 6 " / > < a : e x t   c x = " 7 3 0 2 7 8 0 "   c y = " 3 5 7 5 0 8 7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8 D 2 8 C 6 7 8 - 3 7 3 4 - 4 B A 5 - A 2 4 3 - 6 2 D A A 7 5 6 1 C 8 2 } " > < a 1 6 : c r e a t i o n I d   x m l n s : a 1 6 = " h t t p : / / s c h e m a s . m i c r o s o f t . c o m / o f f i c e / d r a w i n g / 2 0 1 0 / m a i n "   i d = " { C 8 A 3 D 1 8 8 - 6 A 1 C - 4 4 6 D - B A E 6 - 8 4 C 2 5 E 7 1 B B 5 1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9 A D 6 6 8 4 - F 5 8 4 - 4 8 F A - 9 6 C 1 - C F 9 D 7 A 8 2 8 1 F B } " > < a 1 6 : c r e a t i o n I d   x m l n s : a 1 6 = " h t t p : / / s c h e m a s . m i c r o s o f t . c o m / o f f i c e / d r a w i n g / 2 0 1 0 / m a i n "   i d = " { 4 5 B 8 9 B 4 1 - 8 1 8 C - 4 B C F - 8 3 D A - 9 3 2 B 6 C B 2 D B F B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F 5 6 0 5 4 7 F - C 9 F 4 - 4 D 0 D - 8 7 A 8 - 4 2 4 D 5 8 3 6 E D 0 9 } " > < a 1 6 : c r e a t i o n I d   x m l n s : a 1 6 = " h t t p : / / s c h e m a s . m i c r o s o f t . c o m / o f f i c e / d r a w i n g / 2 0 1 0 / m a i n "   i d = " { 6 D 4 A 0 6 6 A - 6 E A 9 - 4 9 0 6 - 9 7 2 9 - 9 B 8 6 9 A 0 4 5 9 0 4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0 "   d i r t y = " 0 "   i = " 0 "   l a n g = " e n - U S "   s z = " 3 2 0 0 " > < a : s o l i d F i l l > < a : s c h e m e C l r   v a l = " a c c e n t 3 " > < a : l u m M o d   v a l = " 6 0 0 0 0 " / > < a : l u m O f f   v a l = " 4 0 0 0 0 " / > < / a : s c h e m e C l r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l n S p c > < a : s p c P c t   v a l = " 1 0 0 0 0 0 " / > < / a : l n S p c > < a : s p c B e f > < a : s p c P t s   v a l = " 1 2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b g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b g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2 0 0 " > < a : s o l i d F i l l > < a : s c h e m e C l r   v a l = " b g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t s   v a l = " 3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C l r > < a : s c h e m e C l r   v a l = " a c c e n t 3 " > < a : l u m M o d   v a l = " 6 0 0 0 0 " / > < a : l u m O f f   v a l = " 4 0 0 0 0 " / > < / a : s c h e m e C l r > < / a : b u C l r > < a : b u F o n t   t y p e f a c e = " A r i a l " / > < a : b u C h a r   c h a r = " " " / > < a : d e f R P r   b = " 0 "   d i r t y = " 0 "   i = " 0 "   l a n g = " e n - U S "   s z = " 1 0 0 0 " > < a : s o l i d F i l l > < a : s c h e m e C l r   v a l = " b g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E 5 2 8 0 7 6 - 5 E 8 6 - 4 8 7 3 - A A 6 1 - 9 A 0 A 7 7 E 8 E 7 2 2 } " > < a 1 6 : c r e a t i o n I d   x m l n s : a 1 6 = " h t t p : / / s c h e m a s . m i c r o s o f t . c o m / o f f i c e / d r a w i n g / 2 0 1 0 / m a i n "   i d = " { 4 6 8 4 0 2 A E - C 7 4 C - 4 5 2 A - B A 4 D - 7 F 6 5 9 7 1 F E 1 A 7 } " / > < / a : e x t > < / a : e x t L s t > < / p : c N v P r > < p : c N v S p P r   t x B o x = " 1 " / > < p : n v P r / > < / p : n v S p P r > < p : s p P r > < a : x f r m   f l i p H = " f a l s e "   f l i p V = " f a l s e "   r o t = " 0 " > < a : o f f   x = " 7 1 4 4 5 7 8 "   y = " 4 1 0 3 4 8 4 " / > < a : e x t   c x = " 1 6 8 6 1 7 2 "   c y = " 8 1 9 7 6 9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a : t > A n a h i t   K h a c h a t r y a n < / a : t > < / a : r > < a : b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/ a : b r > < a :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a : t > A n n a   S t e p a n y a n < / a : t > < / a : r > < a : b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/ a : b r > < a :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a : t > A r m a n   < / a : t > < / a : r > < a : r > < a :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r P r > < a : t > T i g r a n y a n < / a : t > < / a : r > < a : e n d P a r a R P r   b = " 0 "   d i r t y = " 0 "   l a n g = " e n - U S "   s z = " 1 6 0 0 " > < a : s o l i d F i l l > < a : s c h e m e C l r   v a l = " b g 2 " > < a : l u m M o d   v a l = " 1 0 0 0 0 " / > < a : l u m O f f   v a l = " 9 0 0 0 0 " / > < / a : s c h e m e C l r > < / a : s o l i d F i l l > < a : l a t i n   t y p e f a c e = " A b e l " / > < / a : e n d P a r a R P r > < / a : p > < / p : t x B o d y > < / p : s p > < p : s p > < p : n v S p P r > < p : c N v P r   i d = " 3 "   n a m e = " " > < a : e x t L s t > < a : e x t   u r i = " { A 3 0 6 A 8 6 C - A 3 8 4 - 4 7 9 6 - 8 5 7 F - 6 F 3 9 E A 7 F 0 3 4 F } " > < a 1 6 : c r e a t i o n I d   x m l n s : a 1 6 = " h t t p : / / s c h e m a s . m i c r o s o f t . c o m / o f f i c e / d r a w i n g / 2 0 1 0 / m a i n "   i d = " { 6 7 4 2 0 F F 1 - 7 A 9 6 - 4 8 5 F - A 3 9 4 - A 6 F B A 6 9 D 8 A 4 1 } " / > < / a : e x t > < / a : e x t L s t > < / p : c N v P r > < p : c N v S p P r   t x B o x = " 1 " / > < p : n v P r / > < / p : n v S p P r > < p : s p P r > < a : x f r m   f l i p H = " f a l s e "   f l i p V = " f a l s e "   r o t = " 0 " > < a : o f f   x = " 1 7 3 3 1 0 2 "   y = " 2 3 1 1 6 5 0 " / > < a : e x t   c x = " 5 9 5 1 3 1 5 "   c y = " 5 2 1 8 5 5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e n - U S "   s z = " 3 2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 D a t a   S c i e n c e   G r o u p   < / a : t > < / a : r > < a : r > < a : r P r   d i r t y = " 0 "   l a n g = " e n - U S "   s z = " 3 2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 P r o j e c t < / a : t > < / a : r > < a : e n d P a r a R P r   d i r t y = " 0 "   l a n g = " e n - U S "   s z = " 3 2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/ p : s p T r e e > < p : e x t L s t > < p : e x t   u r i = " { B 6 0 7 7 5 6 0 - 6 C 5 2 - 4 B 3 6 - A F 5 0 - 2 2 6 C C 9 F F D 1 1 D } " > < p 1 4 : c r e a t i o n I d   x m l n s : p 1 4 = " h t t p : / / s c h e m a s . m i c r o s o f t . c o m / o f f i c e / p o w e r p o i n t / 2 0 1 0 / m a i n "   v a l = " 1 6 5 9 8 9 5 0 2 8 6 1 7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8 C F 3 3 4 3 - 4 F 6 1 - 4 D E 4 - 9 2 3 1 - 8 4 8 8 5 5 7 A 7 D 9 0 } " > < a 1 6 : c r e a t i o n I d   x m l n s : a 1 6 = " h t t p : / / s c h e m a s . m i c r o s o f t . c o m / o f f i c e / d r a w i n g / 2 0 1 0 / m a i n "   i d = " { 2 8 3 9 E D 1 A - 1 E E C - 4 8 7 B - A 0 B D - 4 9 5 A 1 8 C 1 9 B 6 0 } " / > < / a : e x t > < / a : e x t L s t > < / p : c N v P r > < p : c N v S p P r   t x B o x = " 1 " / > < p : n v P r / > < / p : n v S p P r > < p : s p P r > < a : x f r m   f l i p H = " f a l s e "   f l i p V = " f a l s e "   r o t = " 0 " > < a : o f f   x = " 1 1 1 3 0 0 5 "   y = " 4 8 7 4 9 9 " / > < a : e x t   c x = " 4 1 0 4 9 1 3 "   c y = " 4 3 6 9 2 1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 9 .   H e a t   m a p 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2 A 7 4 2 4 0 A - 1 2 5 2 - 4 4 A 7 - A 4 9 D - D D 7 5 2 1 7 1 C A 1 1 } " > < a 1 6 : c r e a t i o n I d   x m l n s : a 1 6 = " h t t p : / / s c h e m a s . m i c r o s o f t . c o m / o f f i c e / d r a w i n g / 2 0 1 0 / m a i n "   i d = " { 1 1 1 C D 9 9 A - 2 6 D 2 - 4 1 7 4 - B 1 9 5 - 8 1 1 9 E 5 9 1 A 1 F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1 3 0 0 5 "   y = " 1 0 9 4 2 7 9 " / > < a : e x t   c x = " 7 2 9 7 8 7 4 "   c y = " 3 9 4 4 4 7 4 " / > < / a : x f r m > < a : p r s t G e o m   p r s t = " r e c t " > < a : a v L s t / > < / a : p r s t G e o m > < a : n o F i l l / > < / p : s p P r > < / p : p i c > < / p : s p T r e e > < p : e x t L s t > < p : e x t   u r i = " { 7 5 F 4 B D E 4 - 8 A 6 8 - 4 B 5 5 - 8 E F 0 - 5 E 0 0 9 C D F B 2 0 5 } " > < p 1 4 : c r e a t i o n I d   x m l n s : p 1 4 = " h t t p : / / s c h e m a s . m i c r o s o f t . c o m / o f f i c e / p o w e r p o i n t / 2 0 1 0 / m a i n "   v a l = " 1 6 5 9 8 9 5 0 2 8 6 3 8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9 A 1 A C 4 6 - 9 2 8 9 - 4 A 7 1 - B C 2 C - D 0 F 0 B 0 5 B 3 3 E 6 } " > < a 1 6 : c r e a t i o n I d   x m l n s : a 1 6 = " h t t p : / / s c h e m a s . m i c r o s o f t . c o m / o f f i c e / d r a w i n g / 2 0 1 0 / m a i n "   i d = " { 5 A 6 1 D 0 7 3 - A C 7 6 - 4 0 5 F - A 5 D 1 - 4 5 C 4 D 2 3 E 5 1 6 1 } " / > < / a : e x t > < / a : e x t L s t > < / p : c N v P r > < p : c N v S p P r   t x B o x = " 1 " / > < p : n v P r / > < / p : n v S p P r > < p : s p P r > < a : x f r m   f l i p H = " f a l s e "   f l i p V = " f a l s e "   r o t = " 0 " > < a : o f f   x = " 1 1 1 9 6 7 3 "   y = " 5 0 7 4 9 2 " / > < a : e x t   c x = " 3 8 5 1 6 5 2 "   c y = " 4 5 0 2 4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 1 0 .   P i e   C h a r t  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D 0 D 4 6 3 D A - 7 9 A 4 - 4 F 0 A - B E 5 A - 6 1 D C 7 8 0 4 B A D E } " > < a 1 6 : c r e a t i o n I d   x m l n s : a 1 6 = " h t t p : / / s c h e m a s . m i c r o s o f t . c o m / o f f i c e / d r a w i n g / 2 0 1 0 / m a i n "   i d = " { 4 B 8 6 F A 5 B - 4 8 4 B - 4 8 0 4 - B 6 E A - 9 3 6 4 0 8 5 C E 2 6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1 9 6 7 3 "   y = " 1 0 9 9 0 5 1 " / > < a : e x t   c x = " 7 2 7 1 2 0 4 "   c y = " 3 9 4 2 4 0 7 " / > < / a : x f r m > < a : p r s t G e o m   p r s t = " r e c t " > < a : a v L s t / > < / a : p r s t G e o m > < a : n o F i l l / > < / p : s p P r > < / p : p i c > < / p : s p T r e e > < p : e x t L s t > < p : e x t   u r i = " { A 8 B 1 2 F F 2 - 6 B B 6 - 4 A B 1 - 9 2 2 B - E B 3 D 8 C 5 4 2 0 E 9 } " > < p 1 4 : c r e a t i o n I d   x m l n s : p 1 4 = " h t t p : / / s c h e m a s . m i c r o s o f t . c o m / o f f i c e / p o w e r p o i n t / 2 0 1 0 / m a i n "   v a l = " 1 6 5 9 8 9 5 0 2 8 6 4 0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E C 2 4 6 D 3 8 - 1 D 5 5 - 4 E 4 6 - B A B 9 - A D E 1 D 5 C E 1 4 A F } " > < a 1 6 : c r e a t i o n I d   x m l n s : a 1 6 = " h t t p : / / s c h e m a s . m i c r o s o f t . c o m / o f f i c e / d r a w i n g / 2 0 1 0 / m a i n "   i d = " { 9 9 D F A 5 9 1 - 1 0 4 3 - 4 A 5 B - 8 6 D 3 - 3 8 5 3 7 1 3 B 5 9 E 8 } " / > < / a : e x t > < / a : e x t L s t > < / p : c N v P r > < p : c N v S p P r   t x B o x = " 1 " / > < p : n v P r / > < / p : n v S p P r > < p : s p P r > < a : x f r m   f l i p H = " f a l s e "   f l i p V = " f a l s e "   r o t = " 0 " > < a : o f f   x = " 2 8 3 2 5 1 6 "   y = " 2 1 3 7 5 4 3 " / > < a : e x t   c x = " 3 9 0 5 5 2 6 "   c y = " 5 2 1 8 5 5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 T h a n k   y o u   f o r   y o u r   a t t e n t i o n   !   !   ! 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/ p : s p T r e e > < p : e x t L s t > < p : e x t   u r i = " { 0 7 7 B C 0 E D - E 5 2 D - 4 0 D E - B 0 6 4 - C B 4 3 4 3 8 6 7 7 B 3 } " > < p 1 4 : c r e a t i o n I d   x m l n s : p 1 4 = " h t t p : / / s c h e m a s . m i c r o s o f t . c o m / o f f i c e / p o w e r p o i n t / 2 0 1 0 / m a i n "   v a l = " 1 6 5 9 8 9 5 0 2 8 6 4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7 5 2 E D 4 6 - 9 3 3 3 - 4 B 7 7 - 8 1 7 B - 8 8 7 4 D D C 8 A 7 1 E } " > < a 1 6 : c r e a t i o n I d   x m l n s : a 1 6 = " h t t p : / / s c h e m a s . m i c r o s o f t . c o m / o f f i c e / d r a w i n g / 2 0 1 0 / m a i n "   i d = " { 2 6 E 9 4 1 A C - A 1 F 4 - 4 8 0 1 - 9 2 B 4 - 2 3 7 D 8 0 8 3 3 D 5 E } " / > < / a : e x t > < / a : e x t L s t > < / p : c N v P r > < p : c N v S p P r   t x B o x = " 1 " / > < p : n v P r / > < / p : n v S p P r > < p : s p P r > < a : x f r m   f l i p H = " f a l s e "   f l i p V = " f a l s e "   r o t = " 0 " > < a : o f f   x = " 1 1 5 9 6 5 9 "   y = " 4 9 7 9 9 5 " / > < a : e x t   c x = " 7 4 7 1 1 5 2 "   c y = " 4 1 9 7 5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e n - U S "   s z = " 1 8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 1 .   D a t a < / a : t > < / a : r > < a : e n d P a r a R P r   d i r t y = " 0 "   l a n g = " e n - U S "   s z = " 1 8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s p > < p : n v S p P r > < p : c N v P r   i d = " 3 "   n a m e = " " > < a : e x t L s t > < a : e x t   u r i = " { 6 2 9 6 3 8 7 E - 3 C D 4 - 4 E 4 3 - 8 5 9 F - 1 3 D 1 2 4 0 7 B 3 7 4 } " > < a 1 6 : c r e a t i o n I d   x m l n s : a 1 6 = " h t t p : / / s c h e m a s . m i c r o s o f t . c o m / o f f i c e / d r a w i n g / 2 0 1 0 / m a i n "   i d = " { 1 F F 0 5 B F 7 - 1 A 6 4 - 4 9 6 0 - 8 8 E 9 - 2 7 4 6 D 1 C B 8 3 5 3 } " / > < / a : e x t > < / a : e x t L s t > < / p : c N v P r > < p : c N v S p P r   t x B o x = " 1 " / > < p : n v P r / > < / p : n v S p P r > < p : s p P r > < a : x f r m   f l i p H = " f a l s e "   f l i p V = " f a l s e " > < a : o f f   x = " 3 6 1 9 5 0 0 "   y = " 2 4 1 7 4 7 3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1 4 0 0 " > < a : s o l i d F i l l > < a : s c h e m e C l r   v a l = " t x 1 " / > < / a : s o l i d F i l l > < a : l a t i n   t y p e f a c e = " J o s e f i n   S a n s " / > < / a : r P r > < a : t > < / a : t > < / a : r > < a : e n d P a r a R P r   b = " 1 "   d i r t y = " 0 "   l a n g = " e n - U S "   s z = " 1 4 0 0 " > < a : s o l i d F i l l > < a : s c h e m e C l r   v a l = " t x 1 " / > < / a : s o l i d F i l l > < a : l a t i n   t y p e f a c e = " J o s e f i n   S a n s " / > < / a : e n d P a r a R P r > < / a : p > < / p : t x B o d y > < / p : s p > < p : p i c > < p : n v P i c P r > < p : c N v P r   i d = " 4 "   n a m e = " " > < a : e x t L s t > < a : e x t   u r i = " { C 8 F 7 0 3 4 4 - B 0 B B - 4 2 D E - B B F A - 7 C B D 0 7 7 5 D 1 6 E } " > < a 1 6 : c r e a t i o n I d   x m l n s : a 1 6 = " h t t p : / / s c h e m a s . m i c r o s o f t . c o m / o f f i c e / d r a w i n g / 2 0 1 0 / m a i n "   i d = " { 1 D B 0 0 4 1 4 - C 1 8 0 - 4 E C F - A 2 6 4 - B 3 A 9 4 E 1 B 5 C 8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5 9 6 5 9 "   y = " 1 1 1 8 5 1 1 " / > < a : e x t   c x = " 7 2 7 1 2 1 4 "   c y = " 3 9 5 8 7 6 1 " / > < / a : x f r m > < a : p r s t G e o m   p r s t = " r e c t " > < a : a v L s t / > < / a : p r s t G e o m > < a : n o F i l l / > < / p : s p P r > < / p : p i c > < / p : s p T r e e > < p : e x t L s t > < p : e x t   u r i = " { D C 1 5 F 9 5 C - D 6 6 F - 4 6 4 5 - 9 0 6 F - 4 0 F F 7 4 7 5 C 8 2 A } " > < p 1 4 : c r e a t i o n I d   x m l n s : p 1 4 = " h t t p : / / s c h e m a s . m i c r o s o f t . c o m / o f f i c e / p o w e r p o i n t / 2 0 1 0 / m a i n "   v a l = " 1 6 5 9 8 9 5 0 2 8 6 1 9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0 D 4 5 F 5 4 - F 5 5 0 - 4 4 E 6 - 9 D 4 B - 8 C 7 B 1 B 0 2 A B B 8 } " > < a 1 6 : c r e a t i o n I d   x m l n s : a 1 6 = " h t t p : / / s c h e m a s . m i c r o s o f t . c o m / o f f i c e / d r a w i n g / 2 0 1 0 / m a i n "   i d = " { 5 1 9 5 E D 9 1 - C 2 6 3 - 4 2 6 A - 9 9 D 2 - 0 8 4 0 0 7 4 E B 4 9 D } " / > < / a : e x t > < / a : e x t L s t > < / p : c N v P r > < p : c N v S p P r   t x B o x = " 1 " / > < p : n v P r / > < / p : n v S p P r > < p : s p P r > < a : x f r m   f l i p H = " f a l s e "   f l i p V = " f a l s e "   r o t = " 0 " > < a : o f f   x = " 1 1 1 3 5 5 8 "   y = " 5 5 8 0 1 2 " / > < a : e x t   c x = " 3 1 7 1 8 5 3 "   c y = " 3 0 8 5 5 2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> < a : d e f R P r   d i r t y = " 0 "   l a n g = " e n - U S "   s z = " 1 4 0 0 " /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 2 .   T r a n s f o r m i n g   d a t a  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6 C 2 1 7 C F 4 - 5 C E 3 - 4 B 0 D - 8 D 1 6 - B A 3 0 3 F 9 E C 7 8 A } " > < a 1 6 : c r e a t i o n I d   x m l n s : a 1 6 = " h t t p : / / s c h e m a s . m i c r o s o f t . c o m / o f f i c e / d r a w i n g / 2 0 1 0 / m a i n "   i d = " { C 4 7 B 5 B 6 A - 8 8 A C - 4 F 6 9 - 8 8 D 9 - D 9 F 6 0 9 9 3 5 6 9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1 3 5 5 8 "   y = " 1 1 1 1 6 1 5 " / > < a : e x t   c x = " 7 2 8 4 5 3 9 "   c y = " 3 9 2 1 2 1 4 " / > < / a : x f r m > < a : p r s t G e o m   p r s t = " r e c t " > < a : a v L s t / > < / a : p r s t G e o m > < a : n o F i l l / > < / p : s p P r > < / p : p i c > < / p : s p T r e e > < p : e x t L s t > < p : e x t   u r i = " { B A A 7 4 E 1 0 - E 3 C 9 - 4 6 1 E - A 3 8 7 - 3 6 5 2 E C B B A 1 9 E } " > < p 1 4 : c r e a t i o n I d   x m l n s : p 1 4 = " h t t p : / / s c h e m a s . m i c r o s o f t . c o m / o f f i c e / p o w e r p o i n t / 2 0 1 0 / m a i n "   v a l = " 1 6 5 9 8 9 5 0 2 8 6 2 2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F 3 9 E D 6 7 - B 1 3 2 - 4 8 8 E - A D 7 5 - C 2 A C 7 C 4 2 A A 4 B } " > < a 1 6 : c r e a t i o n I d   x m l n s : a 1 6 = " h t t p : / / s c h e m a s . m i c r o s o f t . c o m / o f f i c e / d r a w i n g / 2 0 1 0 / m a i n "   i d = " { E C F 1 1 5 5 E - 3 F E 1 - 4 8 4 9 - 9 0 E C - 1 6 7 3 E A 3 D B B 0 8 } " / > < / a : e x t > < / a : e x t L s t > < / p : c N v P r > < p : c N v S p P r   t x B o x = " 1 " / > < p : n v P r / > < / p : n v S p P r > < p : s p P r > < a : x f r m   f l i p H = " f a l s e "   f l i p V = " f a l s e "   r o t = " 0 " > < a : o f f   x = " 1 1 0 0 2 3 2 "   y = " 4 8 0 8 3 1 " / > < a : e x t   c x = " 3 3 9 1 7 8 5 "   c y = " 4 3 6 9 2 1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 3 .   < / a : t > < / a :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 E < / a : t > < / a :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 x < / a : t > < / a :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 p l o r i n g   < / a : t > < / a :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 d a t a 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8 8 8 8 1 0 5 F - D 8 5 2 - 4 2 9 B - B 7 C A - A 5 0 D 7 1 E 0 E F 6 0 } " > < a 1 6 : c r e a t i o n I d   x m l n s : a 1 6 = " h t t p : / / s c h e m a s . m i c r o s o f t . c o m / o f f i c e / d r a w i n g / 2 0 1 0 / m a i n "   i d = " { 0 0 1 8 8 4 D 9 - F 8 C 4 - 4 8 E 1 - A 3 B B - 4 D C B 4 7 4 F 1 1 F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1 3 5 5 8 "   y = " 1 0 7 7 5 7 2 " / > < a : e x t   c x = " 7 3 0 3 9 8 0 "   c y = " 3 9 6 7 4 4 8 " / > < / a : x f r m > < a : p r s t G e o m   p r s t = " r e c t " > < a : a v L s t / > < / a : p r s t G e o m > < a : n o F i l l / > < / p : s p P r > < / p : p i c > < / p : s p T r e e > < p : e x t L s t > < p : e x t   u r i = " { B D 9 2 D 9 8 8 - F 0 A 3 - 4 5 A F - 8 F 1 4 - 2 F E A C C 6 D 4 2 2 6 } " > < p 1 4 : c r e a t i o n I d   x m l n s : p 1 4 = " h t t p : / / s c h e m a s . m i c r o s o f t . c o m / o f f i c e / p o w e r p o i n t / 2 0 1 0 / m a i n "   v a l = " 1 6 5 9 8 9 5 0 2 8 6 2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2 E 3 4 5 C 0 - C D 0 2 - 4 7 1 B - A 2 0 2 - E 5 C 5 B D F 9 1 A 2 8 } " > < a 1 6 : c r e a t i o n I d   x m l n s : a 1 6 = " h t t p : / / s c h e m a s . m i c r o s o f t . c o m / o f f i c e / d r a w i n g / 2 0 1 0 / m a i n "   i d = " { D 2 B 8 5 E D 8 - 7 E C 8 - 4 E F 2 - B 7 C 2 - D F 1 0 E 5 E 6 C D C 6 } " / > < / a : e x t > < / a : e x t L s t > < / p : c N v P r > < p : c N v S p P r   t x B o x = " 1 " / > < p : n v P r / > < / p : n v S p P r > < p : s p P r > < a : x f r m   f l i p H = " f a l s e "   f l i p V = " f a l s e "   r o t = " 0 " > < a : o f f   x = " 1 1 3 9 6 6 6 "   y = " 5 9 4 1 3 1 " / > < a : e x t   c x = " 4 7 1 8 6 1 8 "   c y = " 3 6 3 6 0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 4 .   B o x   P l o t 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3 7 F 0 2 E 7 8 - 6 5 1 9 - 4 5 6 3 - 9 7 7 6 - 0 1 1 4 3 D 5 7 3 1 A 6 } " > < a 1 6 : c r e a t i o n I d   x m l n s : a 1 6 = " h t t p : / / s c h e m a s . m i c r o s o f t . c o m / o f f i c e / d r a w i n g / 2 0 1 0 / m a i n "   i d = " { D 0 5 A D 3 B 1 - 4 F 5 7 - 4 8 A 2 - A 9 D B - A 8 7 8 D 2 E 1 2 0 9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3 9 6 6 6 "   y = " 1 0 8 0 3 2 5 " / > < a : e x t   c x = " 7 3 0 4 5 4 1 "   c y = " 3 9 4 1 8 7 3 " / > < / a : x f r m > < a : p r s t G e o m   p r s t = " r e c t " > < a : a v L s t / > < / a : p r s t G e o m > < a : n o F i l l / > < / p : s p P r > < / p : p i c > < / p : s p T r e e > < p : e x t L s t > < p : e x t   u r i = " { F 9 A 9 8 4 4 7 - F 5 1 7 - 4 3 9 1 - A 7 C 9 - 4 3 C 6 D 7 C A F 9 E 0 } " > < p 1 4 : c r e a t i o n I d   x m l n s : p 1 4 = " h t t p : / / s c h e m a s . m i c r o s o f t . c o m / o f f i c e / p o w e r p o i n t / 2 0 1 0 / m a i n "   v a l = " 1 6 5 9 8 9 5 0 2 8 6 2 7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5 B 9 A 6 2 4 E - 7 1 2 9 - 4 D 1 1 - 8 8 0 0 - 2 B 9 3 1 6 5 B F B F D } " > < a 1 6 : c r e a t i o n I d   x m l n s : a 1 6 = " h t t p : / / s c h e m a s . m i c r o s o f t . c o m / o f f i c e / d r a w i n g / 2 0 1 0 / m a i n "   i d = " { 3 8 0 7 C 3 A 2 - 8 E 0 A - 4 9 D A - A C 1 9 - D F F 5 5 6 2 B 5 6 0 D } " / > < / a : e x t > < / a : e x t L s t > < / p : c N v P r > < p : c N v S p P r   t x B o x = " 1 " / > < p : n v P r / > < / p : n v S p P r > < p : s p P r > < a : x f r m   f l i p H = " f a l s e "   f l i p V = " f a l s e "   r o t = " 0 " > < a : o f f   x = " 9 9 9 7 0 5 "   y = " 4 9 4 1 6 6 " / > < a : e x t   c x = " 4 5 2 4 7 9 4 "   c y = " 4 2 3 5 8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 5 .   H i s t o g r a m  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2 0 3 2 7 D 6 E - 9 2 D C - 4 F 2 A - B 0 C 9 - C 4 8 2 5 E 7 5 3 F 2 5 } " > < a 1 6 : c r e a t i o n I d   x m l n s : a 1 6 = " h t t p : / / s c h e m a s . m i c r o s o f t . c o m / o f f i c e / d r a w i n g / 2 0 1 0 / m a i n "   i d = " { 2 A 6 6 B 7 5 B - 3 2 D A - 4 0 D A - B F D A - D C 1 9 C 6 B 9 5 D F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2 6 3 4 0 "   y = " 1 0 5 8 1 6 0 " / > < a : e x t   c x = " 7 3 3 1 1 9 2 "   c y = " 3 9 5 0 0 5 5 " / > < / a : x f r m > < a : p r s t G e o m   p r s t = " r e c t " > < a : a v L s t / > < / a : p r s t G e o m > < a : n o F i l l / > < / p : s p P r > < / p : p i c > < / p : s p T r e e > < p : e x t L s t > < p : e x t   u r i = " { 4 0 2 2 4 A 2 4 - 0 2 A D - 4 8 C 2 - 9 7 E B - A 3 C D 8 B C 7 8 3 1 0 } " > < p 1 4 : c r e a t i o n I d   x m l n s : p 1 4 = " h t t p : / / s c h e m a s . m i c r o s o f t . c o m / o f f i c e / p o w e r p o i n t / 2 0 1 0 / m a i n "   v a l = " 1 6 5 9 8 9 5 0 2 8 6 2 9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B A F E C A F 1 - 5 4 5 6 - 4 B B F - 8 6 C B - 3 2 3 6 D 8 6 A 2 3 9 2 } " > < a 1 6 : c r e a t i o n I d   x m l n s : a 1 6 = " h t t p : / / s c h e m a s . m i c r o s o f t . c o m / o f f i c e / d r a w i n g / 2 0 1 0 / m a i n "   i d = " { D 6 7 0 9 B B B - 1 6 6 6 - 4 B 1 A - A D D 6 - C 1 2 6 E 1 3 E 1 E F B } " / > < / a : e x t > < / a : e x t L s t > < / p : c N v P r > < p : c N v S p P r   t x B o x = " 1 " / > < p : n v P r / > < / p : n v S p P r > < p : s p P r > < a : x f r m   f l i p H = " f a l s e "   f l i p V = " f a l s e "   r o t = " 0 " > < a : o f f   x = " 1 1 2 6 3 4 0 "   y = " 5 4 7 4 7 7 " / > < a : e x t   c x = " 4 2 1 8 2 1 3 "   c y = " 4 0 3 5 9 3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 6 .   < / a : t > < / a :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 S c a t t e r P l o t 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D F 9 7 D 5 8 F - 5 0 0 2 - 4 8 9 0 - A E 6 7 - C 8 2 6 7 8 3 7 B D 7 8 } " > < a 1 6 : c r e a t i o n I d   x m l n s : a 1 6 = " h t t p : / / s c h e m a s . m i c r o s o f t . c o m / o f f i c e / d r a w i n g / 2 0 1 0 / m a i n "   i d = " { 9 8 9 A 4 D 8 9 - B 2 A 6 - 4 8 2 A - 8 E F 7 - 5 6 6 A 4 6 2 9 B A 7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2 6 3 4 0 "   y = " 1 0 7 8 4 5 8 " / > < a : e x t   c x = " 7 3 0 4 5 3 2 "   c y = " 3 9 4 3 7 2 1 " / > < / a : x f r m > < a : p r s t G e o m   p r s t = " r e c t " > < a : a v L s t / > < / a : p r s t G e o m > < a : n o F i l l / > < / p : s p P r > < / p : p i c > < / p : s p T r e e > < p : e x t L s t > < p : e x t   u r i = " { 6 1 6 3 A 7 F F - 5 0 E C - 4 F 6 F - A 3 7 0 - E B 5 8 D 5 1 0 2 A 5 7 } " > < p 1 4 : c r e a t i o n I d   x m l n s : p 1 4 = " h t t p : / / s c h e m a s . m i c r o s o f t . c o m / o f f i c e / p o w e r p o i n t / 2 0 1 0 / m a i n "   v a l = " 1 6 5 9 8 9 5 0 2 8 6 3 1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8 2 1 2 A 6 9 - 0 F 8 E - 4 2 7 A - 8 6 7 A - 1 2 0 3 C C B 4 8 9 5 8 } " > < a 1 6 : c r e a t i o n I d   x m l n s : a 1 6 = " h t t p : / / s c h e m a s . m i c r o s o f t . c o m / o f f i c e / d r a w i n g / 2 0 1 0 / m a i n "   i d = " { 6 5 D 3 9 8 7 D - 8 7 B B - 4 E A D - A 0 D E - D C C 2 C 7 5 D 8 3 5 6 } " / > < / a : e x t > < / a : e x t L s t > < / p : c N v P r > < p : c N v S p P r   t x B o x = " 1 " / > < p : n v P r / > < / p : n v S p P r > < p : s p P r > < a : x f r m   f l i p H = " f a l s e "   f l i p V = " f a l s e "   r o t = " 0 " > < a : o f f   x = " 1 1 4 6 3 3 3 "   y = " 5 2 7 4 8 5 " / > < a : e x t   c x = " 3 8 3 8 3 2 7 "   c y = " 3 7 0 2 7 4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 7 .   L i n e   P l o t  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6 3 7 6 D F A 0 - 0 5 5 B - 4 C C 8 - 8 E 1 9 - 8 B 6 6 1 F 1 A 8 C 1 7 } " > < a 1 6 : c r e a t i o n I d   x m l n s : a 1 6 = " h t t p : / / s c h e m a s . m i c r o s o f t . c o m / o f f i c e / d r a w i n g / 2 0 1 0 / m a i n "   i d = " { 2 8 7 C 1 A 8 E - A 0 1 9 - 4 E D C - 9 E 7 9 - 9 9 E 5 5 7 6 2 5 C 8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4 6 3 3 3 "   y = " 1 0 8 8 7 1 7 " / > < a : e x t   c x = " 7 3 3 1 1 9 2 "   c y = " 3 9 5 8 1 1 3 " / > < / a : x f r m > < a : p r s t G e o m   p r s t = " r e c t " > < a : a v L s t / > < / a : p r s t G e o m > < a : n o F i l l / > < / p : s p P r > < / p : p i c > < / p : s p T r e e > < p : e x t L s t > < p : e x t   u r i = " { 5 C A D F 5 8 9 - 5 A 9 0 - 4 2 E B - 9 9 4 6 - B B 9 D 6 A A 3 1 4 9 2 } " > < p 1 4 : c r e a t i o n I d   x m l n s : p 1 4 = " h t t p : / / s c h e m a s . m i c r o s o f t . c o m / o f f i c e / p o w e r p o i n t / 2 0 1 0 / m a i n "   v a l = " 1 6 5 9 8 9 5 0 2 8 6 3 4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C 6 1 F 6 C 4 7 - 2 2 C 8 - 4 F 0 0 - 9 9 0 A - 1 6 0 C A 5 6 A 0 2 4 C } " > < a 1 6 : c r e a t i o n I d   x m l n s : a 1 6 = " h t t p : / / s c h e m a s . m i c r o s o f t . c o m / o f f i c e / d r a w i n g / 2 0 1 0 / m a i n "   i d = " { E 5 9 6 C B C 8 - 5 D 1 9 - 4 6 2 5 - 8 4 5 3 - 5 2 F 9 4 9 D C A 9 E C } " / > < / a : e x t > < / a : e x t L s t > < / p : c N v P r > < p : c N v S p P r   t x B o x = " 1 " / > < p : n v P r / > < / p : n v S p P r > < p : s p P r > < a : x f r m   f l i p H = " f a l s e "   f l i p V = " f a l s e "   r o t = " 0 " > < a : o f f   x = " 1 0 9 9 6 8 0 "   y = " 5 1 4 1 5 9 " / > < a : e x t   c x = " 4 1 6 4 8 9 2 "   c y = " 4 2 3 5 8 6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J o s e f i n   S a n s " / > < / a : d e f R P r > < / a : p P r > < a : r > < a :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r P r > < a : t > 8 .   B a r   P l o t < / a : t > < / a : r > < a : e n d P a r a R P r   d i r t y = " 0 "   l a n g = " e n - U S "   s z = " 2 0 0 0 " > < a : s o l i d F i l l > < a : s c h e m e C l r   v a l = " b g 2 " > < a : l u m M o d   v a l = " 1 0 0 0 0 " / > < a : l u m O f f   v a l = " 9 0 0 0 0 " / > < / a : s c h e m e C l r > < / a : s o l i d F i l l > < a : l a t i n   t y p e f a c e = " J o s e f i n   S a n s " / > < / a : e n d P a r a R P r > < / a : p > < / p : t x B o d y > < / p : s p > < p : p i c > < p : n v P i c P r > < p : c N v P r   i d = " 3 "   n a m e = " " > < a : e x t L s t > < a : e x t   u r i = " { 7 0 F F D 3 0 C - D D F D - 4 F A D - 9 4 A F - F C D D C 6 0 3 E 4 F 4 } " > < a 1 6 : c r e a t i o n I d   x m l n s : a 1 6 = " h t t p : / / s c h e m a s . m i c r o s o f t . c o m / o f f i c e / d r a w i n g / 2 0 1 0 / m a i n "   i d = " { 7 B 8 C 1 3 B 2 - E B 5 6 - 4 2 8 E - 9 9 E E - A 4 6 8 B B 0 7 5 3 8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0 9 9 6 8 0 "   y = " 1 1 2 3 7 5 9 " / > < a : e x t   c x = " 7 2 5 1 2 2 0 "   c y = " 3 9 1 8 9 2 8 " / > < / a : x f r m > < a : p r s t G e o m   p r s t = " r e c t " > < a : a v L s t / > < / a : p r s t G e o m > < a : n o F i l l / > < / p : s p P r > < / p : p i c > < / p : s p T r e e > < p : e x t L s t > < p : e x t   u r i = " { D D 8 8 A F 3 C - 0 B 5 4 - 4 9 C 5 - 9 D E C - 0 F C B 8 0 3 D C C D E } " > < p 1 4 : c r e a t i o n I d   x m l n s : p 1 4 = " h t t p : / / s c h e m a s . m i c r o s o f t . c o m / o f f i c e / p o w e r p o i n t / 2 0 1 0 / m a i n "   v a l = " 1 6 5 9 8 9 5 0 2 8 6 3 6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5 : 0 : 0 "   v a l = " 6 " / > < p : t a g   n a m e = " f o n t W e i g h t : 7 : 0 : 0 "   v a l = " 6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5 "   v a l = " J o s e f i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v o l u t i o n a r y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E v o l u t i o n a r y " > < a : m a j o r F o n t > < a : l a t i n   t y p e f a c e = " O v e r l o c k   S C " / > < a : e a   t y p e f a c e = " " / > < a : c s   t y p e f a c e = " " / > < / a : m a j o r F o n t > < a : m i n o r F o n t > < a : l a t i n   t y p e f a c e = " J o s e f i n   S a n s " / > < a : e a   t y p e f a c e = " " / > < a : c s   t y p e f a c e = " " / > < / a : m i n o r F o n t > < / a : f o n t S c h e m e > < a : f m t S c h e m e   n a m e = " E v o l u t i o n a r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v o l u t i o n a r y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E v o l u t i o n a r y " > < a : m a j o r F o n t > < a : l a t i n   t y p e f a c e = " O v e r l o c k   S C " / > < a : e a   t y p e f a c e = " " / > < a : c s   t y p e f a c e = " " / > < / a : m a j o r F o n t > < a : m i n o r F o n t > < a : l a t i n   t y p e f a c e = " J o s e f i n   S a n s " / > < a : e a   t y p e f a c e = " " / > < a : c s   t y p e f a c e = " " / > < / a : m i n o r F o n t > < / a : f o n t S c h e m e > < a : f m t S c h e m e   n a m e = " E v o l u t i o n a r y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6 0 0 0 0 " / > < a : l u m O f f   v a l = " 4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 2 0 2 2 - 0 8 - 0 7 T 0 0 : 0 9 : 1 9 Z < / d c t e r m s : c r e a t e d > < d c t e r m s : m o d i f i e d   x m l n s : x s i = " h t t p : / / w w w . w 3 . o r g / 2 0 0 1 / X M L S c h e m a - i n s t a n c e "   x s i : t y p e = " d c t e r m s : W 3 C D T F " > 2 0 2 2 - 0 8 - 0 7 T 1 0 : 4 6 : 4 0 Z < / d c t e r m s : m o d i f i e d > < / c p : c o r e P r o p e r t i e s >
</file>