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2162-E85B-4DD8-917A-2F0CE3D5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E5ED6-E5AF-421F-BAE2-4B3341A26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AAE7-1B8A-46F8-8259-DB96DD36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8768-C3DC-4A27-9402-E2677A05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554C-3F3E-439D-914F-6B8BC62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206-4900-4134-BA14-9CE19E3C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B6A96-99E8-457A-8AF8-A8115734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B4A8-88A3-42C0-96E1-35DAD88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5D0C-FA5E-4164-B9D0-3FA8DC3B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EE1B-F72F-4783-B986-F850535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C5F71-DC68-496F-988D-A9D0E023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97CF-955F-4A96-BEEC-AFE87C006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A918-104C-4206-A63E-973BAF8B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9808-C9BC-4E15-8986-5C8D5DB6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2068-B80C-4837-8D35-F714A164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C6CF-20D0-4228-BE1A-989DA8EF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7E2B-EE9E-4C4E-80EA-2FC38FE2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7C8A-1B49-447A-ACCB-3AC68642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9F68-B70D-4E58-A3C5-0C1379B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A31D-A749-469D-B142-F9DC355F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89A-50B8-4312-9714-8B006A87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BA54-B693-46F3-AE50-1DFE825C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B61E-3F79-4548-9C1F-EB80AE39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CAAC-E7C4-44B0-9DCD-A92C0E13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C337-05A4-4AA4-967A-6E49D4B4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2B67-2737-45EB-986A-C3F70FCE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F901-93A1-4D37-93FB-BA0CA317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F329-F246-488B-B51B-D8D8C3C7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401D-DF0D-492E-8401-D3D6ADC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86238-552D-489B-93E5-87AE3EF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94E33-CECD-4768-BDEE-E35A765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AA0A-3C6A-4986-9BB2-5E24E16E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A2D6-875F-4A01-A604-56590399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22A8-4386-4577-AC7B-7C797805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AEA78-2C16-4B2E-A340-D8D2B8438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74ED0-8BC6-4592-92AA-977A9619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0C6D6-C7F1-48EA-BFAF-4C6B13EE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2418D-416B-4702-88A9-F0382222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FA8C6-1670-463F-A0AE-93247141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FCC-09B7-431C-A3A2-2CBA47B0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CFC4A-2F5F-4EE7-BE2E-F1770D9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E7EAA-89B5-4868-871E-BDA42CE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02CCD-18D1-4A0A-BB03-C33AC5B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20F1-2BEC-4A83-A6DD-90A26EF9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53932-8B50-46EC-9A52-C71365E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E54D-1CEB-457A-955D-F353B6AC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9A3E-4BA6-455C-BFA1-661EBD7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E24-DD4A-4B96-8D4A-FCE8DCB3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F4F7-25F2-47BE-B128-180342A1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753A9-DD61-4D74-A6D0-57AB06E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877E-0F65-4347-A761-E8011D8F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544A-E30F-4D03-9899-8060F486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DD25-8D83-41AB-966A-49F21942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F0A4D-1416-47EE-BE13-F119F616C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A604-B50F-461F-BC76-F1E0080F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AEF7-C90D-4B8C-9156-3FE50F23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6DCC-EB38-407C-B969-B67A9F53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AF17-D2F3-47A8-9365-47C467B1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72A90-87E7-4EFE-A152-9EE78BCA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644D-E288-4C6C-ADE4-B38F29D0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C222-31C8-4DAF-A48A-614CA6DD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E8B3-16FA-4C25-B1C4-1D3001C5F88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F71-9AA9-436F-90B4-39D528FCD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4786-785A-4553-A710-FA6EC24E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EA44-F00B-4CA5-A7AE-B9D232A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5C7EB-BE3D-4203-A5F3-8CA1A862976D}"/>
              </a:ext>
            </a:extLst>
          </p:cNvPr>
          <p:cNvSpPr/>
          <p:nvPr/>
        </p:nvSpPr>
        <p:spPr>
          <a:xfrm>
            <a:off x="2015412" y="1212980"/>
            <a:ext cx="7473821" cy="4348065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07B09-C7F8-4581-85DC-EE9F3E15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717" y="1296955"/>
            <a:ext cx="5001207" cy="113085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Lucida Sans" panose="020B0602030504020204" pitchFamily="34" charset="0"/>
              </a:rPr>
              <a:t>That’s a Lot of Cups</a:t>
            </a:r>
            <a:br>
              <a:rPr lang="en-US" sz="4000" dirty="0">
                <a:latin typeface="Lucida Sans" panose="020B0602030504020204" pitchFamily="34" charset="0"/>
              </a:rPr>
            </a:br>
            <a:r>
              <a:rPr lang="en-US" sz="1600" dirty="0">
                <a:latin typeface="Lucida Sans" panose="020B0602030504020204" pitchFamily="34" charset="0"/>
              </a:rPr>
              <a:t>Created By Arthur Nahmmacher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BADDC1-EC1F-4D9A-A5DA-734BCA4E4AB5}"/>
              </a:ext>
            </a:extLst>
          </p:cNvPr>
          <p:cNvSpPr/>
          <p:nvPr/>
        </p:nvSpPr>
        <p:spPr>
          <a:xfrm>
            <a:off x="4086807" y="4217437"/>
            <a:ext cx="3331029" cy="8770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8D500-3862-46A2-A4AD-B76516EC8B48}"/>
              </a:ext>
            </a:extLst>
          </p:cNvPr>
          <p:cNvSpPr txBox="1"/>
          <p:nvPr/>
        </p:nvSpPr>
        <p:spPr>
          <a:xfrm>
            <a:off x="3251717" y="2670986"/>
            <a:ext cx="5001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Welcome to a data visualization website that displays stats on alcohol consumption worldwide. </a:t>
            </a:r>
            <a:r>
              <a:rPr lang="en-US" sz="1600" dirty="0">
                <a:solidFill>
                  <a:srgbClr val="000000"/>
                </a:solidFill>
                <a:latin typeface="Lucida Sans" panose="020B0602030504020204" pitchFamily="34" charset="0"/>
              </a:rPr>
              <a:t>Click on a country on the map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Lucida Sans" panose="020B0602030504020204" pitchFamily="34" charset="0"/>
              </a:rPr>
              <a:t>to get more detailed info. You can also toggle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Lucida Sans" panose="020B0602030504020204" pitchFamily="34" charset="0"/>
              </a:rPr>
              <a:t>different filters to see more specific information.</a:t>
            </a:r>
            <a:endParaRPr lang="en-US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3CBD-C267-4787-8FBB-A0FB9A169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96" y="0"/>
            <a:ext cx="8574833" cy="90380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Lucida Sans" panose="020B0602030504020204" pitchFamily="34" charset="0"/>
              </a:rPr>
              <a:t>That’s a Lot of Cups: Alcohol Consumption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0882E-1411-4451-924F-7B2F414172B2}"/>
              </a:ext>
            </a:extLst>
          </p:cNvPr>
          <p:cNvSpPr txBox="1"/>
          <p:nvPr/>
        </p:nvSpPr>
        <p:spPr>
          <a:xfrm>
            <a:off x="2118049" y="522571"/>
            <a:ext cx="346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By Arthur Nahmmacher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217EC4-98AA-4C6E-B12B-5E38A7E6C504}"/>
              </a:ext>
            </a:extLst>
          </p:cNvPr>
          <p:cNvSpPr/>
          <p:nvPr/>
        </p:nvSpPr>
        <p:spPr>
          <a:xfrm>
            <a:off x="8938726" y="186613"/>
            <a:ext cx="261257" cy="262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0A3C9B-D9FB-465B-B8B6-48B7AA455098}"/>
              </a:ext>
            </a:extLst>
          </p:cNvPr>
          <p:cNvSpPr/>
          <p:nvPr/>
        </p:nvSpPr>
        <p:spPr>
          <a:xfrm>
            <a:off x="9321280" y="186613"/>
            <a:ext cx="261257" cy="26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2B6D4-DDEE-492C-9FA0-C55DBE70C312}"/>
              </a:ext>
            </a:extLst>
          </p:cNvPr>
          <p:cNvSpPr/>
          <p:nvPr/>
        </p:nvSpPr>
        <p:spPr>
          <a:xfrm>
            <a:off x="6096000" y="2267339"/>
            <a:ext cx="5641910" cy="44040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D8387-70DA-4D22-AC3C-FAC9AF5880DD}"/>
              </a:ext>
            </a:extLst>
          </p:cNvPr>
          <p:cNvSpPr/>
          <p:nvPr/>
        </p:nvSpPr>
        <p:spPr>
          <a:xfrm>
            <a:off x="5990253" y="1156995"/>
            <a:ext cx="5831633" cy="9388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pic>
        <p:nvPicPr>
          <p:cNvPr id="12" name="Graphic 11" descr="Beer with solid fill">
            <a:extLst>
              <a:ext uri="{FF2B5EF4-FFF2-40B4-BE49-F238E27FC236}">
                <a16:creationId xmlns:a16="http://schemas.microsoft.com/office/drawing/2014/main" id="{84756DC2-1C32-4491-A076-BD293B92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4802" y="1371326"/>
            <a:ext cx="505134" cy="505134"/>
          </a:xfrm>
          <a:prstGeom prst="rect">
            <a:avLst/>
          </a:prstGeom>
        </p:spPr>
      </p:pic>
      <p:pic>
        <p:nvPicPr>
          <p:cNvPr id="14" name="Graphic 13" descr="Wine with solid fill">
            <a:extLst>
              <a:ext uri="{FF2B5EF4-FFF2-40B4-BE49-F238E27FC236}">
                <a16:creationId xmlns:a16="http://schemas.microsoft.com/office/drawing/2014/main" id="{CF2596D5-F61C-47DA-A3CA-684970FC1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8813" y="1371326"/>
            <a:ext cx="523796" cy="523796"/>
          </a:xfrm>
          <a:prstGeom prst="rect">
            <a:avLst/>
          </a:prstGeom>
        </p:spPr>
      </p:pic>
      <p:pic>
        <p:nvPicPr>
          <p:cNvPr id="16" name="Graphic 15" descr="Bottle with solid fill">
            <a:extLst>
              <a:ext uri="{FF2B5EF4-FFF2-40B4-BE49-F238E27FC236}">
                <a16:creationId xmlns:a16="http://schemas.microsoft.com/office/drawing/2014/main" id="{C3AF4B74-AB38-499C-9812-5DC936066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6850" y="1348920"/>
            <a:ext cx="546202" cy="546202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7B0DEA1E-7B4E-4A05-BF92-0B920B7E9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2325" y="1320542"/>
            <a:ext cx="637750" cy="63775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70AC7880-193C-4AB5-AC9B-69ECFF9FA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37205" y="1324335"/>
            <a:ext cx="637750" cy="637750"/>
          </a:xfrm>
          <a:prstGeom prst="rect">
            <a:avLst/>
          </a:prstGeom>
        </p:spPr>
      </p:pic>
      <p:pic>
        <p:nvPicPr>
          <p:cNvPr id="22" name="Graphic 21" descr="Man and woman with solid fill">
            <a:extLst>
              <a:ext uri="{FF2B5EF4-FFF2-40B4-BE49-F238E27FC236}">
                <a16:creationId xmlns:a16="http://schemas.microsoft.com/office/drawing/2014/main" id="{19D4E5BF-0516-4C19-91FE-737E7CDD13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78301" y="1273555"/>
            <a:ext cx="734255" cy="734255"/>
          </a:xfrm>
          <a:prstGeom prst="rect">
            <a:avLst/>
          </a:prstGeom>
        </p:spPr>
      </p:pic>
      <p:pic>
        <p:nvPicPr>
          <p:cNvPr id="24" name="Graphic 23" descr="Research with solid fill">
            <a:extLst>
              <a:ext uri="{FF2B5EF4-FFF2-40B4-BE49-F238E27FC236}">
                <a16:creationId xmlns:a16="http://schemas.microsoft.com/office/drawing/2014/main" id="{F5AC38D4-D410-4400-AB02-8503C1E9F5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91458" y="1349002"/>
            <a:ext cx="599492" cy="59949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B25A36-FFF7-4C7B-85BB-E1CA92D55713}"/>
              </a:ext>
            </a:extLst>
          </p:cNvPr>
          <p:cNvCxnSpPr/>
          <p:nvPr/>
        </p:nvCxnSpPr>
        <p:spPr>
          <a:xfrm>
            <a:off x="9010260" y="1348920"/>
            <a:ext cx="0" cy="52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26897-E963-41D3-86EA-DB5BCA0DA06B}"/>
              </a:ext>
            </a:extLst>
          </p:cNvPr>
          <p:cNvCxnSpPr/>
          <p:nvPr/>
        </p:nvCxnSpPr>
        <p:spPr>
          <a:xfrm>
            <a:off x="6096000" y="2267339"/>
            <a:ext cx="5641910" cy="44040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C7402A-385B-4E2E-9321-79620D1BAD92}"/>
              </a:ext>
            </a:extLst>
          </p:cNvPr>
          <p:cNvCxnSpPr>
            <a:cxnSpLocks/>
          </p:cNvCxnSpPr>
          <p:nvPr/>
        </p:nvCxnSpPr>
        <p:spPr>
          <a:xfrm flipV="1">
            <a:off x="6096000" y="2349005"/>
            <a:ext cx="5641910" cy="43223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9DF43-0306-4D02-BA99-04EE51D3B657}"/>
              </a:ext>
            </a:extLst>
          </p:cNvPr>
          <p:cNvSpPr txBox="1"/>
          <p:nvPr/>
        </p:nvSpPr>
        <p:spPr>
          <a:xfrm>
            <a:off x="8528177" y="2467944"/>
            <a:ext cx="7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D6A30-ADDE-432A-9088-85959DFC94C7}"/>
              </a:ext>
            </a:extLst>
          </p:cNvPr>
          <p:cNvSpPr/>
          <p:nvPr/>
        </p:nvSpPr>
        <p:spPr>
          <a:xfrm>
            <a:off x="355671" y="1609089"/>
            <a:ext cx="4897937" cy="31025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88FC71-689E-4913-AF10-13011773AF7C}"/>
              </a:ext>
            </a:extLst>
          </p:cNvPr>
          <p:cNvCxnSpPr/>
          <p:nvPr/>
        </p:nvCxnSpPr>
        <p:spPr>
          <a:xfrm flipV="1">
            <a:off x="352325" y="1609089"/>
            <a:ext cx="4901283" cy="31025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F01E5-6D05-46EA-8629-A94C7C580DE3}"/>
              </a:ext>
            </a:extLst>
          </p:cNvPr>
          <p:cNvCxnSpPr>
            <a:cxnSpLocks/>
          </p:cNvCxnSpPr>
          <p:nvPr/>
        </p:nvCxnSpPr>
        <p:spPr>
          <a:xfrm>
            <a:off x="348979" y="1566406"/>
            <a:ext cx="4888528" cy="31451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412E94-F287-431F-B0CD-3DE33364208B}"/>
              </a:ext>
            </a:extLst>
          </p:cNvPr>
          <p:cNvSpPr txBox="1"/>
          <p:nvPr/>
        </p:nvSpPr>
        <p:spPr>
          <a:xfrm>
            <a:off x="2316405" y="1684454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4370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Office Theme</vt:lpstr>
      <vt:lpstr>That’s a Lot of Cups Created By Arthur Nahmmacher</vt:lpstr>
      <vt:lpstr>That’s a Lot of Cups: Alcohol Consumption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a Lot of Cups: Alcohol Consumption by Country</dc:title>
  <dc:creator>Arthur Nahmmacher</dc:creator>
  <cp:lastModifiedBy>Arthur Nahmmacher</cp:lastModifiedBy>
  <cp:revision>17</cp:revision>
  <dcterms:created xsi:type="dcterms:W3CDTF">2022-02-25T21:10:31Z</dcterms:created>
  <dcterms:modified xsi:type="dcterms:W3CDTF">2022-02-28T07:16:25Z</dcterms:modified>
</cp:coreProperties>
</file>