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Fjalla One"/>
      <p:regular r:id="rId26"/>
    </p:embeddedFont>
    <p:embeddedFont>
      <p:font typeface="Barlow Semi Condensed Medium"/>
      <p:regular r:id="rId27"/>
      <p:bold r:id="rId28"/>
      <p:italic r:id="rId29"/>
      <p:boldItalic r:id="rId30"/>
    </p:embeddedFont>
    <p:embeddedFont>
      <p:font typeface="Raleway Medium"/>
      <p:regular r:id="rId31"/>
      <p:bold r:id="rId32"/>
      <p:italic r:id="rId33"/>
      <p:boldItalic r:id="rId34"/>
    </p:embeddedFont>
    <p:embeddedFont>
      <p:font typeface="Open Sans Medium"/>
      <p:regular r:id="rId35"/>
      <p:bold r:id="rId36"/>
      <p:italic r:id="rId37"/>
      <p:boldItalic r:id="rId38"/>
    </p:embeddedFont>
    <p:embeddedFont>
      <p:font typeface="Barlow Semi Condensed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bold.fntdata"/><Relationship Id="rId20" Type="http://schemas.openxmlformats.org/officeDocument/2006/relationships/font" Target="fonts/Raleway-italic.fntdata"/><Relationship Id="rId42" Type="http://schemas.openxmlformats.org/officeDocument/2006/relationships/font" Target="fonts/BarlowSemiCondensed-boldItalic.fntdata"/><Relationship Id="rId41" Type="http://schemas.openxmlformats.org/officeDocument/2006/relationships/font" Target="fonts/BarlowSemiCondensed-italic.fntdata"/><Relationship Id="rId22" Type="http://schemas.openxmlformats.org/officeDocument/2006/relationships/font" Target="fonts/Poppins-regular.fntdata"/><Relationship Id="rId44" Type="http://schemas.openxmlformats.org/officeDocument/2006/relationships/font" Target="fonts/OpenSans-bold.fntdata"/><Relationship Id="rId21" Type="http://schemas.openxmlformats.org/officeDocument/2006/relationships/font" Target="fonts/Raleway-boldItalic.fntdata"/><Relationship Id="rId43" Type="http://schemas.openxmlformats.org/officeDocument/2006/relationships/font" Target="fonts/OpenSans-regular.fntdata"/><Relationship Id="rId24" Type="http://schemas.openxmlformats.org/officeDocument/2006/relationships/font" Target="fonts/Poppins-italic.fntdata"/><Relationship Id="rId46" Type="http://schemas.openxmlformats.org/officeDocument/2006/relationships/font" Target="fonts/OpenSans-boldItalic.fntdata"/><Relationship Id="rId23" Type="http://schemas.openxmlformats.org/officeDocument/2006/relationships/font" Target="fonts/Poppins-bold.fntdata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jallaOne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BarlowSemiCondensedMedium-bold.fntdata"/><Relationship Id="rId27" Type="http://schemas.openxmlformats.org/officeDocument/2006/relationships/font" Target="fonts/BarlowSemi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Medium-regular.fntdata"/><Relationship Id="rId30" Type="http://schemas.openxmlformats.org/officeDocument/2006/relationships/font" Target="fonts/BarlowSemiCondensed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RalewayMedium-italic.fntdata"/><Relationship Id="rId10" Type="http://schemas.openxmlformats.org/officeDocument/2006/relationships/slide" Target="slides/slide6.xml"/><Relationship Id="rId32" Type="http://schemas.openxmlformats.org/officeDocument/2006/relationships/font" Target="fonts/RalewayMedium-bold.fntdata"/><Relationship Id="rId13" Type="http://schemas.openxmlformats.org/officeDocument/2006/relationships/slide" Target="slides/slide9.xml"/><Relationship Id="rId35" Type="http://schemas.openxmlformats.org/officeDocument/2006/relationships/font" Target="fonts/OpenSansMedium-regular.fntdata"/><Relationship Id="rId12" Type="http://schemas.openxmlformats.org/officeDocument/2006/relationships/slide" Target="slides/slide8.xml"/><Relationship Id="rId34" Type="http://schemas.openxmlformats.org/officeDocument/2006/relationships/font" Target="fonts/RalewayMedium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Medium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Medium-bold.fntdata"/><Relationship Id="rId17" Type="http://schemas.openxmlformats.org/officeDocument/2006/relationships/slide" Target="slides/slide13.xml"/><Relationship Id="rId39" Type="http://schemas.openxmlformats.org/officeDocument/2006/relationships/font" Target="fonts/BarlowSemiCondensed-regular.fntdata"/><Relationship Id="rId16" Type="http://schemas.openxmlformats.org/officeDocument/2006/relationships/slide" Target="slides/slide12.xml"/><Relationship Id="rId38" Type="http://schemas.openxmlformats.org/officeDocument/2006/relationships/font" Target="fonts/OpenSansMedium-boldItalic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24281fad290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24281fad290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27ca596de9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27ca596de9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27ca596de9c_2_4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27ca596de9c_2_4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27c615cd07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27c615cd07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24281fad29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24281fad29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24281fad290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24281fad290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24281fad29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24281fad29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7c615cd0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7c615cd0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24281fad290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24281fad290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4" name="Google Shape;1684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85" name="Google Shape;168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8" name="Google Shape;16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9" name="Google Shape;168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9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8.png"/><Relationship Id="rId8" Type="http://schemas.openxmlformats.org/officeDocument/2006/relationships/image" Target="../media/image1.png"/><Relationship Id="rId11" Type="http://schemas.openxmlformats.org/officeDocument/2006/relationships/image" Target="../media/image3.png"/><Relationship Id="rId10" Type="http://schemas.openxmlformats.org/officeDocument/2006/relationships/image" Target="../media/image10.png"/><Relationship Id="rId13" Type="http://schemas.openxmlformats.org/officeDocument/2006/relationships/image" Target="../media/image4.png"/><Relationship Id="rId12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36"/>
          <p:cNvSpPr txBox="1"/>
          <p:nvPr>
            <p:ph type="ctrTitle"/>
          </p:nvPr>
        </p:nvSpPr>
        <p:spPr>
          <a:xfrm>
            <a:off x="4679100" y="1065475"/>
            <a:ext cx="3768000" cy="22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Team</a:t>
            </a:r>
            <a:br>
              <a:rPr b="1" lang="en" sz="4800"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DreamCiti</a:t>
            </a:r>
            <a:endParaRPr b="1" sz="4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6" name="Google Shape;1696;p36"/>
          <p:cNvSpPr txBox="1"/>
          <p:nvPr>
            <p:ph idx="1" type="subTitle"/>
          </p:nvPr>
        </p:nvSpPr>
        <p:spPr>
          <a:xfrm>
            <a:off x="4679100" y="3748325"/>
            <a:ext cx="40335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Xun Yi, Sean, Tyler, Keith, Yi Meng</a:t>
            </a:r>
            <a:endParaRPr sz="1800">
              <a:solidFill>
                <a:schemeClr val="accent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697" name="Google Shape;1697;p36"/>
          <p:cNvSpPr txBox="1"/>
          <p:nvPr>
            <p:ph idx="1" type="subTitle"/>
          </p:nvPr>
        </p:nvSpPr>
        <p:spPr>
          <a:xfrm>
            <a:off x="4679100" y="3189250"/>
            <a:ext cx="44031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grpSp>
        <p:nvGrpSpPr>
          <p:cNvPr id="1698" name="Google Shape;1698;p36"/>
          <p:cNvGrpSpPr/>
          <p:nvPr/>
        </p:nvGrpSpPr>
        <p:grpSpPr>
          <a:xfrm>
            <a:off x="412589" y="1015314"/>
            <a:ext cx="4110213" cy="3112885"/>
            <a:chOff x="10211756" y="3437053"/>
            <a:chExt cx="12658494" cy="9373337"/>
          </a:xfrm>
        </p:grpSpPr>
        <p:sp>
          <p:nvSpPr>
            <p:cNvPr id="1699" name="Google Shape;1699;p36"/>
            <p:cNvSpPr/>
            <p:nvPr/>
          </p:nvSpPr>
          <p:spPr>
            <a:xfrm>
              <a:off x="15246004" y="6799448"/>
              <a:ext cx="2718321" cy="165690"/>
            </a:xfrm>
            <a:custGeom>
              <a:rect b="b" l="l" r="r" t="t"/>
              <a:pathLst>
                <a:path extrusionOk="0" h="134" w="2183">
                  <a:moveTo>
                    <a:pt x="2183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2183" y="134"/>
                  </a:lnTo>
                  <a:close/>
                </a:path>
              </a:pathLst>
            </a:custGeom>
            <a:solidFill>
              <a:srgbClr val="D1ECF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14045061" y="6678606"/>
              <a:ext cx="736263" cy="1081347"/>
            </a:xfrm>
            <a:custGeom>
              <a:rect b="b" l="l" r="r" t="t"/>
              <a:pathLst>
                <a:path extrusionOk="0" h="1081347" w="736263">
                  <a:moveTo>
                    <a:pt x="0" y="766162"/>
                  </a:moveTo>
                  <a:lnTo>
                    <a:pt x="736263" y="766162"/>
                  </a:lnTo>
                  <a:lnTo>
                    <a:pt x="736263" y="1081347"/>
                  </a:lnTo>
                  <a:lnTo>
                    <a:pt x="0" y="1081347"/>
                  </a:lnTo>
                  <a:close/>
                  <a:moveTo>
                    <a:pt x="0" y="286532"/>
                  </a:moveTo>
                  <a:lnTo>
                    <a:pt x="736263" y="286532"/>
                  </a:lnTo>
                  <a:lnTo>
                    <a:pt x="736263" y="645320"/>
                  </a:lnTo>
                  <a:lnTo>
                    <a:pt x="0" y="645320"/>
                  </a:lnTo>
                  <a:close/>
                  <a:moveTo>
                    <a:pt x="0" y="0"/>
                  </a:moveTo>
                  <a:lnTo>
                    <a:pt x="736263" y="0"/>
                  </a:lnTo>
                  <a:lnTo>
                    <a:pt x="736263" y="161953"/>
                  </a:lnTo>
                  <a:lnTo>
                    <a:pt x="0" y="161953"/>
                  </a:lnTo>
                  <a:close/>
                </a:path>
              </a:pathLst>
            </a:custGeom>
            <a:solidFill>
              <a:srgbClr val="D1ECF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15246004" y="7941839"/>
              <a:ext cx="2994880" cy="1234579"/>
            </a:xfrm>
            <a:custGeom>
              <a:rect b="b" l="l" r="r" t="t"/>
              <a:pathLst>
                <a:path extrusionOk="0" h="992" w="2405">
                  <a:moveTo>
                    <a:pt x="0" y="992"/>
                  </a:moveTo>
                  <a:lnTo>
                    <a:pt x="2405" y="992"/>
                  </a:lnTo>
                  <a:lnTo>
                    <a:pt x="2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ECF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18553581" y="7357562"/>
              <a:ext cx="1101281" cy="1818857"/>
            </a:xfrm>
            <a:custGeom>
              <a:rect b="b" l="l" r="r" t="t"/>
              <a:pathLst>
                <a:path extrusionOk="0" h="1461" w="885">
                  <a:moveTo>
                    <a:pt x="0" y="1461"/>
                  </a:moveTo>
                  <a:lnTo>
                    <a:pt x="885" y="1461"/>
                  </a:lnTo>
                  <a:lnTo>
                    <a:pt x="8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ECF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15410449" y="7124599"/>
              <a:ext cx="361280" cy="360034"/>
            </a:xfrm>
            <a:custGeom>
              <a:rect b="b" l="l" r="r" t="t"/>
              <a:pathLst>
                <a:path extrusionOk="0" h="290" w="291">
                  <a:moveTo>
                    <a:pt x="291" y="0"/>
                  </a:moveTo>
                  <a:lnTo>
                    <a:pt x="0" y="0"/>
                  </a:lnTo>
                  <a:lnTo>
                    <a:pt x="0" y="290"/>
                  </a:lnTo>
                  <a:lnTo>
                    <a:pt x="291" y="290"/>
                  </a:lnTo>
                  <a:close/>
                </a:path>
              </a:pathLst>
            </a:custGeom>
            <a:solidFill>
              <a:srgbClr val="D1ECF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18724255" y="6814397"/>
              <a:ext cx="427307" cy="428552"/>
            </a:xfrm>
            <a:custGeom>
              <a:rect b="b" l="l" r="r" t="t"/>
              <a:pathLst>
                <a:path extrusionOk="0" h="345" w="344">
                  <a:moveTo>
                    <a:pt x="344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344" y="345"/>
                  </a:lnTo>
                  <a:close/>
                </a:path>
              </a:pathLst>
            </a:custGeom>
            <a:solidFill>
              <a:srgbClr val="D1ECF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16869271" y="7113387"/>
              <a:ext cx="139529" cy="139529"/>
            </a:xfrm>
            <a:custGeom>
              <a:rect b="b" l="l" r="r" t="t"/>
              <a:pathLst>
                <a:path extrusionOk="0" h="113" w="113">
                  <a:moveTo>
                    <a:pt x="56" y="0"/>
                  </a:moveTo>
                  <a:cubicBezTo>
                    <a:pt x="25" y="0"/>
                    <a:pt x="0" y="26"/>
                    <a:pt x="0" y="57"/>
                  </a:cubicBezTo>
                  <a:cubicBezTo>
                    <a:pt x="0" y="88"/>
                    <a:pt x="25" y="113"/>
                    <a:pt x="56" y="113"/>
                  </a:cubicBezTo>
                  <a:cubicBezTo>
                    <a:pt x="87" y="113"/>
                    <a:pt x="113" y="88"/>
                    <a:pt x="113" y="57"/>
                  </a:cubicBezTo>
                  <a:cubicBezTo>
                    <a:pt x="113" y="26"/>
                    <a:pt x="87" y="0"/>
                    <a:pt x="56" y="0"/>
                  </a:cubicBezTo>
                  <a:close/>
                </a:path>
              </a:pathLst>
            </a:custGeom>
            <a:solidFill>
              <a:srgbClr val="D1ECF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16869271" y="7346350"/>
              <a:ext cx="139529" cy="138283"/>
            </a:xfrm>
            <a:custGeom>
              <a:rect b="b" l="l" r="r" t="t"/>
              <a:pathLst>
                <a:path extrusionOk="0" h="112" w="113"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2"/>
                    <a:pt x="56" y="112"/>
                  </a:cubicBezTo>
                  <a:cubicBezTo>
                    <a:pt x="87" y="112"/>
                    <a:pt x="113" y="88"/>
                    <a:pt x="113" y="56"/>
                  </a:cubicBezTo>
                  <a:cubicBezTo>
                    <a:pt x="113" y="25"/>
                    <a:pt x="87" y="0"/>
                    <a:pt x="56" y="0"/>
                  </a:cubicBezTo>
                  <a:close/>
                </a:path>
              </a:pathLst>
            </a:custGeom>
            <a:solidFill>
              <a:srgbClr val="D1ECF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14529674" y="9101671"/>
              <a:ext cx="251650" cy="250404"/>
            </a:xfrm>
            <a:custGeom>
              <a:rect b="b" l="l" r="r" t="t"/>
              <a:pathLst>
                <a:path extrusionOk="0" h="202" w="203">
                  <a:moveTo>
                    <a:pt x="0" y="202"/>
                  </a:moveTo>
                  <a:lnTo>
                    <a:pt x="203" y="202"/>
                  </a:lnTo>
                  <a:lnTo>
                    <a:pt x="2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ECF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13835767" y="5673252"/>
              <a:ext cx="6064513" cy="3944176"/>
            </a:xfrm>
            <a:custGeom>
              <a:rect b="b" l="l" r="r" t="t"/>
              <a:pathLst>
                <a:path extrusionOk="0" h="3944176" w="6064513">
                  <a:moveTo>
                    <a:pt x="1207173" y="911920"/>
                  </a:moveTo>
                  <a:lnTo>
                    <a:pt x="1207173" y="3918012"/>
                  </a:lnTo>
                  <a:lnTo>
                    <a:pt x="6012195" y="3918012"/>
                  </a:lnTo>
                  <a:cubicBezTo>
                    <a:pt x="6027141" y="3918012"/>
                    <a:pt x="6039597" y="3906804"/>
                    <a:pt x="6039597" y="3891861"/>
                  </a:cubicBezTo>
                  <a:lnTo>
                    <a:pt x="6039597" y="911920"/>
                  </a:lnTo>
                  <a:close/>
                  <a:moveTo>
                    <a:pt x="26159" y="911920"/>
                  </a:moveTo>
                  <a:lnTo>
                    <a:pt x="26159" y="3891861"/>
                  </a:lnTo>
                  <a:cubicBezTo>
                    <a:pt x="26159" y="3906804"/>
                    <a:pt x="37358" y="3918012"/>
                    <a:pt x="52291" y="3918012"/>
                  </a:cubicBezTo>
                  <a:lnTo>
                    <a:pt x="1108752" y="3918012"/>
                  </a:lnTo>
                  <a:lnTo>
                    <a:pt x="1108752" y="911920"/>
                  </a:lnTo>
                  <a:close/>
                  <a:moveTo>
                    <a:pt x="26159" y="820977"/>
                  </a:moveTo>
                  <a:lnTo>
                    <a:pt x="26159" y="886978"/>
                  </a:lnTo>
                  <a:lnTo>
                    <a:pt x="1123473" y="886978"/>
                  </a:lnTo>
                  <a:cubicBezTo>
                    <a:pt x="1129701" y="886978"/>
                    <a:pt x="1135929" y="893204"/>
                    <a:pt x="1135929" y="899430"/>
                  </a:cubicBezTo>
                  <a:lnTo>
                    <a:pt x="1135929" y="3918011"/>
                  </a:lnTo>
                  <a:lnTo>
                    <a:pt x="1180768" y="3918011"/>
                  </a:lnTo>
                  <a:lnTo>
                    <a:pt x="1180768" y="899430"/>
                  </a:lnTo>
                  <a:cubicBezTo>
                    <a:pt x="1180768" y="893204"/>
                    <a:pt x="1186996" y="886978"/>
                    <a:pt x="1194469" y="886978"/>
                  </a:cubicBezTo>
                  <a:lnTo>
                    <a:pt x="6039593" y="886978"/>
                  </a:lnTo>
                  <a:lnTo>
                    <a:pt x="6039593" y="820977"/>
                  </a:lnTo>
                  <a:close/>
                  <a:moveTo>
                    <a:pt x="4966973" y="432290"/>
                  </a:moveTo>
                  <a:lnTo>
                    <a:pt x="4966973" y="569327"/>
                  </a:lnTo>
                  <a:lnTo>
                    <a:pt x="6039601" y="569327"/>
                  </a:lnTo>
                  <a:lnTo>
                    <a:pt x="6039601" y="432290"/>
                  </a:lnTo>
                  <a:close/>
                  <a:moveTo>
                    <a:pt x="26159" y="261616"/>
                  </a:moveTo>
                  <a:lnTo>
                    <a:pt x="26159" y="794815"/>
                  </a:lnTo>
                  <a:lnTo>
                    <a:pt x="6039593" y="794815"/>
                  </a:lnTo>
                  <a:lnTo>
                    <a:pt x="6039593" y="594710"/>
                  </a:lnTo>
                  <a:lnTo>
                    <a:pt x="4953487" y="594710"/>
                  </a:lnTo>
                  <a:cubicBezTo>
                    <a:pt x="4946013" y="594710"/>
                    <a:pt x="4939787" y="589739"/>
                    <a:pt x="4939787" y="582281"/>
                  </a:cubicBezTo>
                  <a:lnTo>
                    <a:pt x="4939787" y="419463"/>
                  </a:lnTo>
                  <a:cubicBezTo>
                    <a:pt x="4939787" y="412006"/>
                    <a:pt x="4946013" y="405791"/>
                    <a:pt x="4953487" y="405791"/>
                  </a:cubicBezTo>
                  <a:lnTo>
                    <a:pt x="6039593" y="405791"/>
                  </a:lnTo>
                  <a:lnTo>
                    <a:pt x="6039593" y="261616"/>
                  </a:lnTo>
                  <a:close/>
                  <a:moveTo>
                    <a:pt x="52314" y="24916"/>
                  </a:moveTo>
                  <a:cubicBezTo>
                    <a:pt x="37368" y="24916"/>
                    <a:pt x="26158" y="36062"/>
                    <a:pt x="26158" y="50924"/>
                  </a:cubicBezTo>
                  <a:lnTo>
                    <a:pt x="26158" y="235455"/>
                  </a:lnTo>
                  <a:lnTo>
                    <a:pt x="6039593" y="235455"/>
                  </a:lnTo>
                  <a:lnTo>
                    <a:pt x="6039593" y="50924"/>
                  </a:lnTo>
                  <a:cubicBezTo>
                    <a:pt x="6039593" y="36062"/>
                    <a:pt x="6027137" y="24916"/>
                    <a:pt x="6012189" y="24916"/>
                  </a:cubicBezTo>
                  <a:close/>
                  <a:moveTo>
                    <a:pt x="52312" y="0"/>
                  </a:moveTo>
                  <a:lnTo>
                    <a:pt x="6012197" y="0"/>
                  </a:lnTo>
                  <a:cubicBezTo>
                    <a:pt x="6042093" y="0"/>
                    <a:pt x="6064513" y="22417"/>
                    <a:pt x="6064513" y="51062"/>
                  </a:cubicBezTo>
                  <a:lnTo>
                    <a:pt x="6064513" y="419699"/>
                  </a:lnTo>
                  <a:lnTo>
                    <a:pt x="6064513" y="582847"/>
                  </a:lnTo>
                  <a:lnTo>
                    <a:pt x="6064513" y="3891869"/>
                  </a:lnTo>
                  <a:cubicBezTo>
                    <a:pt x="6064513" y="3920514"/>
                    <a:pt x="6042093" y="3944176"/>
                    <a:pt x="6012197" y="3944176"/>
                  </a:cubicBezTo>
                  <a:lnTo>
                    <a:pt x="52312" y="3944176"/>
                  </a:lnTo>
                  <a:cubicBezTo>
                    <a:pt x="23665" y="3944176"/>
                    <a:pt x="0" y="3920514"/>
                    <a:pt x="0" y="3891869"/>
                  </a:cubicBezTo>
                  <a:lnTo>
                    <a:pt x="0" y="51062"/>
                  </a:lnTo>
                  <a:cubicBezTo>
                    <a:pt x="0" y="22417"/>
                    <a:pt x="23665" y="0"/>
                    <a:pt x="52312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14032603" y="7929381"/>
              <a:ext cx="761179" cy="1045219"/>
            </a:xfrm>
            <a:custGeom>
              <a:rect b="b" l="l" r="r" t="t"/>
              <a:pathLst>
                <a:path extrusionOk="0" h="1045219" w="761179">
                  <a:moveTo>
                    <a:pt x="12433" y="1021549"/>
                  </a:moveTo>
                  <a:lnTo>
                    <a:pt x="609217" y="1021549"/>
                  </a:lnTo>
                  <a:cubicBezTo>
                    <a:pt x="616677" y="1021549"/>
                    <a:pt x="621650" y="1026283"/>
                    <a:pt x="621650" y="1033384"/>
                  </a:cubicBezTo>
                  <a:cubicBezTo>
                    <a:pt x="621650" y="1039301"/>
                    <a:pt x="616677" y="1045219"/>
                    <a:pt x="609217" y="1045219"/>
                  </a:cubicBezTo>
                  <a:lnTo>
                    <a:pt x="12433" y="1045219"/>
                  </a:lnTo>
                  <a:cubicBezTo>
                    <a:pt x="4973" y="1045219"/>
                    <a:pt x="0" y="1039301"/>
                    <a:pt x="0" y="1033384"/>
                  </a:cubicBezTo>
                  <a:cubicBezTo>
                    <a:pt x="0" y="1026283"/>
                    <a:pt x="4973" y="1021549"/>
                    <a:pt x="12433" y="1021549"/>
                  </a:cubicBezTo>
                  <a:close/>
                  <a:moveTo>
                    <a:pt x="12438" y="875791"/>
                  </a:moveTo>
                  <a:lnTo>
                    <a:pt x="748741" y="875791"/>
                  </a:lnTo>
                  <a:cubicBezTo>
                    <a:pt x="756204" y="875791"/>
                    <a:pt x="761179" y="880525"/>
                    <a:pt x="761179" y="886443"/>
                  </a:cubicBezTo>
                  <a:cubicBezTo>
                    <a:pt x="761179" y="893543"/>
                    <a:pt x="756204" y="899461"/>
                    <a:pt x="748741" y="899461"/>
                  </a:cubicBezTo>
                  <a:lnTo>
                    <a:pt x="12438" y="899461"/>
                  </a:lnTo>
                  <a:cubicBezTo>
                    <a:pt x="4975" y="899461"/>
                    <a:pt x="0" y="893543"/>
                    <a:pt x="0" y="886443"/>
                  </a:cubicBezTo>
                  <a:cubicBezTo>
                    <a:pt x="0" y="880525"/>
                    <a:pt x="4975" y="875791"/>
                    <a:pt x="12438" y="875791"/>
                  </a:cubicBezTo>
                  <a:close/>
                  <a:moveTo>
                    <a:pt x="12433" y="728788"/>
                  </a:moveTo>
                  <a:lnTo>
                    <a:pt x="609217" y="728788"/>
                  </a:lnTo>
                  <a:cubicBezTo>
                    <a:pt x="616677" y="728788"/>
                    <a:pt x="621650" y="734720"/>
                    <a:pt x="621650" y="741839"/>
                  </a:cubicBezTo>
                  <a:cubicBezTo>
                    <a:pt x="621650" y="747772"/>
                    <a:pt x="616677" y="753704"/>
                    <a:pt x="609217" y="753704"/>
                  </a:cubicBezTo>
                  <a:lnTo>
                    <a:pt x="12433" y="753704"/>
                  </a:lnTo>
                  <a:cubicBezTo>
                    <a:pt x="4973" y="753704"/>
                    <a:pt x="0" y="747772"/>
                    <a:pt x="0" y="741839"/>
                  </a:cubicBezTo>
                  <a:cubicBezTo>
                    <a:pt x="0" y="734720"/>
                    <a:pt x="4973" y="728788"/>
                    <a:pt x="12433" y="728788"/>
                  </a:cubicBezTo>
                  <a:close/>
                  <a:moveTo>
                    <a:pt x="12438" y="583027"/>
                  </a:moveTo>
                  <a:lnTo>
                    <a:pt x="748741" y="583027"/>
                  </a:lnTo>
                  <a:cubicBezTo>
                    <a:pt x="756204" y="583027"/>
                    <a:pt x="761179" y="588945"/>
                    <a:pt x="761179" y="594862"/>
                  </a:cubicBezTo>
                  <a:cubicBezTo>
                    <a:pt x="761179" y="601963"/>
                    <a:pt x="756204" y="606697"/>
                    <a:pt x="748741" y="606697"/>
                  </a:cubicBezTo>
                  <a:lnTo>
                    <a:pt x="12438" y="606697"/>
                  </a:lnTo>
                  <a:cubicBezTo>
                    <a:pt x="4975" y="606697"/>
                    <a:pt x="0" y="601963"/>
                    <a:pt x="0" y="594862"/>
                  </a:cubicBezTo>
                  <a:cubicBezTo>
                    <a:pt x="0" y="588945"/>
                    <a:pt x="4975" y="583027"/>
                    <a:pt x="12438" y="583027"/>
                  </a:cubicBezTo>
                  <a:close/>
                  <a:moveTo>
                    <a:pt x="12433" y="437273"/>
                  </a:moveTo>
                  <a:lnTo>
                    <a:pt x="609217" y="437273"/>
                  </a:lnTo>
                  <a:cubicBezTo>
                    <a:pt x="616677" y="437273"/>
                    <a:pt x="621650" y="443205"/>
                    <a:pt x="621650" y="449138"/>
                  </a:cubicBezTo>
                  <a:cubicBezTo>
                    <a:pt x="621650" y="456256"/>
                    <a:pt x="616677" y="462189"/>
                    <a:pt x="609217" y="462189"/>
                  </a:cubicBezTo>
                  <a:lnTo>
                    <a:pt x="12433" y="462189"/>
                  </a:lnTo>
                  <a:cubicBezTo>
                    <a:pt x="4973" y="462189"/>
                    <a:pt x="0" y="456256"/>
                    <a:pt x="0" y="449138"/>
                  </a:cubicBezTo>
                  <a:cubicBezTo>
                    <a:pt x="0" y="443205"/>
                    <a:pt x="4973" y="437273"/>
                    <a:pt x="12433" y="437273"/>
                  </a:cubicBezTo>
                  <a:close/>
                  <a:moveTo>
                    <a:pt x="12438" y="291515"/>
                  </a:moveTo>
                  <a:lnTo>
                    <a:pt x="748741" y="291515"/>
                  </a:lnTo>
                  <a:cubicBezTo>
                    <a:pt x="756204" y="291515"/>
                    <a:pt x="761179" y="296249"/>
                    <a:pt x="761179" y="303350"/>
                  </a:cubicBezTo>
                  <a:cubicBezTo>
                    <a:pt x="761179" y="310451"/>
                    <a:pt x="756204" y="315185"/>
                    <a:pt x="748741" y="315185"/>
                  </a:cubicBezTo>
                  <a:lnTo>
                    <a:pt x="12438" y="315185"/>
                  </a:lnTo>
                  <a:cubicBezTo>
                    <a:pt x="4975" y="315185"/>
                    <a:pt x="0" y="310451"/>
                    <a:pt x="0" y="303350"/>
                  </a:cubicBezTo>
                  <a:cubicBezTo>
                    <a:pt x="0" y="296249"/>
                    <a:pt x="4975" y="291515"/>
                    <a:pt x="12438" y="291515"/>
                  </a:cubicBezTo>
                  <a:close/>
                  <a:moveTo>
                    <a:pt x="12433" y="145757"/>
                  </a:moveTo>
                  <a:lnTo>
                    <a:pt x="609217" y="145757"/>
                  </a:lnTo>
                  <a:cubicBezTo>
                    <a:pt x="616677" y="145757"/>
                    <a:pt x="621650" y="150491"/>
                    <a:pt x="621650" y="157592"/>
                  </a:cubicBezTo>
                  <a:cubicBezTo>
                    <a:pt x="621650" y="164693"/>
                    <a:pt x="616677" y="169427"/>
                    <a:pt x="609217" y="169427"/>
                  </a:cubicBezTo>
                  <a:lnTo>
                    <a:pt x="12433" y="169427"/>
                  </a:lnTo>
                  <a:cubicBezTo>
                    <a:pt x="4973" y="169427"/>
                    <a:pt x="0" y="164693"/>
                    <a:pt x="0" y="157592"/>
                  </a:cubicBezTo>
                  <a:cubicBezTo>
                    <a:pt x="0" y="150491"/>
                    <a:pt x="4973" y="145757"/>
                    <a:pt x="12433" y="145757"/>
                  </a:cubicBezTo>
                  <a:close/>
                  <a:moveTo>
                    <a:pt x="12438" y="0"/>
                  </a:moveTo>
                  <a:lnTo>
                    <a:pt x="748741" y="0"/>
                  </a:lnTo>
                  <a:cubicBezTo>
                    <a:pt x="756204" y="0"/>
                    <a:pt x="761179" y="4734"/>
                    <a:pt x="761179" y="11835"/>
                  </a:cubicBezTo>
                  <a:cubicBezTo>
                    <a:pt x="761179" y="18936"/>
                    <a:pt x="756204" y="23670"/>
                    <a:pt x="748741" y="23670"/>
                  </a:cubicBezTo>
                  <a:lnTo>
                    <a:pt x="12438" y="23670"/>
                  </a:lnTo>
                  <a:cubicBezTo>
                    <a:pt x="4975" y="23670"/>
                    <a:pt x="0" y="18936"/>
                    <a:pt x="0" y="11835"/>
                  </a:cubicBezTo>
                  <a:cubicBezTo>
                    <a:pt x="0" y="4734"/>
                    <a:pt x="4975" y="0"/>
                    <a:pt x="12438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13951627" y="6079380"/>
              <a:ext cx="4681685" cy="294007"/>
            </a:xfrm>
            <a:custGeom>
              <a:rect b="b" l="l" r="r" t="t"/>
              <a:pathLst>
                <a:path extrusionOk="0" h="294007" w="4681685">
                  <a:moveTo>
                    <a:pt x="12455" y="269091"/>
                  </a:moveTo>
                  <a:lnTo>
                    <a:pt x="4669231" y="269091"/>
                  </a:lnTo>
                  <a:cubicBezTo>
                    <a:pt x="4676703" y="269091"/>
                    <a:pt x="4681685" y="275024"/>
                    <a:pt x="4681685" y="280956"/>
                  </a:cubicBezTo>
                  <a:cubicBezTo>
                    <a:pt x="4681685" y="288075"/>
                    <a:pt x="4676703" y="294007"/>
                    <a:pt x="4669231" y="294007"/>
                  </a:cubicBezTo>
                  <a:lnTo>
                    <a:pt x="12455" y="294007"/>
                  </a:lnTo>
                  <a:cubicBezTo>
                    <a:pt x="4982" y="294007"/>
                    <a:pt x="0" y="288075"/>
                    <a:pt x="0" y="280956"/>
                  </a:cubicBezTo>
                  <a:cubicBezTo>
                    <a:pt x="0" y="275024"/>
                    <a:pt x="4982" y="269091"/>
                    <a:pt x="12455" y="269091"/>
                  </a:cubicBezTo>
                  <a:close/>
                  <a:moveTo>
                    <a:pt x="2299724" y="164445"/>
                  </a:moveTo>
                  <a:lnTo>
                    <a:pt x="4669233" y="164445"/>
                  </a:lnTo>
                  <a:cubicBezTo>
                    <a:pt x="4676705" y="164445"/>
                    <a:pt x="4681685" y="169179"/>
                    <a:pt x="4681685" y="176280"/>
                  </a:cubicBezTo>
                  <a:cubicBezTo>
                    <a:pt x="4681685" y="183381"/>
                    <a:pt x="4676705" y="188115"/>
                    <a:pt x="4669233" y="188115"/>
                  </a:cubicBezTo>
                  <a:lnTo>
                    <a:pt x="2299724" y="188115"/>
                  </a:lnTo>
                  <a:cubicBezTo>
                    <a:pt x="2292254" y="188115"/>
                    <a:pt x="2287273" y="183381"/>
                    <a:pt x="2287273" y="176280"/>
                  </a:cubicBezTo>
                  <a:cubicBezTo>
                    <a:pt x="2287273" y="169179"/>
                    <a:pt x="2292254" y="164445"/>
                    <a:pt x="2299724" y="164445"/>
                  </a:cubicBezTo>
                  <a:close/>
                  <a:moveTo>
                    <a:pt x="1020274" y="25990"/>
                  </a:moveTo>
                  <a:lnTo>
                    <a:pt x="1020274" y="163363"/>
                  </a:lnTo>
                  <a:lnTo>
                    <a:pt x="2121609" y="163363"/>
                  </a:lnTo>
                  <a:lnTo>
                    <a:pt x="2121609" y="25990"/>
                  </a:lnTo>
                  <a:close/>
                  <a:moveTo>
                    <a:pt x="24882" y="25990"/>
                  </a:moveTo>
                  <a:lnTo>
                    <a:pt x="24882" y="163363"/>
                  </a:lnTo>
                  <a:lnTo>
                    <a:pt x="898250" y="163363"/>
                  </a:lnTo>
                  <a:lnTo>
                    <a:pt x="898250" y="25990"/>
                  </a:lnTo>
                  <a:close/>
                  <a:moveTo>
                    <a:pt x="1007830" y="0"/>
                  </a:moveTo>
                  <a:lnTo>
                    <a:pt x="2134053" y="0"/>
                  </a:lnTo>
                  <a:cubicBezTo>
                    <a:pt x="2141520" y="0"/>
                    <a:pt x="2146498" y="6188"/>
                    <a:pt x="2146498" y="13614"/>
                  </a:cubicBezTo>
                  <a:lnTo>
                    <a:pt x="2146498" y="175739"/>
                  </a:lnTo>
                  <a:cubicBezTo>
                    <a:pt x="2146498" y="183165"/>
                    <a:pt x="2141520" y="188115"/>
                    <a:pt x="2134053" y="188115"/>
                  </a:cubicBezTo>
                  <a:lnTo>
                    <a:pt x="1007830" y="188115"/>
                  </a:lnTo>
                  <a:cubicBezTo>
                    <a:pt x="1000363" y="188115"/>
                    <a:pt x="994141" y="183165"/>
                    <a:pt x="994141" y="175739"/>
                  </a:cubicBezTo>
                  <a:lnTo>
                    <a:pt x="994141" y="13614"/>
                  </a:lnTo>
                  <a:cubicBezTo>
                    <a:pt x="994141" y="6188"/>
                    <a:pt x="1000363" y="0"/>
                    <a:pt x="1007830" y="0"/>
                  </a:cubicBezTo>
                  <a:close/>
                  <a:moveTo>
                    <a:pt x="12441" y="0"/>
                  </a:moveTo>
                  <a:lnTo>
                    <a:pt x="910691" y="0"/>
                  </a:lnTo>
                  <a:cubicBezTo>
                    <a:pt x="918156" y="0"/>
                    <a:pt x="923132" y="6188"/>
                    <a:pt x="923132" y="13614"/>
                  </a:cubicBezTo>
                  <a:lnTo>
                    <a:pt x="923132" y="175739"/>
                  </a:lnTo>
                  <a:cubicBezTo>
                    <a:pt x="923132" y="183165"/>
                    <a:pt x="918156" y="188115"/>
                    <a:pt x="910691" y="188115"/>
                  </a:cubicBezTo>
                  <a:lnTo>
                    <a:pt x="12441" y="188115"/>
                  </a:lnTo>
                  <a:cubicBezTo>
                    <a:pt x="4976" y="188115"/>
                    <a:pt x="0" y="183165"/>
                    <a:pt x="0" y="175739"/>
                  </a:cubicBezTo>
                  <a:lnTo>
                    <a:pt x="0" y="13614"/>
                  </a:lnTo>
                  <a:cubicBezTo>
                    <a:pt x="0" y="6188"/>
                    <a:pt x="4976" y="0"/>
                    <a:pt x="12441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13951627" y="5725575"/>
              <a:ext cx="570572" cy="153232"/>
            </a:xfrm>
            <a:custGeom>
              <a:rect b="b" l="l" r="r" t="t"/>
              <a:pathLst>
                <a:path extrusionOk="0" h="153232" w="570572">
                  <a:moveTo>
                    <a:pt x="493951" y="24715"/>
                  </a:moveTo>
                  <a:cubicBezTo>
                    <a:pt x="464291" y="24715"/>
                    <a:pt x="440810" y="48194"/>
                    <a:pt x="440810" y="76616"/>
                  </a:cubicBezTo>
                  <a:cubicBezTo>
                    <a:pt x="440810" y="105038"/>
                    <a:pt x="464291" y="128517"/>
                    <a:pt x="493951" y="128517"/>
                  </a:cubicBezTo>
                  <a:cubicBezTo>
                    <a:pt x="522375" y="128517"/>
                    <a:pt x="544620" y="105038"/>
                    <a:pt x="544620" y="76616"/>
                  </a:cubicBezTo>
                  <a:cubicBezTo>
                    <a:pt x="544620" y="48194"/>
                    <a:pt x="522375" y="24715"/>
                    <a:pt x="493951" y="24715"/>
                  </a:cubicBezTo>
                  <a:close/>
                  <a:moveTo>
                    <a:pt x="284663" y="24715"/>
                  </a:moveTo>
                  <a:cubicBezTo>
                    <a:pt x="256241" y="24715"/>
                    <a:pt x="232762" y="48194"/>
                    <a:pt x="232762" y="76616"/>
                  </a:cubicBezTo>
                  <a:cubicBezTo>
                    <a:pt x="232762" y="105038"/>
                    <a:pt x="256241" y="128517"/>
                    <a:pt x="284663" y="128517"/>
                  </a:cubicBezTo>
                  <a:cubicBezTo>
                    <a:pt x="313085" y="128517"/>
                    <a:pt x="336564" y="105038"/>
                    <a:pt x="336564" y="76616"/>
                  </a:cubicBezTo>
                  <a:cubicBezTo>
                    <a:pt x="336564" y="48194"/>
                    <a:pt x="313085" y="24715"/>
                    <a:pt x="284663" y="24715"/>
                  </a:cubicBezTo>
                  <a:close/>
                  <a:moveTo>
                    <a:pt x="76616" y="24715"/>
                  </a:moveTo>
                  <a:cubicBezTo>
                    <a:pt x="48194" y="24715"/>
                    <a:pt x="24715" y="48194"/>
                    <a:pt x="24715" y="76616"/>
                  </a:cubicBezTo>
                  <a:cubicBezTo>
                    <a:pt x="24715" y="105038"/>
                    <a:pt x="48194" y="128517"/>
                    <a:pt x="76616" y="128517"/>
                  </a:cubicBezTo>
                  <a:cubicBezTo>
                    <a:pt x="105038" y="128517"/>
                    <a:pt x="128517" y="105038"/>
                    <a:pt x="128517" y="76616"/>
                  </a:cubicBezTo>
                  <a:cubicBezTo>
                    <a:pt x="128517" y="48194"/>
                    <a:pt x="105038" y="24715"/>
                    <a:pt x="76616" y="24715"/>
                  </a:cubicBezTo>
                  <a:close/>
                  <a:moveTo>
                    <a:pt x="493951" y="0"/>
                  </a:moveTo>
                  <a:cubicBezTo>
                    <a:pt x="535969" y="0"/>
                    <a:pt x="570572" y="34601"/>
                    <a:pt x="570572" y="76616"/>
                  </a:cubicBezTo>
                  <a:cubicBezTo>
                    <a:pt x="570572" y="119867"/>
                    <a:pt x="535969" y="153232"/>
                    <a:pt x="493951" y="153232"/>
                  </a:cubicBezTo>
                  <a:cubicBezTo>
                    <a:pt x="450697" y="153232"/>
                    <a:pt x="416094" y="119867"/>
                    <a:pt x="416094" y="76616"/>
                  </a:cubicBezTo>
                  <a:cubicBezTo>
                    <a:pt x="416094" y="34601"/>
                    <a:pt x="450697" y="0"/>
                    <a:pt x="493951" y="0"/>
                  </a:cubicBezTo>
                  <a:close/>
                  <a:moveTo>
                    <a:pt x="284663" y="0"/>
                  </a:moveTo>
                  <a:cubicBezTo>
                    <a:pt x="327914" y="0"/>
                    <a:pt x="361279" y="34601"/>
                    <a:pt x="361279" y="76616"/>
                  </a:cubicBezTo>
                  <a:cubicBezTo>
                    <a:pt x="361279" y="119867"/>
                    <a:pt x="327914" y="153232"/>
                    <a:pt x="284663" y="153232"/>
                  </a:cubicBezTo>
                  <a:cubicBezTo>
                    <a:pt x="242648" y="153232"/>
                    <a:pt x="208047" y="119867"/>
                    <a:pt x="208047" y="76616"/>
                  </a:cubicBezTo>
                  <a:cubicBezTo>
                    <a:pt x="208047" y="34601"/>
                    <a:pt x="242648" y="0"/>
                    <a:pt x="284663" y="0"/>
                  </a:cubicBezTo>
                  <a:close/>
                  <a:moveTo>
                    <a:pt x="76616" y="0"/>
                  </a:moveTo>
                  <a:cubicBezTo>
                    <a:pt x="118631" y="0"/>
                    <a:pt x="153232" y="34601"/>
                    <a:pt x="153232" y="76616"/>
                  </a:cubicBezTo>
                  <a:cubicBezTo>
                    <a:pt x="153232" y="119867"/>
                    <a:pt x="118631" y="153232"/>
                    <a:pt x="76616" y="153232"/>
                  </a:cubicBezTo>
                  <a:cubicBezTo>
                    <a:pt x="34601" y="153232"/>
                    <a:pt x="0" y="119867"/>
                    <a:pt x="0" y="76616"/>
                  </a:cubicBezTo>
                  <a:cubicBezTo>
                    <a:pt x="0" y="34601"/>
                    <a:pt x="34601" y="0"/>
                    <a:pt x="76616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15233546" y="6786990"/>
              <a:ext cx="2743231" cy="890742"/>
            </a:xfrm>
            <a:custGeom>
              <a:rect b="b" l="l" r="r" t="t"/>
              <a:pathLst>
                <a:path extrusionOk="0" h="716" w="2203">
                  <a:moveTo>
                    <a:pt x="20" y="154"/>
                  </a:moveTo>
                  <a:lnTo>
                    <a:pt x="2183" y="154"/>
                  </a:lnTo>
                  <a:lnTo>
                    <a:pt x="2183" y="696"/>
                  </a:lnTo>
                  <a:lnTo>
                    <a:pt x="20" y="696"/>
                  </a:lnTo>
                  <a:close/>
                  <a:moveTo>
                    <a:pt x="20" y="20"/>
                  </a:moveTo>
                  <a:lnTo>
                    <a:pt x="2183" y="20"/>
                  </a:lnTo>
                  <a:lnTo>
                    <a:pt x="2183" y="134"/>
                  </a:lnTo>
                  <a:lnTo>
                    <a:pt x="20" y="134"/>
                  </a:lnTo>
                  <a:close/>
                  <a:moveTo>
                    <a:pt x="2193" y="0"/>
                  </a:moveTo>
                  <a:lnTo>
                    <a:pt x="10" y="0"/>
                  </a:lnTo>
                  <a:cubicBezTo>
                    <a:pt x="5" y="0"/>
                    <a:pt x="0" y="5"/>
                    <a:pt x="0" y="10"/>
                  </a:cubicBezTo>
                  <a:lnTo>
                    <a:pt x="0" y="144"/>
                  </a:lnTo>
                  <a:lnTo>
                    <a:pt x="0" y="706"/>
                  </a:lnTo>
                  <a:cubicBezTo>
                    <a:pt x="0" y="712"/>
                    <a:pt x="5" y="716"/>
                    <a:pt x="10" y="716"/>
                  </a:cubicBezTo>
                  <a:lnTo>
                    <a:pt x="2193" y="716"/>
                  </a:lnTo>
                  <a:cubicBezTo>
                    <a:pt x="2199" y="716"/>
                    <a:pt x="2203" y="712"/>
                    <a:pt x="2203" y="706"/>
                  </a:cubicBezTo>
                  <a:lnTo>
                    <a:pt x="2203" y="144"/>
                  </a:lnTo>
                  <a:lnTo>
                    <a:pt x="2203" y="10"/>
                  </a:lnTo>
                  <a:cubicBezTo>
                    <a:pt x="2203" y="5"/>
                    <a:pt x="2199" y="0"/>
                    <a:pt x="2193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15397991" y="7112141"/>
              <a:ext cx="386195" cy="386195"/>
            </a:xfrm>
            <a:custGeom>
              <a:rect b="b" l="l" r="r" t="t"/>
              <a:pathLst>
                <a:path extrusionOk="0" h="386195" w="386195">
                  <a:moveTo>
                    <a:pt x="251958" y="171641"/>
                  </a:moveTo>
                  <a:lnTo>
                    <a:pt x="183808" y="223513"/>
                  </a:lnTo>
                  <a:cubicBezTo>
                    <a:pt x="180090" y="227218"/>
                    <a:pt x="175134" y="227218"/>
                    <a:pt x="171417" y="224748"/>
                  </a:cubicBezTo>
                  <a:lnTo>
                    <a:pt x="136722" y="208692"/>
                  </a:lnTo>
                  <a:lnTo>
                    <a:pt x="111940" y="258094"/>
                  </a:lnTo>
                  <a:lnTo>
                    <a:pt x="279218" y="258094"/>
                  </a:lnTo>
                  <a:close/>
                  <a:moveTo>
                    <a:pt x="263110" y="139529"/>
                  </a:moveTo>
                  <a:cubicBezTo>
                    <a:pt x="266827" y="140764"/>
                    <a:pt x="269305" y="143234"/>
                    <a:pt x="270544" y="146940"/>
                  </a:cubicBezTo>
                  <a:lnTo>
                    <a:pt x="307717" y="266740"/>
                  </a:lnTo>
                  <a:cubicBezTo>
                    <a:pt x="308956" y="270445"/>
                    <a:pt x="307717" y="274150"/>
                    <a:pt x="306478" y="277855"/>
                  </a:cubicBezTo>
                  <a:cubicBezTo>
                    <a:pt x="304000" y="280325"/>
                    <a:pt x="300282" y="282795"/>
                    <a:pt x="295326" y="282795"/>
                  </a:cubicBezTo>
                  <a:lnTo>
                    <a:pt x="90876" y="282795"/>
                  </a:lnTo>
                  <a:cubicBezTo>
                    <a:pt x="87159" y="282795"/>
                    <a:pt x="82202" y="280325"/>
                    <a:pt x="79724" y="276620"/>
                  </a:cubicBezTo>
                  <a:cubicBezTo>
                    <a:pt x="78485" y="272915"/>
                    <a:pt x="78485" y="267975"/>
                    <a:pt x="79724" y="264269"/>
                  </a:cubicBezTo>
                  <a:lnTo>
                    <a:pt x="120614" y="186461"/>
                  </a:lnTo>
                  <a:cubicBezTo>
                    <a:pt x="123092" y="180286"/>
                    <a:pt x="130527" y="176581"/>
                    <a:pt x="136722" y="180286"/>
                  </a:cubicBezTo>
                  <a:lnTo>
                    <a:pt x="175134" y="198812"/>
                  </a:lnTo>
                  <a:lnTo>
                    <a:pt x="251958" y="141999"/>
                  </a:lnTo>
                  <a:cubicBezTo>
                    <a:pt x="254436" y="139529"/>
                    <a:pt x="259392" y="138294"/>
                    <a:pt x="263110" y="139529"/>
                  </a:cubicBezTo>
                  <a:close/>
                  <a:moveTo>
                    <a:pt x="181273" y="125390"/>
                  </a:moveTo>
                  <a:cubicBezTo>
                    <a:pt x="175149" y="125390"/>
                    <a:pt x="170251" y="130290"/>
                    <a:pt x="170251" y="136415"/>
                  </a:cubicBezTo>
                  <a:cubicBezTo>
                    <a:pt x="170251" y="142540"/>
                    <a:pt x="175149" y="148666"/>
                    <a:pt x="181273" y="148666"/>
                  </a:cubicBezTo>
                  <a:cubicBezTo>
                    <a:pt x="188621" y="148666"/>
                    <a:pt x="193519" y="142540"/>
                    <a:pt x="193519" y="136415"/>
                  </a:cubicBezTo>
                  <a:cubicBezTo>
                    <a:pt x="193519" y="130290"/>
                    <a:pt x="188621" y="125390"/>
                    <a:pt x="181273" y="125390"/>
                  </a:cubicBezTo>
                  <a:close/>
                  <a:moveTo>
                    <a:pt x="181273" y="99664"/>
                  </a:moveTo>
                  <a:cubicBezTo>
                    <a:pt x="202092" y="99664"/>
                    <a:pt x="218013" y="116815"/>
                    <a:pt x="218013" y="136415"/>
                  </a:cubicBezTo>
                  <a:cubicBezTo>
                    <a:pt x="218013" y="157241"/>
                    <a:pt x="202092" y="173166"/>
                    <a:pt x="181273" y="173166"/>
                  </a:cubicBezTo>
                  <a:cubicBezTo>
                    <a:pt x="161678" y="173166"/>
                    <a:pt x="145757" y="157241"/>
                    <a:pt x="145757" y="136415"/>
                  </a:cubicBezTo>
                  <a:cubicBezTo>
                    <a:pt x="145757" y="116815"/>
                    <a:pt x="161678" y="99664"/>
                    <a:pt x="181273" y="99664"/>
                  </a:cubicBezTo>
                  <a:close/>
                  <a:moveTo>
                    <a:pt x="24836" y="24836"/>
                  </a:moveTo>
                  <a:lnTo>
                    <a:pt x="24836" y="361360"/>
                  </a:lnTo>
                  <a:lnTo>
                    <a:pt x="361359" y="361360"/>
                  </a:lnTo>
                  <a:lnTo>
                    <a:pt x="361359" y="24836"/>
                  </a:lnTo>
                  <a:close/>
                  <a:moveTo>
                    <a:pt x="12418" y="0"/>
                  </a:moveTo>
                  <a:lnTo>
                    <a:pt x="373777" y="0"/>
                  </a:lnTo>
                  <a:cubicBezTo>
                    <a:pt x="381228" y="0"/>
                    <a:pt x="386195" y="6209"/>
                    <a:pt x="386195" y="12418"/>
                  </a:cubicBezTo>
                  <a:lnTo>
                    <a:pt x="386195" y="372536"/>
                  </a:lnTo>
                  <a:cubicBezTo>
                    <a:pt x="386195" y="381228"/>
                    <a:pt x="381228" y="386195"/>
                    <a:pt x="373777" y="386195"/>
                  </a:cubicBezTo>
                  <a:lnTo>
                    <a:pt x="12418" y="386195"/>
                  </a:lnTo>
                  <a:cubicBezTo>
                    <a:pt x="6209" y="386195"/>
                    <a:pt x="0" y="381228"/>
                    <a:pt x="0" y="372536"/>
                  </a:cubicBezTo>
                  <a:lnTo>
                    <a:pt x="0" y="12418"/>
                  </a:lnTo>
                  <a:cubicBezTo>
                    <a:pt x="0" y="6209"/>
                    <a:pt x="6209" y="0"/>
                    <a:pt x="12418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15870142" y="7112141"/>
              <a:ext cx="730034" cy="386196"/>
            </a:xfrm>
            <a:custGeom>
              <a:rect b="b" l="l" r="r" t="t"/>
              <a:pathLst>
                <a:path extrusionOk="0" h="386196" w="730034">
                  <a:moveTo>
                    <a:pt x="26083" y="206644"/>
                  </a:moveTo>
                  <a:lnTo>
                    <a:pt x="26083" y="361430"/>
                  </a:lnTo>
                  <a:lnTo>
                    <a:pt x="388762" y="361430"/>
                  </a:lnTo>
                  <a:lnTo>
                    <a:pt x="388762" y="206644"/>
                  </a:lnTo>
                  <a:close/>
                  <a:moveTo>
                    <a:pt x="13663" y="180640"/>
                  </a:moveTo>
                  <a:lnTo>
                    <a:pt x="401182" y="180640"/>
                  </a:lnTo>
                  <a:cubicBezTo>
                    <a:pt x="408635" y="180640"/>
                    <a:pt x="413603" y="186832"/>
                    <a:pt x="413603" y="194261"/>
                  </a:cubicBezTo>
                  <a:lnTo>
                    <a:pt x="413603" y="372575"/>
                  </a:lnTo>
                  <a:cubicBezTo>
                    <a:pt x="413603" y="381243"/>
                    <a:pt x="408635" y="386196"/>
                    <a:pt x="401182" y="386196"/>
                  </a:cubicBezTo>
                  <a:lnTo>
                    <a:pt x="13663" y="386196"/>
                  </a:lnTo>
                  <a:cubicBezTo>
                    <a:pt x="6210" y="386196"/>
                    <a:pt x="0" y="381243"/>
                    <a:pt x="0" y="372575"/>
                  </a:cubicBezTo>
                  <a:lnTo>
                    <a:pt x="0" y="194261"/>
                  </a:lnTo>
                  <a:cubicBezTo>
                    <a:pt x="0" y="186832"/>
                    <a:pt x="6210" y="180640"/>
                    <a:pt x="13663" y="180640"/>
                  </a:cubicBezTo>
                  <a:close/>
                  <a:moveTo>
                    <a:pt x="26117" y="24701"/>
                  </a:moveTo>
                  <a:lnTo>
                    <a:pt x="26117" y="118565"/>
                  </a:lnTo>
                  <a:lnTo>
                    <a:pt x="703917" y="118565"/>
                  </a:lnTo>
                  <a:lnTo>
                    <a:pt x="703917" y="24701"/>
                  </a:lnTo>
                  <a:close/>
                  <a:moveTo>
                    <a:pt x="13680" y="0"/>
                  </a:moveTo>
                  <a:lnTo>
                    <a:pt x="717597" y="0"/>
                  </a:lnTo>
                  <a:cubicBezTo>
                    <a:pt x="723816" y="0"/>
                    <a:pt x="730034" y="6176"/>
                    <a:pt x="730034" y="12351"/>
                  </a:cubicBezTo>
                  <a:lnTo>
                    <a:pt x="730034" y="129681"/>
                  </a:lnTo>
                  <a:cubicBezTo>
                    <a:pt x="730034" y="137091"/>
                    <a:pt x="723816" y="143266"/>
                    <a:pt x="717597" y="143266"/>
                  </a:cubicBezTo>
                  <a:lnTo>
                    <a:pt x="13680" y="143266"/>
                  </a:lnTo>
                  <a:cubicBezTo>
                    <a:pt x="6218" y="143266"/>
                    <a:pt x="0" y="137091"/>
                    <a:pt x="0" y="129681"/>
                  </a:cubicBezTo>
                  <a:lnTo>
                    <a:pt x="0" y="12351"/>
                  </a:lnTo>
                  <a:cubicBezTo>
                    <a:pt x="0" y="6176"/>
                    <a:pt x="6218" y="0"/>
                    <a:pt x="13680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17062368" y="7112141"/>
              <a:ext cx="718824" cy="374984"/>
            </a:xfrm>
            <a:custGeom>
              <a:rect b="b" l="l" r="r" t="t"/>
              <a:pathLst>
                <a:path extrusionOk="0" h="374984" w="718824">
                  <a:moveTo>
                    <a:pt x="24874" y="257654"/>
                  </a:moveTo>
                  <a:lnTo>
                    <a:pt x="24874" y="350283"/>
                  </a:lnTo>
                  <a:lnTo>
                    <a:pt x="692706" y="350283"/>
                  </a:lnTo>
                  <a:lnTo>
                    <a:pt x="692706" y="257654"/>
                  </a:lnTo>
                  <a:close/>
                  <a:moveTo>
                    <a:pt x="12438" y="231718"/>
                  </a:moveTo>
                  <a:lnTo>
                    <a:pt x="705144" y="231718"/>
                  </a:lnTo>
                  <a:cubicBezTo>
                    <a:pt x="712604" y="231718"/>
                    <a:pt x="718824" y="237894"/>
                    <a:pt x="718824" y="245304"/>
                  </a:cubicBezTo>
                  <a:lnTo>
                    <a:pt x="718824" y="362634"/>
                  </a:lnTo>
                  <a:cubicBezTo>
                    <a:pt x="718824" y="370044"/>
                    <a:pt x="712604" y="374984"/>
                    <a:pt x="705144" y="374984"/>
                  </a:cubicBezTo>
                  <a:lnTo>
                    <a:pt x="12438" y="374984"/>
                  </a:lnTo>
                  <a:cubicBezTo>
                    <a:pt x="6220" y="374984"/>
                    <a:pt x="0" y="370044"/>
                    <a:pt x="0" y="362634"/>
                  </a:cubicBezTo>
                  <a:lnTo>
                    <a:pt x="0" y="245304"/>
                  </a:lnTo>
                  <a:cubicBezTo>
                    <a:pt x="0" y="237894"/>
                    <a:pt x="6220" y="231718"/>
                    <a:pt x="12438" y="231718"/>
                  </a:cubicBezTo>
                  <a:close/>
                  <a:moveTo>
                    <a:pt x="24874" y="24701"/>
                  </a:moveTo>
                  <a:lnTo>
                    <a:pt x="24874" y="118565"/>
                  </a:lnTo>
                  <a:lnTo>
                    <a:pt x="692706" y="118565"/>
                  </a:lnTo>
                  <a:lnTo>
                    <a:pt x="692706" y="24701"/>
                  </a:lnTo>
                  <a:close/>
                  <a:moveTo>
                    <a:pt x="12438" y="0"/>
                  </a:moveTo>
                  <a:lnTo>
                    <a:pt x="705144" y="0"/>
                  </a:lnTo>
                  <a:cubicBezTo>
                    <a:pt x="712604" y="0"/>
                    <a:pt x="718824" y="6176"/>
                    <a:pt x="718824" y="12351"/>
                  </a:cubicBezTo>
                  <a:lnTo>
                    <a:pt x="718824" y="129681"/>
                  </a:lnTo>
                  <a:cubicBezTo>
                    <a:pt x="718824" y="137091"/>
                    <a:pt x="712604" y="143266"/>
                    <a:pt x="705144" y="143266"/>
                  </a:cubicBezTo>
                  <a:lnTo>
                    <a:pt x="12438" y="143266"/>
                  </a:lnTo>
                  <a:cubicBezTo>
                    <a:pt x="6220" y="143266"/>
                    <a:pt x="0" y="137091"/>
                    <a:pt x="0" y="129681"/>
                  </a:cubicBezTo>
                  <a:lnTo>
                    <a:pt x="0" y="12351"/>
                  </a:lnTo>
                  <a:cubicBezTo>
                    <a:pt x="0" y="6176"/>
                    <a:pt x="6220" y="0"/>
                    <a:pt x="12438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16856813" y="7100929"/>
              <a:ext cx="164445" cy="165690"/>
            </a:xfrm>
            <a:custGeom>
              <a:rect b="b" l="l" r="r" t="t"/>
              <a:pathLst>
                <a:path extrusionOk="0" h="134" w="133">
                  <a:moveTo>
                    <a:pt x="66" y="113"/>
                  </a:moveTo>
                  <a:cubicBezTo>
                    <a:pt x="41" y="113"/>
                    <a:pt x="20" y="92"/>
                    <a:pt x="20" y="67"/>
                  </a:cubicBezTo>
                  <a:cubicBezTo>
                    <a:pt x="20" y="41"/>
                    <a:pt x="41" y="20"/>
                    <a:pt x="66" y="20"/>
                  </a:cubicBezTo>
                  <a:cubicBezTo>
                    <a:pt x="91" y="20"/>
                    <a:pt x="112" y="41"/>
                    <a:pt x="112" y="67"/>
                  </a:cubicBezTo>
                  <a:cubicBezTo>
                    <a:pt x="112" y="92"/>
                    <a:pt x="91" y="113"/>
                    <a:pt x="66" y="113"/>
                  </a:cubicBezTo>
                  <a:close/>
                  <a:moveTo>
                    <a:pt x="66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4"/>
                    <a:pt x="66" y="134"/>
                  </a:cubicBezTo>
                  <a:cubicBezTo>
                    <a:pt x="103" y="134"/>
                    <a:pt x="133" y="103"/>
                    <a:pt x="133" y="67"/>
                  </a:cubicBezTo>
                  <a:cubicBezTo>
                    <a:pt x="133" y="30"/>
                    <a:pt x="103" y="0"/>
                    <a:pt x="66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16856813" y="7333892"/>
              <a:ext cx="164445" cy="164444"/>
            </a:xfrm>
            <a:custGeom>
              <a:rect b="b" l="l" r="r" t="t"/>
              <a:pathLst>
                <a:path extrusionOk="0" h="133" w="133">
                  <a:moveTo>
                    <a:pt x="66" y="113"/>
                  </a:moveTo>
                  <a:cubicBezTo>
                    <a:pt x="41" y="113"/>
                    <a:pt x="20" y="92"/>
                    <a:pt x="20" y="66"/>
                  </a:cubicBezTo>
                  <a:cubicBezTo>
                    <a:pt x="20" y="41"/>
                    <a:pt x="41" y="20"/>
                    <a:pt x="66" y="20"/>
                  </a:cubicBezTo>
                  <a:cubicBezTo>
                    <a:pt x="91" y="20"/>
                    <a:pt x="112" y="41"/>
                    <a:pt x="112" y="66"/>
                  </a:cubicBezTo>
                  <a:cubicBezTo>
                    <a:pt x="112" y="92"/>
                    <a:pt x="91" y="113"/>
                    <a:pt x="66" y="113"/>
                  </a:cubicBezTo>
                  <a:close/>
                  <a:moveTo>
                    <a:pt x="66" y="0"/>
                  </a:move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6" y="133"/>
                  </a:cubicBezTo>
                  <a:cubicBezTo>
                    <a:pt x="103" y="133"/>
                    <a:pt x="133" y="103"/>
                    <a:pt x="133" y="66"/>
                  </a:cubicBezTo>
                  <a:cubicBezTo>
                    <a:pt x="133" y="30"/>
                    <a:pt x="103" y="0"/>
                    <a:pt x="66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18710551" y="6801938"/>
              <a:ext cx="453468" cy="453468"/>
            </a:xfrm>
            <a:custGeom>
              <a:rect b="b" l="l" r="r" t="t"/>
              <a:pathLst>
                <a:path extrusionOk="0" h="453468" w="453468">
                  <a:moveTo>
                    <a:pt x="335372" y="239771"/>
                  </a:moveTo>
                  <a:cubicBezTo>
                    <a:pt x="329164" y="293159"/>
                    <a:pt x="283226" y="335372"/>
                    <a:pt x="227356" y="335372"/>
                  </a:cubicBezTo>
                  <a:cubicBezTo>
                    <a:pt x="196318" y="335372"/>
                    <a:pt x="170244" y="324198"/>
                    <a:pt x="150380" y="304333"/>
                  </a:cubicBezTo>
                  <a:lnTo>
                    <a:pt x="114376" y="335372"/>
                  </a:lnTo>
                  <a:cubicBezTo>
                    <a:pt x="142930" y="365170"/>
                    <a:pt x="182660" y="383793"/>
                    <a:pt x="227356" y="383793"/>
                  </a:cubicBezTo>
                  <a:cubicBezTo>
                    <a:pt x="310540" y="383793"/>
                    <a:pt x="377584" y="320473"/>
                    <a:pt x="383792" y="239771"/>
                  </a:cubicBezTo>
                  <a:close/>
                  <a:moveTo>
                    <a:pt x="227356" y="142929"/>
                  </a:moveTo>
                  <a:cubicBezTo>
                    <a:pt x="181418" y="142929"/>
                    <a:pt x="142930" y="180176"/>
                    <a:pt x="142930" y="226114"/>
                  </a:cubicBezTo>
                  <a:cubicBezTo>
                    <a:pt x="142930" y="273294"/>
                    <a:pt x="181418" y="310541"/>
                    <a:pt x="227356" y="310541"/>
                  </a:cubicBezTo>
                  <a:cubicBezTo>
                    <a:pt x="273294" y="310541"/>
                    <a:pt x="310540" y="273294"/>
                    <a:pt x="310540" y="226114"/>
                  </a:cubicBezTo>
                  <a:cubicBezTo>
                    <a:pt x="310540" y="180176"/>
                    <a:pt x="273294" y="142929"/>
                    <a:pt x="227356" y="142929"/>
                  </a:cubicBezTo>
                  <a:close/>
                  <a:moveTo>
                    <a:pt x="345304" y="123064"/>
                  </a:moveTo>
                  <a:lnTo>
                    <a:pt x="309300" y="155345"/>
                  </a:lnTo>
                  <a:cubicBezTo>
                    <a:pt x="324198" y="171485"/>
                    <a:pt x="332888" y="191350"/>
                    <a:pt x="335372" y="213698"/>
                  </a:cubicBezTo>
                  <a:lnTo>
                    <a:pt x="383792" y="213698"/>
                  </a:lnTo>
                  <a:cubicBezTo>
                    <a:pt x="381310" y="178934"/>
                    <a:pt x="366410" y="147895"/>
                    <a:pt x="345304" y="123064"/>
                  </a:cubicBezTo>
                  <a:close/>
                  <a:moveTo>
                    <a:pt x="239772" y="69676"/>
                  </a:moveTo>
                  <a:lnTo>
                    <a:pt x="239772" y="118097"/>
                  </a:lnTo>
                  <a:cubicBezTo>
                    <a:pt x="258396" y="120581"/>
                    <a:pt x="275778" y="126788"/>
                    <a:pt x="290676" y="139204"/>
                  </a:cubicBezTo>
                  <a:lnTo>
                    <a:pt x="326680" y="104440"/>
                  </a:lnTo>
                  <a:cubicBezTo>
                    <a:pt x="303092" y="85817"/>
                    <a:pt x="273294" y="72159"/>
                    <a:pt x="239772" y="69676"/>
                  </a:cubicBezTo>
                  <a:close/>
                  <a:moveTo>
                    <a:pt x="214940" y="69676"/>
                  </a:moveTo>
                  <a:cubicBezTo>
                    <a:pt x="132998" y="75884"/>
                    <a:pt x="69680" y="144170"/>
                    <a:pt x="69680" y="226114"/>
                  </a:cubicBezTo>
                  <a:cubicBezTo>
                    <a:pt x="69680" y="259636"/>
                    <a:pt x="79612" y="290676"/>
                    <a:pt x="98234" y="316749"/>
                  </a:cubicBezTo>
                  <a:lnTo>
                    <a:pt x="135482" y="283226"/>
                  </a:lnTo>
                  <a:cubicBezTo>
                    <a:pt x="124308" y="267086"/>
                    <a:pt x="118100" y="247221"/>
                    <a:pt x="118100" y="226114"/>
                  </a:cubicBezTo>
                  <a:cubicBezTo>
                    <a:pt x="118100" y="170243"/>
                    <a:pt x="160312" y="125547"/>
                    <a:pt x="214940" y="118097"/>
                  </a:cubicBezTo>
                  <a:close/>
                  <a:moveTo>
                    <a:pt x="227356" y="43603"/>
                  </a:moveTo>
                  <a:cubicBezTo>
                    <a:pt x="277018" y="43603"/>
                    <a:pt x="321714" y="63468"/>
                    <a:pt x="353996" y="95749"/>
                  </a:cubicBezTo>
                  <a:lnTo>
                    <a:pt x="355236" y="95749"/>
                  </a:lnTo>
                  <a:lnTo>
                    <a:pt x="355236" y="96991"/>
                  </a:lnTo>
                  <a:cubicBezTo>
                    <a:pt x="388758" y="130513"/>
                    <a:pt x="409864" y="175210"/>
                    <a:pt x="409864" y="226114"/>
                  </a:cubicBezTo>
                  <a:cubicBezTo>
                    <a:pt x="409864" y="327923"/>
                    <a:pt x="327922" y="409866"/>
                    <a:pt x="227356" y="409866"/>
                  </a:cubicBezTo>
                  <a:cubicBezTo>
                    <a:pt x="171486" y="409866"/>
                    <a:pt x="120582" y="383793"/>
                    <a:pt x="87060" y="344063"/>
                  </a:cubicBezTo>
                  <a:cubicBezTo>
                    <a:pt x="87060" y="344063"/>
                    <a:pt x="87060" y="344063"/>
                    <a:pt x="85820" y="344063"/>
                  </a:cubicBezTo>
                  <a:cubicBezTo>
                    <a:pt x="59746" y="311782"/>
                    <a:pt x="44848" y="270810"/>
                    <a:pt x="44848" y="226114"/>
                  </a:cubicBezTo>
                  <a:cubicBezTo>
                    <a:pt x="44848" y="125547"/>
                    <a:pt x="126790" y="43603"/>
                    <a:pt x="227356" y="43603"/>
                  </a:cubicBezTo>
                  <a:close/>
                  <a:moveTo>
                    <a:pt x="26088" y="24847"/>
                  </a:moveTo>
                  <a:lnTo>
                    <a:pt x="26088" y="427378"/>
                  </a:lnTo>
                  <a:lnTo>
                    <a:pt x="428620" y="427378"/>
                  </a:lnTo>
                  <a:lnTo>
                    <a:pt x="428620" y="24847"/>
                  </a:lnTo>
                  <a:close/>
                  <a:moveTo>
                    <a:pt x="13666" y="0"/>
                  </a:moveTo>
                  <a:lnTo>
                    <a:pt x="441044" y="0"/>
                  </a:lnTo>
                  <a:cubicBezTo>
                    <a:pt x="448498" y="0"/>
                    <a:pt x="453468" y="4969"/>
                    <a:pt x="453468" y="12424"/>
                  </a:cubicBezTo>
                  <a:lnTo>
                    <a:pt x="453468" y="441044"/>
                  </a:lnTo>
                  <a:cubicBezTo>
                    <a:pt x="453468" y="447256"/>
                    <a:pt x="448498" y="453468"/>
                    <a:pt x="441044" y="453468"/>
                  </a:cubicBezTo>
                  <a:lnTo>
                    <a:pt x="13666" y="453468"/>
                  </a:lnTo>
                  <a:cubicBezTo>
                    <a:pt x="6210" y="453468"/>
                    <a:pt x="0" y="447256"/>
                    <a:pt x="0" y="441044"/>
                  </a:cubicBezTo>
                  <a:lnTo>
                    <a:pt x="0" y="12424"/>
                  </a:lnTo>
                  <a:cubicBezTo>
                    <a:pt x="0" y="4969"/>
                    <a:pt x="6210" y="0"/>
                    <a:pt x="13666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14032603" y="9089213"/>
              <a:ext cx="276566" cy="276566"/>
            </a:xfrm>
            <a:custGeom>
              <a:rect b="b" l="l" r="r" t="t"/>
              <a:pathLst>
                <a:path extrusionOk="0" h="223" w="223">
                  <a:moveTo>
                    <a:pt x="203" y="203"/>
                  </a:moveTo>
                  <a:lnTo>
                    <a:pt x="20" y="203"/>
                  </a:lnTo>
                  <a:lnTo>
                    <a:pt x="20" y="20"/>
                  </a:lnTo>
                  <a:lnTo>
                    <a:pt x="203" y="20"/>
                  </a:lnTo>
                  <a:close/>
                  <a:moveTo>
                    <a:pt x="213" y="0"/>
                  </a:moveTo>
                  <a:lnTo>
                    <a:pt x="10" y="0"/>
                  </a:lnTo>
                  <a:cubicBezTo>
                    <a:pt x="4" y="0"/>
                    <a:pt x="0" y="4"/>
                    <a:pt x="0" y="10"/>
                  </a:cubicBezTo>
                  <a:lnTo>
                    <a:pt x="0" y="212"/>
                  </a:lnTo>
                  <a:cubicBezTo>
                    <a:pt x="0" y="219"/>
                    <a:pt x="4" y="223"/>
                    <a:pt x="10" y="223"/>
                  </a:cubicBezTo>
                  <a:lnTo>
                    <a:pt x="213" y="223"/>
                  </a:lnTo>
                  <a:cubicBezTo>
                    <a:pt x="219" y="223"/>
                    <a:pt x="223" y="219"/>
                    <a:pt x="223" y="212"/>
                  </a:cubicBezTo>
                  <a:lnTo>
                    <a:pt x="223" y="10"/>
                  </a:lnTo>
                  <a:cubicBezTo>
                    <a:pt x="223" y="4"/>
                    <a:pt x="219" y="0"/>
                    <a:pt x="213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14517216" y="9089213"/>
              <a:ext cx="276566" cy="276566"/>
            </a:xfrm>
            <a:custGeom>
              <a:rect b="b" l="l" r="r" t="t"/>
              <a:pathLst>
                <a:path extrusionOk="0" h="276566" w="276566">
                  <a:moveTo>
                    <a:pt x="116690" y="74747"/>
                  </a:moveTo>
                  <a:lnTo>
                    <a:pt x="161103" y="74747"/>
                  </a:lnTo>
                  <a:cubicBezTo>
                    <a:pt x="164804" y="74747"/>
                    <a:pt x="167271" y="77214"/>
                    <a:pt x="167271" y="80915"/>
                  </a:cubicBezTo>
                  <a:lnTo>
                    <a:pt x="167271" y="109287"/>
                  </a:lnTo>
                  <a:lnTo>
                    <a:pt x="195647" y="109287"/>
                  </a:lnTo>
                  <a:cubicBezTo>
                    <a:pt x="198114" y="109287"/>
                    <a:pt x="201815" y="111754"/>
                    <a:pt x="201815" y="115455"/>
                  </a:cubicBezTo>
                  <a:lnTo>
                    <a:pt x="201815" y="159864"/>
                  </a:lnTo>
                  <a:cubicBezTo>
                    <a:pt x="201815" y="163565"/>
                    <a:pt x="198114" y="166032"/>
                    <a:pt x="195647" y="166032"/>
                  </a:cubicBezTo>
                  <a:lnTo>
                    <a:pt x="167271" y="166032"/>
                  </a:lnTo>
                  <a:lnTo>
                    <a:pt x="167271" y="195638"/>
                  </a:lnTo>
                  <a:cubicBezTo>
                    <a:pt x="167271" y="198105"/>
                    <a:pt x="164804" y="200572"/>
                    <a:pt x="161103" y="200572"/>
                  </a:cubicBezTo>
                  <a:lnTo>
                    <a:pt x="116690" y="200572"/>
                  </a:lnTo>
                  <a:cubicBezTo>
                    <a:pt x="111755" y="200572"/>
                    <a:pt x="109288" y="198105"/>
                    <a:pt x="109288" y="195638"/>
                  </a:cubicBezTo>
                  <a:lnTo>
                    <a:pt x="109288" y="166032"/>
                  </a:lnTo>
                  <a:lnTo>
                    <a:pt x="82146" y="166032"/>
                  </a:lnTo>
                  <a:cubicBezTo>
                    <a:pt x="77211" y="166032"/>
                    <a:pt x="74744" y="163565"/>
                    <a:pt x="74744" y="159864"/>
                  </a:cubicBezTo>
                  <a:lnTo>
                    <a:pt x="74744" y="115455"/>
                  </a:lnTo>
                  <a:cubicBezTo>
                    <a:pt x="74744" y="111754"/>
                    <a:pt x="77211" y="109287"/>
                    <a:pt x="82146" y="109287"/>
                  </a:cubicBezTo>
                  <a:lnTo>
                    <a:pt x="109288" y="109287"/>
                  </a:lnTo>
                  <a:lnTo>
                    <a:pt x="109288" y="80915"/>
                  </a:lnTo>
                  <a:cubicBezTo>
                    <a:pt x="109288" y="77214"/>
                    <a:pt x="111755" y="74747"/>
                    <a:pt x="116690" y="74747"/>
                  </a:cubicBezTo>
                  <a:close/>
                  <a:moveTo>
                    <a:pt x="24804" y="24804"/>
                  </a:moveTo>
                  <a:lnTo>
                    <a:pt x="24804" y="251762"/>
                  </a:lnTo>
                  <a:lnTo>
                    <a:pt x="251762" y="251762"/>
                  </a:lnTo>
                  <a:lnTo>
                    <a:pt x="251762" y="24804"/>
                  </a:lnTo>
                  <a:close/>
                  <a:moveTo>
                    <a:pt x="12402" y="0"/>
                  </a:moveTo>
                  <a:lnTo>
                    <a:pt x="264164" y="0"/>
                  </a:lnTo>
                  <a:cubicBezTo>
                    <a:pt x="271605" y="0"/>
                    <a:pt x="276566" y="4961"/>
                    <a:pt x="276566" y="12402"/>
                  </a:cubicBezTo>
                  <a:lnTo>
                    <a:pt x="276566" y="262924"/>
                  </a:lnTo>
                  <a:cubicBezTo>
                    <a:pt x="276566" y="271605"/>
                    <a:pt x="271605" y="276566"/>
                    <a:pt x="264164" y="276566"/>
                  </a:cubicBezTo>
                  <a:lnTo>
                    <a:pt x="12402" y="276566"/>
                  </a:lnTo>
                  <a:cubicBezTo>
                    <a:pt x="4961" y="276566"/>
                    <a:pt x="0" y="271605"/>
                    <a:pt x="0" y="262924"/>
                  </a:cubicBezTo>
                  <a:lnTo>
                    <a:pt x="0" y="12402"/>
                  </a:lnTo>
                  <a:cubicBezTo>
                    <a:pt x="0" y="4961"/>
                    <a:pt x="4961" y="0"/>
                    <a:pt x="12402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18902403" y="10662647"/>
              <a:ext cx="839665" cy="448485"/>
            </a:xfrm>
            <a:custGeom>
              <a:rect b="b" l="l" r="r" t="t"/>
              <a:pathLst>
                <a:path extrusionOk="0" h="361" w="675">
                  <a:moveTo>
                    <a:pt x="318" y="361"/>
                  </a:moveTo>
                  <a:lnTo>
                    <a:pt x="675" y="87"/>
                  </a:lnTo>
                  <a:lnTo>
                    <a:pt x="675" y="0"/>
                  </a:lnTo>
                  <a:lnTo>
                    <a:pt x="309" y="282"/>
                  </a:lnTo>
                  <a:lnTo>
                    <a:pt x="260" y="270"/>
                  </a:lnTo>
                  <a:lnTo>
                    <a:pt x="52" y="18"/>
                  </a:lnTo>
                  <a:lnTo>
                    <a:pt x="0" y="64"/>
                  </a:lnTo>
                  <a:lnTo>
                    <a:pt x="214" y="32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19017012" y="11687934"/>
              <a:ext cx="2501552" cy="479630"/>
            </a:xfrm>
            <a:custGeom>
              <a:rect b="b" l="l" r="r" t="t"/>
              <a:pathLst>
                <a:path extrusionOk="0" h="386" w="2009">
                  <a:moveTo>
                    <a:pt x="1816" y="0"/>
                  </a:moveTo>
                  <a:lnTo>
                    <a:pt x="193" y="0"/>
                  </a:ln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6"/>
                    <a:pt x="193" y="386"/>
                  </a:cubicBezTo>
                  <a:lnTo>
                    <a:pt x="1816" y="386"/>
                  </a:lnTo>
                  <a:cubicBezTo>
                    <a:pt x="1923" y="386"/>
                    <a:pt x="2009" y="300"/>
                    <a:pt x="2009" y="194"/>
                  </a:cubicBezTo>
                  <a:cubicBezTo>
                    <a:pt x="2009" y="87"/>
                    <a:pt x="1923" y="0"/>
                    <a:pt x="1816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19743313" y="11473658"/>
              <a:ext cx="1047711" cy="214276"/>
            </a:xfrm>
            <a:custGeom>
              <a:rect b="b" l="l" r="r" t="t"/>
              <a:pathLst>
                <a:path extrusionOk="0" h="173" w="842">
                  <a:moveTo>
                    <a:pt x="842" y="0"/>
                  </a:moveTo>
                  <a:lnTo>
                    <a:pt x="0" y="0"/>
                  </a:lnTo>
                  <a:lnTo>
                    <a:pt x="0" y="173"/>
                  </a:lnTo>
                  <a:lnTo>
                    <a:pt x="842" y="17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19743313" y="10662647"/>
              <a:ext cx="1047711" cy="107138"/>
            </a:xfrm>
            <a:custGeom>
              <a:rect b="b" l="l" r="r" t="t"/>
              <a:pathLst>
                <a:path extrusionOk="0" h="87" w="842">
                  <a:moveTo>
                    <a:pt x="842" y="0"/>
                  </a:moveTo>
                  <a:lnTo>
                    <a:pt x="0" y="0"/>
                  </a:lnTo>
                  <a:lnTo>
                    <a:pt x="0" y="87"/>
                  </a:lnTo>
                  <a:lnTo>
                    <a:pt x="842" y="8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5" name="Google Shape;1725;p36"/>
            <p:cNvSpPr/>
            <p:nvPr/>
          </p:nvSpPr>
          <p:spPr>
            <a:xfrm>
              <a:off x="19790653" y="9998641"/>
              <a:ext cx="954276" cy="662762"/>
            </a:xfrm>
            <a:custGeom>
              <a:rect b="b" l="l" r="r" t="t"/>
              <a:pathLst>
                <a:path extrusionOk="0" h="533" w="767">
                  <a:moveTo>
                    <a:pt x="767" y="533"/>
                  </a:moveTo>
                  <a:lnTo>
                    <a:pt x="0" y="533"/>
                  </a:lnTo>
                  <a:lnTo>
                    <a:pt x="0" y="385"/>
                  </a:lnTo>
                  <a:cubicBezTo>
                    <a:pt x="0" y="172"/>
                    <a:pt x="172" y="0"/>
                    <a:pt x="383" y="0"/>
                  </a:cubicBezTo>
                  <a:cubicBezTo>
                    <a:pt x="595" y="0"/>
                    <a:pt x="767" y="172"/>
                    <a:pt x="767" y="385"/>
                  </a:cubicBezTo>
                  <a:close/>
                </a:path>
              </a:pathLst>
            </a:custGeom>
            <a:solidFill>
              <a:srgbClr val="FFCC03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19842972" y="10771031"/>
              <a:ext cx="848384" cy="701381"/>
            </a:xfrm>
            <a:custGeom>
              <a:rect b="b" l="l" r="r" t="t"/>
              <a:pathLst>
                <a:path extrusionOk="0" h="564" w="682">
                  <a:moveTo>
                    <a:pt x="682" y="564"/>
                  </a:moveTo>
                  <a:lnTo>
                    <a:pt x="0" y="564"/>
                  </a:lnTo>
                  <a:lnTo>
                    <a:pt x="0" y="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AFB1B4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19168999" y="10997765"/>
              <a:ext cx="142020" cy="142020"/>
            </a:xfrm>
            <a:custGeom>
              <a:rect b="b" l="l" r="r" t="t"/>
              <a:pathLst>
                <a:path extrusionOk="0" h="115" w="115">
                  <a:moveTo>
                    <a:pt x="115" y="57"/>
                  </a:moveTo>
                  <a:cubicBezTo>
                    <a:pt x="115" y="26"/>
                    <a:pt x="89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7" y="115"/>
                  </a:cubicBezTo>
                  <a:cubicBezTo>
                    <a:pt x="89" y="115"/>
                    <a:pt x="115" y="89"/>
                    <a:pt x="115" y="5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20792269" y="10338742"/>
              <a:ext cx="746229" cy="583030"/>
            </a:xfrm>
            <a:custGeom>
              <a:rect b="b" l="l" r="r" t="t"/>
              <a:pathLst>
                <a:path extrusionOk="0" h="469" w="600">
                  <a:moveTo>
                    <a:pt x="359" y="469"/>
                  </a:moveTo>
                  <a:lnTo>
                    <a:pt x="0" y="347"/>
                  </a:lnTo>
                  <a:lnTo>
                    <a:pt x="0" y="260"/>
                  </a:lnTo>
                  <a:lnTo>
                    <a:pt x="361" y="384"/>
                  </a:lnTo>
                  <a:lnTo>
                    <a:pt x="399" y="368"/>
                  </a:lnTo>
                  <a:lnTo>
                    <a:pt x="541" y="0"/>
                  </a:lnTo>
                  <a:lnTo>
                    <a:pt x="600" y="25"/>
                  </a:lnTo>
                  <a:lnTo>
                    <a:pt x="453" y="42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21213347" y="10797193"/>
              <a:ext cx="142020" cy="140774"/>
            </a:xfrm>
            <a:custGeom>
              <a:rect b="b" l="l" r="r" t="t"/>
              <a:pathLst>
                <a:path extrusionOk="0" h="114" w="115">
                  <a:moveTo>
                    <a:pt x="0" y="57"/>
                  </a:moveTo>
                  <a:cubicBezTo>
                    <a:pt x="0" y="25"/>
                    <a:pt x="26" y="0"/>
                    <a:pt x="58" y="0"/>
                  </a:cubicBezTo>
                  <a:cubicBezTo>
                    <a:pt x="89" y="0"/>
                    <a:pt x="115" y="25"/>
                    <a:pt x="115" y="57"/>
                  </a:cubicBezTo>
                  <a:cubicBezTo>
                    <a:pt x="115" y="88"/>
                    <a:pt x="89" y="114"/>
                    <a:pt x="58" y="114"/>
                  </a:cubicBezTo>
                  <a:cubicBezTo>
                    <a:pt x="26" y="114"/>
                    <a:pt x="0" y="88"/>
                    <a:pt x="0" y="5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18674423" y="10538068"/>
              <a:ext cx="247913" cy="218014"/>
            </a:xfrm>
            <a:custGeom>
              <a:rect b="b" l="l" r="r" t="t"/>
              <a:pathLst>
                <a:path extrusionOk="0" h="176" w="200">
                  <a:moveTo>
                    <a:pt x="161" y="101"/>
                  </a:moveTo>
                  <a:lnTo>
                    <a:pt x="200" y="130"/>
                  </a:lnTo>
                  <a:lnTo>
                    <a:pt x="180" y="164"/>
                  </a:lnTo>
                  <a:lnTo>
                    <a:pt x="101" y="176"/>
                  </a:lnTo>
                  <a:lnTo>
                    <a:pt x="8" y="106"/>
                  </a:lnTo>
                  <a:lnTo>
                    <a:pt x="0" y="38"/>
                  </a:lnTo>
                  <a:lnTo>
                    <a:pt x="26" y="0"/>
                  </a:lnTo>
                  <a:lnTo>
                    <a:pt x="65" y="29"/>
                  </a:lnTo>
                  <a:lnTo>
                    <a:pt x="51" y="54"/>
                  </a:lnTo>
                  <a:lnTo>
                    <a:pt x="51" y="89"/>
                  </a:lnTo>
                  <a:lnTo>
                    <a:pt x="105" y="127"/>
                  </a:lnTo>
                  <a:lnTo>
                    <a:pt x="145" y="12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18835130" y="10420964"/>
              <a:ext cx="188115" cy="274074"/>
            </a:xfrm>
            <a:custGeom>
              <a:rect b="b" l="l" r="r" t="t"/>
              <a:pathLst>
                <a:path extrusionOk="0" h="221" w="152">
                  <a:moveTo>
                    <a:pt x="54" y="174"/>
                  </a:moveTo>
                  <a:lnTo>
                    <a:pt x="69" y="221"/>
                  </a:lnTo>
                  <a:lnTo>
                    <a:pt x="111" y="218"/>
                  </a:lnTo>
                  <a:lnTo>
                    <a:pt x="152" y="135"/>
                  </a:lnTo>
                  <a:lnTo>
                    <a:pt x="112" y="29"/>
                  </a:lnTo>
                  <a:lnTo>
                    <a:pt x="45" y="0"/>
                  </a:lnTo>
                  <a:lnTo>
                    <a:pt x="0" y="14"/>
                  </a:lnTo>
                  <a:lnTo>
                    <a:pt x="16" y="60"/>
                  </a:lnTo>
                  <a:lnTo>
                    <a:pt x="44" y="54"/>
                  </a:lnTo>
                  <a:lnTo>
                    <a:pt x="78" y="65"/>
                  </a:lnTo>
                  <a:lnTo>
                    <a:pt x="96" y="129"/>
                  </a:lnTo>
                  <a:lnTo>
                    <a:pt x="78" y="16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18858800" y="10626516"/>
              <a:ext cx="107138" cy="105892"/>
            </a:xfrm>
            <a:custGeom>
              <a:rect b="b" l="l" r="r" t="t"/>
              <a:pathLst>
                <a:path extrusionOk="0" h="86" w="87">
                  <a:moveTo>
                    <a:pt x="87" y="43"/>
                  </a:moveTo>
                  <a:cubicBezTo>
                    <a:pt x="87" y="19"/>
                    <a:pt x="67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66"/>
                    <a:pt x="20" y="86"/>
                    <a:pt x="44" y="86"/>
                  </a:cubicBezTo>
                  <a:cubicBezTo>
                    <a:pt x="67" y="86"/>
                    <a:pt x="87" y="66"/>
                    <a:pt x="87" y="4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21436340" y="10169314"/>
              <a:ext cx="142020" cy="209293"/>
            </a:xfrm>
            <a:custGeom>
              <a:rect b="b" l="l" r="r" t="t"/>
              <a:pathLst>
                <a:path extrusionOk="0" h="169" w="115">
                  <a:moveTo>
                    <a:pt x="103" y="169"/>
                  </a:moveTo>
                  <a:lnTo>
                    <a:pt x="0" y="126"/>
                  </a:lnTo>
                  <a:cubicBezTo>
                    <a:pt x="0" y="126"/>
                    <a:pt x="47" y="-8"/>
                    <a:pt x="76" y="0"/>
                  </a:cubicBezTo>
                  <a:cubicBezTo>
                    <a:pt x="96" y="6"/>
                    <a:pt x="68" y="73"/>
                    <a:pt x="68" y="73"/>
                  </a:cubicBezTo>
                  <a:lnTo>
                    <a:pt x="115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19070585" y="5667023"/>
              <a:ext cx="1328015" cy="2075490"/>
            </a:xfrm>
            <a:custGeom>
              <a:rect b="b" l="l" r="r" t="t"/>
              <a:pathLst>
                <a:path extrusionOk="0" h="1667" w="1067">
                  <a:moveTo>
                    <a:pt x="1067" y="1547"/>
                  </a:moveTo>
                  <a:lnTo>
                    <a:pt x="851" y="0"/>
                  </a:lnTo>
                  <a:lnTo>
                    <a:pt x="0" y="120"/>
                  </a:lnTo>
                  <a:lnTo>
                    <a:pt x="213" y="16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19058127" y="5654565"/>
              <a:ext cx="1352929" cy="2101649"/>
            </a:xfrm>
            <a:custGeom>
              <a:rect b="b" l="l" r="r" t="t"/>
              <a:pathLst>
                <a:path extrusionOk="0" h="1688" w="1087">
                  <a:moveTo>
                    <a:pt x="231" y="1666"/>
                  </a:moveTo>
                  <a:lnTo>
                    <a:pt x="21" y="138"/>
                  </a:lnTo>
                  <a:lnTo>
                    <a:pt x="853" y="22"/>
                  </a:lnTo>
                  <a:lnTo>
                    <a:pt x="1066" y="1549"/>
                  </a:lnTo>
                  <a:close/>
                  <a:moveTo>
                    <a:pt x="871" y="9"/>
                  </a:moveTo>
                  <a:cubicBezTo>
                    <a:pt x="871" y="6"/>
                    <a:pt x="870" y="4"/>
                    <a:pt x="867" y="2"/>
                  </a:cubicBezTo>
                  <a:cubicBezTo>
                    <a:pt x="865" y="0"/>
                    <a:pt x="862" y="0"/>
                    <a:pt x="860" y="0"/>
                  </a:cubicBezTo>
                  <a:lnTo>
                    <a:pt x="9" y="119"/>
                  </a:lnTo>
                  <a:cubicBezTo>
                    <a:pt x="3" y="121"/>
                    <a:pt x="-1" y="126"/>
                    <a:pt x="0" y="131"/>
                  </a:cubicBezTo>
                  <a:lnTo>
                    <a:pt x="213" y="1679"/>
                  </a:lnTo>
                  <a:cubicBezTo>
                    <a:pt x="213" y="1681"/>
                    <a:pt x="215" y="1684"/>
                    <a:pt x="216" y="1686"/>
                  </a:cubicBezTo>
                  <a:cubicBezTo>
                    <a:pt x="218" y="1687"/>
                    <a:pt x="221" y="1688"/>
                    <a:pt x="223" y="1688"/>
                  </a:cubicBezTo>
                  <a:lnTo>
                    <a:pt x="224" y="1688"/>
                  </a:lnTo>
                  <a:lnTo>
                    <a:pt x="1079" y="1567"/>
                  </a:lnTo>
                  <a:cubicBezTo>
                    <a:pt x="1084" y="1566"/>
                    <a:pt x="1088" y="1562"/>
                    <a:pt x="1087" y="1555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19277192" y="5883602"/>
              <a:ext cx="923560" cy="1678271"/>
            </a:xfrm>
            <a:custGeom>
              <a:rect b="b" l="l" r="r" t="t"/>
              <a:pathLst>
                <a:path extrusionOk="0" h="1678271" w="923560">
                  <a:moveTo>
                    <a:pt x="908401" y="1527520"/>
                  </a:moveTo>
                  <a:cubicBezTo>
                    <a:pt x="915863" y="1525049"/>
                    <a:pt x="922081" y="1529991"/>
                    <a:pt x="923325" y="1537405"/>
                  </a:cubicBezTo>
                  <a:cubicBezTo>
                    <a:pt x="924569" y="1544819"/>
                    <a:pt x="920837" y="1550998"/>
                    <a:pt x="913375" y="1552233"/>
                  </a:cubicBezTo>
                  <a:lnTo>
                    <a:pt x="193267" y="1678271"/>
                  </a:lnTo>
                  <a:cubicBezTo>
                    <a:pt x="192023" y="1678271"/>
                    <a:pt x="192023" y="1678271"/>
                    <a:pt x="190779" y="1678271"/>
                  </a:cubicBezTo>
                  <a:cubicBezTo>
                    <a:pt x="185805" y="1678271"/>
                    <a:pt x="179585" y="1673329"/>
                    <a:pt x="178343" y="1667150"/>
                  </a:cubicBezTo>
                  <a:cubicBezTo>
                    <a:pt x="177099" y="1660972"/>
                    <a:pt x="182073" y="1653558"/>
                    <a:pt x="189535" y="1653558"/>
                  </a:cubicBezTo>
                  <a:close/>
                  <a:moveTo>
                    <a:pt x="892207" y="1373051"/>
                  </a:moveTo>
                  <a:cubicBezTo>
                    <a:pt x="899669" y="1371816"/>
                    <a:pt x="905887" y="1376758"/>
                    <a:pt x="907131" y="1384171"/>
                  </a:cubicBezTo>
                  <a:cubicBezTo>
                    <a:pt x="908375" y="1390349"/>
                    <a:pt x="904643" y="1396527"/>
                    <a:pt x="897181" y="1397763"/>
                  </a:cubicBezTo>
                  <a:lnTo>
                    <a:pt x="178317" y="1523792"/>
                  </a:lnTo>
                  <a:cubicBezTo>
                    <a:pt x="178317" y="1523792"/>
                    <a:pt x="177073" y="1523792"/>
                    <a:pt x="175829" y="1523792"/>
                  </a:cubicBezTo>
                  <a:cubicBezTo>
                    <a:pt x="169611" y="1523792"/>
                    <a:pt x="164635" y="1520085"/>
                    <a:pt x="164635" y="1513908"/>
                  </a:cubicBezTo>
                  <a:cubicBezTo>
                    <a:pt x="162149" y="1506494"/>
                    <a:pt x="167123" y="1500316"/>
                    <a:pt x="173341" y="1499081"/>
                  </a:cubicBezTo>
                  <a:close/>
                  <a:moveTo>
                    <a:pt x="876009" y="1222301"/>
                  </a:moveTo>
                  <a:cubicBezTo>
                    <a:pt x="883471" y="1219830"/>
                    <a:pt x="889691" y="1224772"/>
                    <a:pt x="890935" y="1230951"/>
                  </a:cubicBezTo>
                  <a:cubicBezTo>
                    <a:pt x="892177" y="1238365"/>
                    <a:pt x="887203" y="1244543"/>
                    <a:pt x="880985" y="1245779"/>
                  </a:cubicBezTo>
                  <a:lnTo>
                    <a:pt x="160875" y="1371817"/>
                  </a:lnTo>
                  <a:cubicBezTo>
                    <a:pt x="160875" y="1371817"/>
                    <a:pt x="159631" y="1373052"/>
                    <a:pt x="158389" y="1373052"/>
                  </a:cubicBezTo>
                  <a:cubicBezTo>
                    <a:pt x="152169" y="1373052"/>
                    <a:pt x="147195" y="1368110"/>
                    <a:pt x="145951" y="1361931"/>
                  </a:cubicBezTo>
                  <a:cubicBezTo>
                    <a:pt x="144707" y="1355753"/>
                    <a:pt x="149683" y="1348339"/>
                    <a:pt x="157145" y="1347103"/>
                  </a:cubicBezTo>
                  <a:close/>
                  <a:moveTo>
                    <a:pt x="859815" y="1069068"/>
                  </a:moveTo>
                  <a:cubicBezTo>
                    <a:pt x="867277" y="1066597"/>
                    <a:pt x="873495" y="1071539"/>
                    <a:pt x="874739" y="1078953"/>
                  </a:cubicBezTo>
                  <a:cubicBezTo>
                    <a:pt x="875983" y="1085132"/>
                    <a:pt x="871007" y="1092546"/>
                    <a:pt x="864789" y="1093781"/>
                  </a:cubicBezTo>
                  <a:lnTo>
                    <a:pt x="144681" y="1219819"/>
                  </a:lnTo>
                  <a:cubicBezTo>
                    <a:pt x="143437" y="1219819"/>
                    <a:pt x="142193" y="1219819"/>
                    <a:pt x="142193" y="1219819"/>
                  </a:cubicBezTo>
                  <a:cubicBezTo>
                    <a:pt x="137219" y="1219819"/>
                    <a:pt x="130999" y="1214877"/>
                    <a:pt x="129755" y="1208698"/>
                  </a:cubicBezTo>
                  <a:cubicBezTo>
                    <a:pt x="128513" y="1202520"/>
                    <a:pt x="133487" y="1195106"/>
                    <a:pt x="140949" y="1195106"/>
                  </a:cubicBezTo>
                  <a:close/>
                  <a:moveTo>
                    <a:pt x="843619" y="914600"/>
                  </a:moveTo>
                  <a:cubicBezTo>
                    <a:pt x="851081" y="913365"/>
                    <a:pt x="857299" y="918307"/>
                    <a:pt x="858543" y="924485"/>
                  </a:cubicBezTo>
                  <a:cubicBezTo>
                    <a:pt x="859787" y="931898"/>
                    <a:pt x="856055" y="938076"/>
                    <a:pt x="848593" y="939312"/>
                  </a:cubicBezTo>
                  <a:lnTo>
                    <a:pt x="128485" y="1065341"/>
                  </a:lnTo>
                  <a:cubicBezTo>
                    <a:pt x="127241" y="1065341"/>
                    <a:pt x="127241" y="1065341"/>
                    <a:pt x="125997" y="1065341"/>
                  </a:cubicBezTo>
                  <a:cubicBezTo>
                    <a:pt x="119779" y="1065341"/>
                    <a:pt x="114803" y="1060399"/>
                    <a:pt x="113559" y="1055457"/>
                  </a:cubicBezTo>
                  <a:cubicBezTo>
                    <a:pt x="112317" y="1048043"/>
                    <a:pt x="117291" y="1041865"/>
                    <a:pt x="123509" y="1040630"/>
                  </a:cubicBezTo>
                  <a:close/>
                  <a:moveTo>
                    <a:pt x="827423" y="761368"/>
                  </a:moveTo>
                  <a:cubicBezTo>
                    <a:pt x="833643" y="760133"/>
                    <a:pt x="841105" y="765075"/>
                    <a:pt x="842347" y="771253"/>
                  </a:cubicBezTo>
                  <a:cubicBezTo>
                    <a:pt x="843591" y="778666"/>
                    <a:pt x="838617" y="784844"/>
                    <a:pt x="832399" y="786080"/>
                  </a:cubicBezTo>
                  <a:lnTo>
                    <a:pt x="112289" y="912109"/>
                  </a:lnTo>
                  <a:cubicBezTo>
                    <a:pt x="112289" y="912109"/>
                    <a:pt x="111045" y="912109"/>
                    <a:pt x="109803" y="912109"/>
                  </a:cubicBezTo>
                  <a:cubicBezTo>
                    <a:pt x="103583" y="912109"/>
                    <a:pt x="98609" y="908402"/>
                    <a:pt x="97365" y="902225"/>
                  </a:cubicBezTo>
                  <a:cubicBezTo>
                    <a:pt x="96121" y="896047"/>
                    <a:pt x="101097" y="888633"/>
                    <a:pt x="107315" y="887398"/>
                  </a:cubicBezTo>
                  <a:close/>
                  <a:moveTo>
                    <a:pt x="811229" y="608135"/>
                  </a:moveTo>
                  <a:cubicBezTo>
                    <a:pt x="818691" y="606900"/>
                    <a:pt x="824909" y="611842"/>
                    <a:pt x="826153" y="619256"/>
                  </a:cubicBezTo>
                  <a:cubicBezTo>
                    <a:pt x="827397" y="625435"/>
                    <a:pt x="822421" y="632849"/>
                    <a:pt x="816203" y="634084"/>
                  </a:cubicBezTo>
                  <a:lnTo>
                    <a:pt x="96095" y="760122"/>
                  </a:lnTo>
                  <a:cubicBezTo>
                    <a:pt x="96095" y="760122"/>
                    <a:pt x="94851" y="760122"/>
                    <a:pt x="93607" y="760122"/>
                  </a:cubicBezTo>
                  <a:cubicBezTo>
                    <a:pt x="87389" y="760122"/>
                    <a:pt x="82413" y="755180"/>
                    <a:pt x="81171" y="749001"/>
                  </a:cubicBezTo>
                  <a:cubicBezTo>
                    <a:pt x="79927" y="742823"/>
                    <a:pt x="84901" y="735409"/>
                    <a:pt x="92363" y="735409"/>
                  </a:cubicBezTo>
                  <a:close/>
                  <a:moveTo>
                    <a:pt x="795033" y="456149"/>
                  </a:moveTo>
                  <a:cubicBezTo>
                    <a:pt x="802495" y="453678"/>
                    <a:pt x="808715" y="459856"/>
                    <a:pt x="809959" y="466034"/>
                  </a:cubicBezTo>
                  <a:cubicBezTo>
                    <a:pt x="811201" y="473447"/>
                    <a:pt x="806227" y="478390"/>
                    <a:pt x="800009" y="480861"/>
                  </a:cubicBezTo>
                  <a:lnTo>
                    <a:pt x="79899" y="606890"/>
                  </a:lnTo>
                  <a:cubicBezTo>
                    <a:pt x="78655" y="606890"/>
                    <a:pt x="78655" y="606890"/>
                    <a:pt x="77413" y="606890"/>
                  </a:cubicBezTo>
                  <a:cubicBezTo>
                    <a:pt x="71193" y="606890"/>
                    <a:pt x="66219" y="601948"/>
                    <a:pt x="64975" y="595770"/>
                  </a:cubicBezTo>
                  <a:cubicBezTo>
                    <a:pt x="63731" y="589592"/>
                    <a:pt x="68707" y="583414"/>
                    <a:pt x="74925" y="582179"/>
                  </a:cubicBezTo>
                  <a:close/>
                  <a:moveTo>
                    <a:pt x="778837" y="302916"/>
                  </a:moveTo>
                  <a:cubicBezTo>
                    <a:pt x="785055" y="301681"/>
                    <a:pt x="792519" y="306623"/>
                    <a:pt x="793763" y="312801"/>
                  </a:cubicBezTo>
                  <a:cubicBezTo>
                    <a:pt x="793763" y="320214"/>
                    <a:pt x="790031" y="326392"/>
                    <a:pt x="783813" y="327628"/>
                  </a:cubicBezTo>
                  <a:lnTo>
                    <a:pt x="63703" y="453657"/>
                  </a:lnTo>
                  <a:cubicBezTo>
                    <a:pt x="62459" y="453657"/>
                    <a:pt x="62459" y="453657"/>
                    <a:pt x="61217" y="453657"/>
                  </a:cubicBezTo>
                  <a:cubicBezTo>
                    <a:pt x="54997" y="453657"/>
                    <a:pt x="50023" y="449950"/>
                    <a:pt x="48779" y="443773"/>
                  </a:cubicBezTo>
                  <a:cubicBezTo>
                    <a:pt x="47535" y="437595"/>
                    <a:pt x="52511" y="430181"/>
                    <a:pt x="58729" y="428946"/>
                  </a:cubicBezTo>
                  <a:close/>
                  <a:moveTo>
                    <a:pt x="762643" y="149684"/>
                  </a:moveTo>
                  <a:cubicBezTo>
                    <a:pt x="770105" y="148449"/>
                    <a:pt x="776323" y="153391"/>
                    <a:pt x="777567" y="159570"/>
                  </a:cubicBezTo>
                  <a:cubicBezTo>
                    <a:pt x="778811" y="166984"/>
                    <a:pt x="773835" y="173162"/>
                    <a:pt x="767617" y="175633"/>
                  </a:cubicBezTo>
                  <a:lnTo>
                    <a:pt x="47509" y="301671"/>
                  </a:lnTo>
                  <a:cubicBezTo>
                    <a:pt x="47509" y="301671"/>
                    <a:pt x="46265" y="301671"/>
                    <a:pt x="45021" y="301671"/>
                  </a:cubicBezTo>
                  <a:cubicBezTo>
                    <a:pt x="38803" y="301671"/>
                    <a:pt x="33827" y="296729"/>
                    <a:pt x="32583" y="290550"/>
                  </a:cubicBezTo>
                  <a:cubicBezTo>
                    <a:pt x="31341" y="284372"/>
                    <a:pt x="36315" y="276958"/>
                    <a:pt x="42533" y="275722"/>
                  </a:cubicBezTo>
                  <a:close/>
                  <a:moveTo>
                    <a:pt x="730249" y="189"/>
                  </a:moveTo>
                  <a:cubicBezTo>
                    <a:pt x="737711" y="-1047"/>
                    <a:pt x="743929" y="3896"/>
                    <a:pt x="745173" y="11310"/>
                  </a:cubicBezTo>
                  <a:cubicBezTo>
                    <a:pt x="745173" y="17489"/>
                    <a:pt x="741441" y="24903"/>
                    <a:pt x="733979" y="26138"/>
                  </a:cubicBezTo>
                  <a:lnTo>
                    <a:pt x="15115" y="150941"/>
                  </a:lnTo>
                  <a:cubicBezTo>
                    <a:pt x="13871" y="152176"/>
                    <a:pt x="13871" y="152176"/>
                    <a:pt x="12627" y="152176"/>
                  </a:cubicBezTo>
                  <a:cubicBezTo>
                    <a:pt x="6409" y="152176"/>
                    <a:pt x="1433" y="147234"/>
                    <a:pt x="191" y="141055"/>
                  </a:cubicBezTo>
                  <a:cubicBezTo>
                    <a:pt x="-1053" y="134877"/>
                    <a:pt x="3921" y="127463"/>
                    <a:pt x="10139" y="127463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20205501" y="6182781"/>
              <a:ext cx="683940" cy="414849"/>
            </a:xfrm>
            <a:custGeom>
              <a:rect b="b" l="l" r="r" t="t"/>
              <a:pathLst>
                <a:path extrusionOk="0" h="334" w="550">
                  <a:moveTo>
                    <a:pt x="218" y="334"/>
                  </a:moveTo>
                  <a:lnTo>
                    <a:pt x="550" y="81"/>
                  </a:lnTo>
                  <a:lnTo>
                    <a:pt x="550" y="0"/>
                  </a:lnTo>
                  <a:lnTo>
                    <a:pt x="209" y="262"/>
                  </a:lnTo>
                  <a:lnTo>
                    <a:pt x="168" y="249"/>
                  </a:lnTo>
                  <a:lnTo>
                    <a:pt x="0" y="7"/>
                  </a:lnTo>
                  <a:lnTo>
                    <a:pt x="18" y="144"/>
                  </a:lnTo>
                  <a:lnTo>
                    <a:pt x="122" y="29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20800990" y="7286552"/>
              <a:ext cx="260370" cy="139529"/>
            </a:xfrm>
            <a:custGeom>
              <a:rect b="b" l="l" r="r" t="t"/>
              <a:pathLst>
                <a:path extrusionOk="0" h="113" w="210">
                  <a:moveTo>
                    <a:pt x="113" y="0"/>
                  </a:moveTo>
                  <a:lnTo>
                    <a:pt x="21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21808835" y="9403152"/>
              <a:ext cx="737510" cy="2764411"/>
            </a:xfrm>
            <a:custGeom>
              <a:rect b="b" l="l" r="r" t="t"/>
              <a:pathLst>
                <a:path extrusionOk="0" h="2220" w="593">
                  <a:moveTo>
                    <a:pt x="0" y="2220"/>
                  </a:moveTo>
                  <a:lnTo>
                    <a:pt x="0" y="381"/>
                  </a:lnTo>
                  <a:lnTo>
                    <a:pt x="319" y="0"/>
                  </a:lnTo>
                  <a:lnTo>
                    <a:pt x="593" y="0"/>
                  </a:lnTo>
                  <a:lnTo>
                    <a:pt x="593" y="2220"/>
                  </a:ln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21795128" y="9390694"/>
              <a:ext cx="763670" cy="2790572"/>
            </a:xfrm>
            <a:custGeom>
              <a:rect b="b" l="l" r="r" t="t"/>
              <a:pathLst>
                <a:path extrusionOk="0" h="2241" w="614">
                  <a:moveTo>
                    <a:pt x="21" y="2221"/>
                  </a:moveTo>
                  <a:lnTo>
                    <a:pt x="594" y="2221"/>
                  </a:lnTo>
                  <a:lnTo>
                    <a:pt x="594" y="20"/>
                  </a:lnTo>
                  <a:lnTo>
                    <a:pt x="334" y="20"/>
                  </a:lnTo>
                  <a:lnTo>
                    <a:pt x="21" y="395"/>
                  </a:lnTo>
                  <a:close/>
                  <a:moveTo>
                    <a:pt x="604" y="2241"/>
                  </a:moveTo>
                  <a:lnTo>
                    <a:pt x="11" y="2241"/>
                  </a:lnTo>
                  <a:cubicBezTo>
                    <a:pt x="5" y="2241"/>
                    <a:pt x="0" y="2236"/>
                    <a:pt x="0" y="2230"/>
                  </a:cubicBezTo>
                  <a:lnTo>
                    <a:pt x="0" y="391"/>
                  </a:lnTo>
                  <a:cubicBezTo>
                    <a:pt x="0" y="389"/>
                    <a:pt x="1" y="387"/>
                    <a:pt x="3" y="385"/>
                  </a:cubicBezTo>
                  <a:lnTo>
                    <a:pt x="322" y="4"/>
                  </a:lnTo>
                  <a:cubicBezTo>
                    <a:pt x="324" y="1"/>
                    <a:pt x="327" y="0"/>
                    <a:pt x="330" y="0"/>
                  </a:cubicBezTo>
                  <a:lnTo>
                    <a:pt x="604" y="0"/>
                  </a:lnTo>
                  <a:cubicBezTo>
                    <a:pt x="609" y="0"/>
                    <a:pt x="614" y="4"/>
                    <a:pt x="614" y="10"/>
                  </a:cubicBezTo>
                  <a:lnTo>
                    <a:pt x="614" y="2230"/>
                  </a:lnTo>
                  <a:cubicBezTo>
                    <a:pt x="614" y="2236"/>
                    <a:pt x="609" y="2241"/>
                    <a:pt x="604" y="2241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18695602" y="12168809"/>
              <a:ext cx="4162194" cy="609193"/>
            </a:xfrm>
            <a:custGeom>
              <a:rect b="b" l="l" r="r" t="t"/>
              <a:pathLst>
                <a:path extrusionOk="0" h="490" w="3342">
                  <a:moveTo>
                    <a:pt x="3342" y="490"/>
                  </a:moveTo>
                  <a:lnTo>
                    <a:pt x="0" y="490"/>
                  </a:lnTo>
                  <a:lnTo>
                    <a:pt x="0" y="0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18683144" y="12157597"/>
              <a:ext cx="4187102" cy="632863"/>
            </a:xfrm>
            <a:custGeom>
              <a:rect b="b" l="l" r="r" t="t"/>
              <a:pathLst>
                <a:path extrusionOk="0" h="509" w="3362">
                  <a:moveTo>
                    <a:pt x="20" y="489"/>
                  </a:moveTo>
                  <a:lnTo>
                    <a:pt x="3342" y="489"/>
                  </a:lnTo>
                  <a:lnTo>
                    <a:pt x="3342" y="20"/>
                  </a:lnTo>
                  <a:lnTo>
                    <a:pt x="20" y="20"/>
                  </a:lnTo>
                  <a:close/>
                  <a:moveTo>
                    <a:pt x="3352" y="509"/>
                  </a:moveTo>
                  <a:lnTo>
                    <a:pt x="10" y="509"/>
                  </a:lnTo>
                  <a:cubicBezTo>
                    <a:pt x="5" y="509"/>
                    <a:pt x="0" y="505"/>
                    <a:pt x="0" y="499"/>
                  </a:cubicBezTo>
                  <a:lnTo>
                    <a:pt x="0" y="9"/>
                  </a:lnTo>
                  <a:cubicBezTo>
                    <a:pt x="0" y="4"/>
                    <a:pt x="5" y="0"/>
                    <a:pt x="10" y="0"/>
                  </a:cubicBezTo>
                  <a:lnTo>
                    <a:pt x="3352" y="0"/>
                  </a:lnTo>
                  <a:cubicBezTo>
                    <a:pt x="3358" y="0"/>
                    <a:pt x="3362" y="4"/>
                    <a:pt x="3362" y="9"/>
                  </a:cubicBezTo>
                  <a:lnTo>
                    <a:pt x="3362" y="499"/>
                  </a:lnTo>
                  <a:cubicBezTo>
                    <a:pt x="3362" y="505"/>
                    <a:pt x="3358" y="509"/>
                    <a:pt x="3352" y="509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22547590" y="5060323"/>
              <a:ext cx="310202" cy="7107237"/>
            </a:xfrm>
            <a:custGeom>
              <a:rect b="b" l="l" r="r" t="t"/>
              <a:pathLst>
                <a:path extrusionOk="0" h="5706" w="250">
                  <a:moveTo>
                    <a:pt x="250" y="0"/>
                  </a:moveTo>
                  <a:lnTo>
                    <a:pt x="0" y="0"/>
                  </a:lnTo>
                  <a:lnTo>
                    <a:pt x="0" y="5706"/>
                  </a:lnTo>
                  <a:lnTo>
                    <a:pt x="250" y="5706"/>
                  </a:ln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22535132" y="5046619"/>
              <a:ext cx="335118" cy="7134639"/>
            </a:xfrm>
            <a:custGeom>
              <a:rect b="b" l="l" r="r" t="t"/>
              <a:pathLst>
                <a:path extrusionOk="0" h="5728" w="270">
                  <a:moveTo>
                    <a:pt x="20" y="5708"/>
                  </a:moveTo>
                  <a:lnTo>
                    <a:pt x="250" y="5708"/>
                  </a:lnTo>
                  <a:lnTo>
                    <a:pt x="250" y="21"/>
                  </a:lnTo>
                  <a:lnTo>
                    <a:pt x="20" y="21"/>
                  </a:lnTo>
                  <a:close/>
                  <a:moveTo>
                    <a:pt x="260" y="5728"/>
                  </a:moveTo>
                  <a:lnTo>
                    <a:pt x="10" y="5728"/>
                  </a:lnTo>
                  <a:cubicBezTo>
                    <a:pt x="4" y="5728"/>
                    <a:pt x="0" y="5723"/>
                    <a:pt x="0" y="5717"/>
                  </a:cubicBezTo>
                  <a:lnTo>
                    <a:pt x="0" y="11"/>
                  </a:lnTo>
                  <a:cubicBezTo>
                    <a:pt x="0" y="5"/>
                    <a:pt x="4" y="0"/>
                    <a:pt x="10" y="0"/>
                  </a:cubicBezTo>
                  <a:lnTo>
                    <a:pt x="260" y="0"/>
                  </a:lnTo>
                  <a:cubicBezTo>
                    <a:pt x="266" y="0"/>
                    <a:pt x="270" y="5"/>
                    <a:pt x="270" y="11"/>
                  </a:cubicBezTo>
                  <a:lnTo>
                    <a:pt x="270" y="5717"/>
                  </a:lnTo>
                  <a:cubicBezTo>
                    <a:pt x="270" y="5723"/>
                    <a:pt x="266" y="5728"/>
                    <a:pt x="260" y="5728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22320856" y="5060323"/>
              <a:ext cx="225488" cy="5289628"/>
            </a:xfrm>
            <a:custGeom>
              <a:rect b="b" l="l" r="r" t="t"/>
              <a:pathLst>
                <a:path extrusionOk="0" h="4247" w="182">
                  <a:moveTo>
                    <a:pt x="0" y="0"/>
                  </a:moveTo>
                  <a:lnTo>
                    <a:pt x="182" y="0"/>
                  </a:lnTo>
                  <a:lnTo>
                    <a:pt x="182" y="4247"/>
                  </a:lnTo>
                  <a:lnTo>
                    <a:pt x="0" y="4247"/>
                  </a:lnTo>
                  <a:close/>
                </a:path>
              </a:pathLst>
            </a:custGeom>
            <a:solidFill>
              <a:srgbClr val="D1ECF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22307152" y="5046619"/>
              <a:ext cx="251650" cy="5315794"/>
            </a:xfrm>
            <a:custGeom>
              <a:rect b="b" l="l" r="r" t="t"/>
              <a:pathLst>
                <a:path extrusionOk="0" h="4268" w="203">
                  <a:moveTo>
                    <a:pt x="21" y="4247"/>
                  </a:moveTo>
                  <a:lnTo>
                    <a:pt x="183" y="4247"/>
                  </a:lnTo>
                  <a:lnTo>
                    <a:pt x="183" y="21"/>
                  </a:lnTo>
                  <a:lnTo>
                    <a:pt x="21" y="21"/>
                  </a:lnTo>
                  <a:close/>
                  <a:moveTo>
                    <a:pt x="193" y="4268"/>
                  </a:moveTo>
                  <a:lnTo>
                    <a:pt x="11" y="4268"/>
                  </a:lnTo>
                  <a:cubicBezTo>
                    <a:pt x="5" y="4268"/>
                    <a:pt x="0" y="4263"/>
                    <a:pt x="0" y="4258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193" y="0"/>
                  </a:lnTo>
                  <a:cubicBezTo>
                    <a:pt x="198" y="0"/>
                    <a:pt x="203" y="5"/>
                    <a:pt x="203" y="11"/>
                  </a:cubicBezTo>
                  <a:lnTo>
                    <a:pt x="203" y="4258"/>
                  </a:lnTo>
                  <a:cubicBezTo>
                    <a:pt x="203" y="4263"/>
                    <a:pt x="198" y="4268"/>
                    <a:pt x="193" y="4268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20477084" y="6758337"/>
              <a:ext cx="2069261" cy="1129933"/>
            </a:xfrm>
            <a:custGeom>
              <a:rect b="b" l="l" r="r" t="t"/>
              <a:pathLst>
                <a:path extrusionOk="0" h="908" w="1662">
                  <a:moveTo>
                    <a:pt x="1480" y="0"/>
                  </a:moveTo>
                  <a:lnTo>
                    <a:pt x="1480" y="538"/>
                  </a:lnTo>
                  <a:lnTo>
                    <a:pt x="0" y="538"/>
                  </a:lnTo>
                  <a:lnTo>
                    <a:pt x="0" y="736"/>
                  </a:lnTo>
                  <a:lnTo>
                    <a:pt x="1480" y="736"/>
                  </a:lnTo>
                  <a:lnTo>
                    <a:pt x="1480" y="908"/>
                  </a:lnTo>
                  <a:lnTo>
                    <a:pt x="1662" y="908"/>
                  </a:lnTo>
                  <a:lnTo>
                    <a:pt x="1662" y="736"/>
                  </a:lnTo>
                  <a:lnTo>
                    <a:pt x="1662" y="538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20463380" y="6745879"/>
              <a:ext cx="2095423" cy="1156094"/>
            </a:xfrm>
            <a:custGeom>
              <a:rect b="b" l="l" r="r" t="t"/>
              <a:pathLst>
                <a:path extrusionOk="0" h="929" w="1683">
                  <a:moveTo>
                    <a:pt x="1501" y="908"/>
                  </a:moveTo>
                  <a:lnTo>
                    <a:pt x="1663" y="908"/>
                  </a:lnTo>
                  <a:lnTo>
                    <a:pt x="1663" y="21"/>
                  </a:lnTo>
                  <a:lnTo>
                    <a:pt x="1501" y="21"/>
                  </a:lnTo>
                  <a:lnTo>
                    <a:pt x="1501" y="548"/>
                  </a:lnTo>
                  <a:cubicBezTo>
                    <a:pt x="1501" y="554"/>
                    <a:pt x="1496" y="558"/>
                    <a:pt x="1491" y="558"/>
                  </a:cubicBezTo>
                  <a:lnTo>
                    <a:pt x="21" y="558"/>
                  </a:lnTo>
                  <a:lnTo>
                    <a:pt x="21" y="736"/>
                  </a:lnTo>
                  <a:lnTo>
                    <a:pt x="1491" y="736"/>
                  </a:lnTo>
                  <a:cubicBezTo>
                    <a:pt x="1496" y="736"/>
                    <a:pt x="1501" y="741"/>
                    <a:pt x="1501" y="746"/>
                  </a:cubicBezTo>
                  <a:close/>
                  <a:moveTo>
                    <a:pt x="1673" y="929"/>
                  </a:moveTo>
                  <a:lnTo>
                    <a:pt x="1491" y="929"/>
                  </a:lnTo>
                  <a:cubicBezTo>
                    <a:pt x="1485" y="929"/>
                    <a:pt x="1480" y="924"/>
                    <a:pt x="1480" y="918"/>
                  </a:cubicBezTo>
                  <a:lnTo>
                    <a:pt x="1480" y="756"/>
                  </a:lnTo>
                  <a:lnTo>
                    <a:pt x="11" y="756"/>
                  </a:lnTo>
                  <a:cubicBezTo>
                    <a:pt x="5" y="756"/>
                    <a:pt x="0" y="751"/>
                    <a:pt x="0" y="746"/>
                  </a:cubicBezTo>
                  <a:lnTo>
                    <a:pt x="0" y="548"/>
                  </a:lnTo>
                  <a:cubicBezTo>
                    <a:pt x="0" y="542"/>
                    <a:pt x="5" y="538"/>
                    <a:pt x="11" y="538"/>
                  </a:cubicBezTo>
                  <a:lnTo>
                    <a:pt x="1480" y="538"/>
                  </a:lnTo>
                  <a:lnTo>
                    <a:pt x="1480" y="10"/>
                  </a:lnTo>
                  <a:cubicBezTo>
                    <a:pt x="1480" y="5"/>
                    <a:pt x="1485" y="0"/>
                    <a:pt x="1491" y="0"/>
                  </a:cubicBezTo>
                  <a:lnTo>
                    <a:pt x="1673" y="0"/>
                  </a:lnTo>
                  <a:cubicBezTo>
                    <a:pt x="1678" y="0"/>
                    <a:pt x="1683" y="5"/>
                    <a:pt x="1683" y="10"/>
                  </a:cubicBezTo>
                  <a:lnTo>
                    <a:pt x="1683" y="918"/>
                  </a:lnTo>
                  <a:cubicBezTo>
                    <a:pt x="1683" y="924"/>
                    <a:pt x="1678" y="929"/>
                    <a:pt x="1673" y="929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20570518" y="7673993"/>
              <a:ext cx="1749088" cy="213030"/>
            </a:xfrm>
            <a:custGeom>
              <a:rect b="b" l="l" r="r" t="t"/>
              <a:pathLst>
                <a:path extrusionOk="0" h="172" w="1405">
                  <a:moveTo>
                    <a:pt x="1405" y="172"/>
                  </a:moveTo>
                  <a:lnTo>
                    <a:pt x="113" y="172"/>
                  </a:lnTo>
                  <a:cubicBezTo>
                    <a:pt x="51" y="172"/>
                    <a:pt x="0" y="122"/>
                    <a:pt x="0" y="60"/>
                  </a:cubicBezTo>
                  <a:lnTo>
                    <a:pt x="0" y="0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20558060" y="7661536"/>
              <a:ext cx="1774007" cy="239192"/>
            </a:xfrm>
            <a:custGeom>
              <a:rect b="b" l="l" r="r" t="t"/>
              <a:pathLst>
                <a:path extrusionOk="0" h="193" w="1425">
                  <a:moveTo>
                    <a:pt x="21" y="20"/>
                  </a:moveTo>
                  <a:lnTo>
                    <a:pt x="21" y="70"/>
                  </a:lnTo>
                  <a:cubicBezTo>
                    <a:pt x="21" y="126"/>
                    <a:pt x="66" y="172"/>
                    <a:pt x="123" y="172"/>
                  </a:cubicBezTo>
                  <a:lnTo>
                    <a:pt x="1404" y="172"/>
                  </a:lnTo>
                  <a:lnTo>
                    <a:pt x="1404" y="20"/>
                  </a:lnTo>
                  <a:close/>
                  <a:moveTo>
                    <a:pt x="1415" y="193"/>
                  </a:moveTo>
                  <a:lnTo>
                    <a:pt x="123" y="193"/>
                  </a:lnTo>
                  <a:cubicBezTo>
                    <a:pt x="55" y="193"/>
                    <a:pt x="0" y="137"/>
                    <a:pt x="0" y="70"/>
                  </a:cubicBezTo>
                  <a:lnTo>
                    <a:pt x="0" y="10"/>
                  </a:lnTo>
                  <a:cubicBezTo>
                    <a:pt x="0" y="5"/>
                    <a:pt x="5" y="0"/>
                    <a:pt x="10" y="0"/>
                  </a:cubicBezTo>
                  <a:lnTo>
                    <a:pt x="1415" y="0"/>
                  </a:lnTo>
                  <a:cubicBezTo>
                    <a:pt x="1420" y="0"/>
                    <a:pt x="1425" y="5"/>
                    <a:pt x="1425" y="10"/>
                  </a:cubicBezTo>
                  <a:lnTo>
                    <a:pt x="1425" y="182"/>
                  </a:lnTo>
                  <a:cubicBezTo>
                    <a:pt x="1425" y="188"/>
                    <a:pt x="1420" y="193"/>
                    <a:pt x="1415" y="193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21721630" y="9982442"/>
              <a:ext cx="85960" cy="464680"/>
            </a:xfrm>
            <a:custGeom>
              <a:rect b="b" l="l" r="r" t="t"/>
              <a:pathLst>
                <a:path extrusionOk="0" h="374" w="70">
                  <a:moveTo>
                    <a:pt x="0" y="374"/>
                  </a:moveTo>
                  <a:lnTo>
                    <a:pt x="70" y="374"/>
                  </a:lnTo>
                  <a:lnTo>
                    <a:pt x="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21707923" y="9968742"/>
              <a:ext cx="112121" cy="490842"/>
            </a:xfrm>
            <a:custGeom>
              <a:rect b="b" l="l" r="r" t="t"/>
              <a:pathLst>
                <a:path extrusionOk="0" h="395" w="91">
                  <a:moveTo>
                    <a:pt x="20" y="375"/>
                  </a:moveTo>
                  <a:lnTo>
                    <a:pt x="70" y="375"/>
                  </a:lnTo>
                  <a:lnTo>
                    <a:pt x="70" y="20"/>
                  </a:lnTo>
                  <a:lnTo>
                    <a:pt x="20" y="20"/>
                  </a:lnTo>
                  <a:close/>
                  <a:moveTo>
                    <a:pt x="81" y="395"/>
                  </a:moveTo>
                  <a:lnTo>
                    <a:pt x="11" y="395"/>
                  </a:lnTo>
                  <a:cubicBezTo>
                    <a:pt x="4" y="395"/>
                    <a:pt x="0" y="391"/>
                    <a:pt x="0" y="385"/>
                  </a:cubicBezTo>
                  <a:lnTo>
                    <a:pt x="0" y="11"/>
                  </a:lnTo>
                  <a:cubicBezTo>
                    <a:pt x="0" y="5"/>
                    <a:pt x="4" y="0"/>
                    <a:pt x="11" y="0"/>
                  </a:cubicBezTo>
                  <a:lnTo>
                    <a:pt x="81" y="0"/>
                  </a:lnTo>
                  <a:cubicBezTo>
                    <a:pt x="86" y="0"/>
                    <a:pt x="91" y="5"/>
                    <a:pt x="91" y="11"/>
                  </a:cubicBezTo>
                  <a:lnTo>
                    <a:pt x="91" y="385"/>
                  </a:lnTo>
                  <a:cubicBezTo>
                    <a:pt x="91" y="391"/>
                    <a:pt x="86" y="395"/>
                    <a:pt x="81" y="395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21574626" y="10049718"/>
              <a:ext cx="145758" cy="328889"/>
            </a:xfrm>
            <a:custGeom>
              <a:rect b="b" l="l" r="r" t="t"/>
              <a:pathLst>
                <a:path extrusionOk="0" h="265" w="118">
                  <a:moveTo>
                    <a:pt x="118" y="265"/>
                  </a:moveTo>
                  <a:cubicBezTo>
                    <a:pt x="53" y="265"/>
                    <a:pt x="0" y="213"/>
                    <a:pt x="0" y="148"/>
                  </a:cubicBezTo>
                  <a:lnTo>
                    <a:pt x="0" y="117"/>
                  </a:lnTo>
                  <a:cubicBezTo>
                    <a:pt x="0" y="52"/>
                    <a:pt x="53" y="0"/>
                    <a:pt x="118" y="0"/>
                  </a:cubicBezTo>
                  <a:close/>
                </a:path>
              </a:pathLst>
            </a:custGeom>
            <a:solidFill>
              <a:srgbClr val="903DB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21562169" y="10036014"/>
              <a:ext cx="169428" cy="356296"/>
            </a:xfrm>
            <a:custGeom>
              <a:rect b="b" l="l" r="r" t="t"/>
              <a:pathLst>
                <a:path extrusionOk="0" h="287" w="137">
                  <a:moveTo>
                    <a:pt x="117" y="22"/>
                  </a:moveTo>
                  <a:cubicBezTo>
                    <a:pt x="63" y="27"/>
                    <a:pt x="20" y="73"/>
                    <a:pt x="20" y="128"/>
                  </a:cubicBezTo>
                  <a:lnTo>
                    <a:pt x="20" y="159"/>
                  </a:lnTo>
                  <a:cubicBezTo>
                    <a:pt x="20" y="215"/>
                    <a:pt x="63" y="261"/>
                    <a:pt x="117" y="266"/>
                  </a:cubicBezTo>
                  <a:close/>
                  <a:moveTo>
                    <a:pt x="128" y="287"/>
                  </a:moveTo>
                  <a:cubicBezTo>
                    <a:pt x="57" y="287"/>
                    <a:pt x="0" y="229"/>
                    <a:pt x="0" y="159"/>
                  </a:cubicBezTo>
                  <a:lnTo>
                    <a:pt x="0" y="128"/>
                  </a:lnTo>
                  <a:cubicBezTo>
                    <a:pt x="0" y="58"/>
                    <a:pt x="57" y="0"/>
                    <a:pt x="128" y="0"/>
                  </a:cubicBezTo>
                  <a:cubicBezTo>
                    <a:pt x="133" y="0"/>
                    <a:pt x="137" y="5"/>
                    <a:pt x="137" y="11"/>
                  </a:cubicBezTo>
                  <a:lnTo>
                    <a:pt x="137" y="276"/>
                  </a:lnTo>
                  <a:cubicBezTo>
                    <a:pt x="137" y="282"/>
                    <a:pt x="133" y="287"/>
                    <a:pt x="128" y="287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20812202" y="5848909"/>
              <a:ext cx="677712" cy="473401"/>
            </a:xfrm>
            <a:custGeom>
              <a:rect b="b" l="l" r="r" t="t"/>
              <a:pathLst>
                <a:path extrusionOk="0" h="381" w="545">
                  <a:moveTo>
                    <a:pt x="534" y="381"/>
                  </a:moveTo>
                  <a:cubicBezTo>
                    <a:pt x="541" y="354"/>
                    <a:pt x="545" y="327"/>
                    <a:pt x="545" y="299"/>
                  </a:cubicBezTo>
                  <a:cubicBezTo>
                    <a:pt x="545" y="134"/>
                    <a:pt x="422" y="0"/>
                    <a:pt x="272" y="0"/>
                  </a:cubicBezTo>
                  <a:cubicBezTo>
                    <a:pt x="122" y="0"/>
                    <a:pt x="0" y="134"/>
                    <a:pt x="0" y="299"/>
                  </a:cubicBezTo>
                  <a:cubicBezTo>
                    <a:pt x="0" y="327"/>
                    <a:pt x="3" y="354"/>
                    <a:pt x="10" y="38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20767353" y="6323552"/>
              <a:ext cx="743739" cy="75993"/>
            </a:xfrm>
            <a:custGeom>
              <a:rect b="b" l="l" r="r" t="t"/>
              <a:pathLst>
                <a:path extrusionOk="0" h="62" w="598">
                  <a:moveTo>
                    <a:pt x="598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AFB1B4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20807219" y="6469313"/>
              <a:ext cx="664008" cy="68519"/>
            </a:xfrm>
            <a:custGeom>
              <a:rect b="b" l="l" r="r" t="t"/>
              <a:pathLst>
                <a:path extrusionOk="0" h="56" w="534">
                  <a:moveTo>
                    <a:pt x="534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20835872" y="6400794"/>
              <a:ext cx="624142" cy="67273"/>
            </a:xfrm>
            <a:custGeom>
              <a:rect b="b" l="l" r="r" t="t"/>
              <a:pathLst>
                <a:path extrusionOk="0" h="55" w="502">
                  <a:moveTo>
                    <a:pt x="0" y="0"/>
                  </a:moveTo>
                  <a:cubicBezTo>
                    <a:pt x="0" y="0"/>
                    <a:pt x="13" y="33"/>
                    <a:pt x="29" y="55"/>
                  </a:cubicBezTo>
                  <a:lnTo>
                    <a:pt x="478" y="55"/>
                  </a:lnTo>
                  <a:cubicBezTo>
                    <a:pt x="478" y="55"/>
                    <a:pt x="488" y="41"/>
                    <a:pt x="50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21050148" y="5848909"/>
              <a:ext cx="180640" cy="44848"/>
            </a:xfrm>
            <a:custGeom>
              <a:rect b="b" l="l" r="r" t="t"/>
              <a:pathLst>
                <a:path extrusionOk="0" h="37" w="146">
                  <a:moveTo>
                    <a:pt x="146" y="9"/>
                  </a:moveTo>
                  <a:cubicBezTo>
                    <a:pt x="125" y="3"/>
                    <a:pt x="104" y="0"/>
                    <a:pt x="81" y="0"/>
                  </a:cubicBezTo>
                  <a:cubicBezTo>
                    <a:pt x="53" y="0"/>
                    <a:pt x="25" y="5"/>
                    <a:pt x="0" y="14"/>
                  </a:cubicBezTo>
                  <a:cubicBezTo>
                    <a:pt x="12" y="27"/>
                    <a:pt x="40" y="37"/>
                    <a:pt x="71" y="37"/>
                  </a:cubicBezTo>
                  <a:cubicBezTo>
                    <a:pt x="107" y="37"/>
                    <a:pt x="136" y="25"/>
                    <a:pt x="146" y="9"/>
                  </a:cubicBez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0" name="Google Shape;1760;p36"/>
            <p:cNvSpPr/>
            <p:nvPr/>
          </p:nvSpPr>
          <p:spPr>
            <a:xfrm>
              <a:off x="21094997" y="5517528"/>
              <a:ext cx="90943" cy="90943"/>
            </a:xfrm>
            <a:custGeom>
              <a:rect b="b" l="l" r="r" t="t"/>
              <a:pathLst>
                <a:path extrusionOk="0" h="74" w="74">
                  <a:moveTo>
                    <a:pt x="74" y="37"/>
                  </a:move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4"/>
                    <a:pt x="37" y="74"/>
                  </a:cubicBezTo>
                  <a:cubicBezTo>
                    <a:pt x="57" y="74"/>
                    <a:pt x="74" y="57"/>
                    <a:pt x="74" y="37"/>
                  </a:cubicBez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1" name="Google Shape;1761;p36"/>
            <p:cNvSpPr/>
            <p:nvPr/>
          </p:nvSpPr>
          <p:spPr>
            <a:xfrm>
              <a:off x="20847084" y="6083118"/>
              <a:ext cx="174411" cy="175657"/>
            </a:xfrm>
            <a:custGeom>
              <a:rect b="b" l="l" r="r" t="t"/>
              <a:pathLst>
                <a:path extrusionOk="0" h="142" w="141">
                  <a:moveTo>
                    <a:pt x="71" y="121"/>
                  </a:moveTo>
                  <a:cubicBezTo>
                    <a:pt x="43" y="121"/>
                    <a:pt x="21" y="99"/>
                    <a:pt x="21" y="71"/>
                  </a:cubicBezTo>
                  <a:cubicBezTo>
                    <a:pt x="21" y="43"/>
                    <a:pt x="43" y="21"/>
                    <a:pt x="71" y="21"/>
                  </a:cubicBezTo>
                  <a:cubicBezTo>
                    <a:pt x="99" y="21"/>
                    <a:pt x="121" y="43"/>
                    <a:pt x="121" y="71"/>
                  </a:cubicBezTo>
                  <a:cubicBezTo>
                    <a:pt x="121" y="99"/>
                    <a:pt x="99" y="121"/>
                    <a:pt x="71" y="121"/>
                  </a:cubicBezTo>
                  <a:close/>
                  <a:moveTo>
                    <a:pt x="71" y="0"/>
                  </a:move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2"/>
                    <a:pt x="71" y="142"/>
                  </a:cubicBezTo>
                  <a:cubicBezTo>
                    <a:pt x="110" y="142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2" name="Google Shape;1762;p36"/>
            <p:cNvSpPr/>
            <p:nvPr/>
          </p:nvSpPr>
          <p:spPr>
            <a:xfrm>
              <a:off x="20896912" y="6134195"/>
              <a:ext cx="74748" cy="73502"/>
            </a:xfrm>
            <a:custGeom>
              <a:rect b="b" l="l" r="r" t="t"/>
              <a:pathLst>
                <a:path extrusionOk="0" h="60" w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1" y="60"/>
                  </a:cubicBezTo>
                  <a:cubicBezTo>
                    <a:pt x="48" y="60"/>
                    <a:pt x="61" y="47"/>
                    <a:pt x="61" y="30"/>
                  </a:cubicBezTo>
                  <a:cubicBezTo>
                    <a:pt x="61" y="13"/>
                    <a:pt x="48" y="0"/>
                    <a:pt x="31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3" name="Google Shape;1763;p36"/>
            <p:cNvSpPr/>
            <p:nvPr/>
          </p:nvSpPr>
          <p:spPr>
            <a:xfrm>
              <a:off x="20629070" y="6925273"/>
              <a:ext cx="92189" cy="92189"/>
            </a:xfrm>
            <a:custGeom>
              <a:rect b="b" l="l" r="r" t="t"/>
              <a:pathLst>
                <a:path extrusionOk="0" h="75" w="75">
                  <a:moveTo>
                    <a:pt x="75" y="37"/>
                  </a:moveTo>
                  <a:cubicBezTo>
                    <a:pt x="75" y="16"/>
                    <a:pt x="58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  <a:cubicBezTo>
                    <a:pt x="0" y="57"/>
                    <a:pt x="17" y="75"/>
                    <a:pt x="37" y="75"/>
                  </a:cubicBezTo>
                  <a:cubicBezTo>
                    <a:pt x="58" y="75"/>
                    <a:pt x="75" y="57"/>
                    <a:pt x="75" y="37"/>
                  </a:cubicBez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4" name="Google Shape;1764;p36"/>
            <p:cNvSpPr/>
            <p:nvPr/>
          </p:nvSpPr>
          <p:spPr>
            <a:xfrm>
              <a:off x="21183448" y="7286552"/>
              <a:ext cx="261616" cy="139529"/>
            </a:xfrm>
            <a:custGeom>
              <a:rect b="b" l="l" r="r" t="t"/>
              <a:pathLst>
                <a:path extrusionOk="0" h="113" w="211">
                  <a:moveTo>
                    <a:pt x="114" y="0"/>
                  </a:moveTo>
                  <a:lnTo>
                    <a:pt x="211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5" name="Google Shape;1765;p36"/>
            <p:cNvSpPr/>
            <p:nvPr/>
          </p:nvSpPr>
          <p:spPr>
            <a:xfrm>
              <a:off x="21012771" y="6925273"/>
              <a:ext cx="90943" cy="92189"/>
            </a:xfrm>
            <a:custGeom>
              <a:rect b="b" l="l" r="r" t="t"/>
              <a:pathLst>
                <a:path extrusionOk="0" h="75" w="74">
                  <a:moveTo>
                    <a:pt x="74" y="37"/>
                  </a:move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5"/>
                    <a:pt x="37" y="75"/>
                  </a:cubicBezTo>
                  <a:cubicBezTo>
                    <a:pt x="58" y="75"/>
                    <a:pt x="74" y="57"/>
                    <a:pt x="74" y="37"/>
                  </a:cubicBez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6" name="Google Shape;1766;p36"/>
            <p:cNvSpPr/>
            <p:nvPr/>
          </p:nvSpPr>
          <p:spPr>
            <a:xfrm>
              <a:off x="20100855" y="5932373"/>
              <a:ext cx="159461" cy="257879"/>
            </a:xfrm>
            <a:custGeom>
              <a:rect b="b" l="l" r="r" t="t"/>
              <a:pathLst>
                <a:path extrusionOk="0" h="208" w="129">
                  <a:moveTo>
                    <a:pt x="84" y="208"/>
                  </a:moveTo>
                  <a:lnTo>
                    <a:pt x="129" y="133"/>
                  </a:lnTo>
                  <a:lnTo>
                    <a:pt x="102" y="32"/>
                  </a:lnTo>
                  <a:lnTo>
                    <a:pt x="42" y="0"/>
                  </a:lnTo>
                  <a:lnTo>
                    <a:pt x="0" y="8"/>
                  </a:lnTo>
                  <a:lnTo>
                    <a:pt x="11" y="53"/>
                  </a:lnTo>
                  <a:lnTo>
                    <a:pt x="37" y="50"/>
                  </a:lnTo>
                  <a:lnTo>
                    <a:pt x="66" y="62"/>
                  </a:lnTo>
                  <a:lnTo>
                    <a:pt x="79" y="123"/>
                  </a:lnTo>
                  <a:lnTo>
                    <a:pt x="74" y="14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7" name="Google Shape;1767;p36"/>
            <p:cNvSpPr/>
            <p:nvPr/>
          </p:nvSpPr>
          <p:spPr>
            <a:xfrm>
              <a:off x="20356242" y="6494229"/>
              <a:ext cx="132054" cy="132054"/>
            </a:xfrm>
            <a:custGeom>
              <a:rect b="b" l="l" r="r" t="t"/>
              <a:pathLst>
                <a:path extrusionOk="0" h="107" w="107">
                  <a:moveTo>
                    <a:pt x="107" y="53"/>
                  </a:moveTo>
                  <a:cubicBezTo>
                    <a:pt x="107" y="24"/>
                    <a:pt x="8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3" y="107"/>
                  </a:cubicBezTo>
                  <a:cubicBezTo>
                    <a:pt x="83" y="107"/>
                    <a:pt x="107" y="83"/>
                    <a:pt x="107" y="5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8" name="Google Shape;1768;p36"/>
            <p:cNvSpPr/>
            <p:nvPr/>
          </p:nvSpPr>
          <p:spPr>
            <a:xfrm>
              <a:off x="20088397" y="5503825"/>
              <a:ext cx="1435151" cy="1935959"/>
            </a:xfrm>
            <a:custGeom>
              <a:rect b="b" l="l" r="r" t="t"/>
              <a:pathLst>
                <a:path extrusionOk="0" h="1555" w="1153">
                  <a:moveTo>
                    <a:pt x="1133" y="710"/>
                  </a:moveTo>
                  <a:lnTo>
                    <a:pt x="1102" y="710"/>
                  </a:lnTo>
                  <a:lnTo>
                    <a:pt x="600" y="710"/>
                  </a:lnTo>
                  <a:lnTo>
                    <a:pt x="555" y="710"/>
                  </a:lnTo>
                  <a:lnTo>
                    <a:pt x="555" y="667"/>
                  </a:lnTo>
                  <a:lnTo>
                    <a:pt x="591" y="667"/>
                  </a:lnTo>
                  <a:lnTo>
                    <a:pt x="1115" y="667"/>
                  </a:lnTo>
                  <a:lnTo>
                    <a:pt x="1133" y="667"/>
                  </a:lnTo>
                  <a:close/>
                  <a:moveTo>
                    <a:pt x="616" y="730"/>
                  </a:moveTo>
                  <a:lnTo>
                    <a:pt x="1087" y="730"/>
                  </a:lnTo>
                  <a:cubicBezTo>
                    <a:pt x="1081" y="749"/>
                    <a:pt x="1075" y="759"/>
                    <a:pt x="1072" y="764"/>
                  </a:cubicBezTo>
                  <a:lnTo>
                    <a:pt x="634" y="764"/>
                  </a:lnTo>
                  <a:cubicBezTo>
                    <a:pt x="627" y="753"/>
                    <a:pt x="620" y="740"/>
                    <a:pt x="616" y="730"/>
                  </a:cubicBezTo>
                  <a:close/>
                  <a:moveTo>
                    <a:pt x="1101" y="785"/>
                  </a:moveTo>
                  <a:lnTo>
                    <a:pt x="1101" y="820"/>
                  </a:lnTo>
                  <a:lnTo>
                    <a:pt x="588" y="820"/>
                  </a:lnTo>
                  <a:lnTo>
                    <a:pt x="588" y="785"/>
                  </a:lnTo>
                  <a:lnTo>
                    <a:pt x="629" y="785"/>
                  </a:lnTo>
                  <a:lnTo>
                    <a:pt x="1078" y="785"/>
                  </a:lnTo>
                  <a:close/>
                  <a:moveTo>
                    <a:pt x="535" y="658"/>
                  </a:moveTo>
                  <a:lnTo>
                    <a:pt x="535" y="696"/>
                  </a:lnTo>
                  <a:lnTo>
                    <a:pt x="331" y="852"/>
                  </a:lnTo>
                  <a:cubicBezTo>
                    <a:pt x="331" y="851"/>
                    <a:pt x="331" y="850"/>
                    <a:pt x="331" y="848"/>
                  </a:cubicBezTo>
                  <a:cubicBezTo>
                    <a:pt x="331" y="833"/>
                    <a:pt x="326" y="820"/>
                    <a:pt x="317" y="809"/>
                  </a:cubicBezTo>
                  <a:lnTo>
                    <a:pt x="573" y="613"/>
                  </a:lnTo>
                  <a:cubicBezTo>
                    <a:pt x="574" y="625"/>
                    <a:pt x="576" y="636"/>
                    <a:pt x="578" y="647"/>
                  </a:cubicBezTo>
                  <a:lnTo>
                    <a:pt x="545" y="647"/>
                  </a:lnTo>
                  <a:cubicBezTo>
                    <a:pt x="539" y="647"/>
                    <a:pt x="535" y="651"/>
                    <a:pt x="535" y="658"/>
                  </a:cubicBezTo>
                  <a:close/>
                  <a:moveTo>
                    <a:pt x="770" y="303"/>
                  </a:moveTo>
                  <a:cubicBezTo>
                    <a:pt x="786" y="316"/>
                    <a:pt x="813" y="324"/>
                    <a:pt x="843" y="324"/>
                  </a:cubicBezTo>
                  <a:cubicBezTo>
                    <a:pt x="877" y="324"/>
                    <a:pt x="907" y="314"/>
                    <a:pt x="921" y="297"/>
                  </a:cubicBezTo>
                  <a:cubicBezTo>
                    <a:pt x="1033" y="331"/>
                    <a:pt x="1115" y="443"/>
                    <a:pt x="1115" y="576"/>
                  </a:cubicBezTo>
                  <a:cubicBezTo>
                    <a:pt x="1115" y="600"/>
                    <a:pt x="1112" y="624"/>
                    <a:pt x="1107" y="647"/>
                  </a:cubicBezTo>
                  <a:lnTo>
                    <a:pt x="599" y="647"/>
                  </a:lnTo>
                  <a:cubicBezTo>
                    <a:pt x="594" y="624"/>
                    <a:pt x="591" y="600"/>
                    <a:pt x="591" y="576"/>
                  </a:cubicBezTo>
                  <a:cubicBezTo>
                    <a:pt x="591" y="449"/>
                    <a:pt x="666" y="341"/>
                    <a:pt x="770" y="303"/>
                  </a:cubicBezTo>
                  <a:close/>
                  <a:moveTo>
                    <a:pt x="818" y="48"/>
                  </a:moveTo>
                  <a:cubicBezTo>
                    <a:pt x="818" y="33"/>
                    <a:pt x="830" y="21"/>
                    <a:pt x="845" y="21"/>
                  </a:cubicBezTo>
                  <a:cubicBezTo>
                    <a:pt x="860" y="21"/>
                    <a:pt x="872" y="33"/>
                    <a:pt x="872" y="48"/>
                  </a:cubicBezTo>
                  <a:cubicBezTo>
                    <a:pt x="872" y="62"/>
                    <a:pt x="860" y="74"/>
                    <a:pt x="845" y="75"/>
                  </a:cubicBezTo>
                  <a:lnTo>
                    <a:pt x="844" y="75"/>
                  </a:lnTo>
                  <a:cubicBezTo>
                    <a:pt x="830" y="74"/>
                    <a:pt x="818" y="62"/>
                    <a:pt x="818" y="48"/>
                  </a:cubicBezTo>
                  <a:close/>
                  <a:moveTo>
                    <a:pt x="799" y="294"/>
                  </a:moveTo>
                  <a:cubicBezTo>
                    <a:pt x="800" y="294"/>
                    <a:pt x="802" y="293"/>
                    <a:pt x="803" y="293"/>
                  </a:cubicBezTo>
                  <a:cubicBezTo>
                    <a:pt x="806" y="292"/>
                    <a:pt x="808" y="292"/>
                    <a:pt x="811" y="291"/>
                  </a:cubicBezTo>
                  <a:cubicBezTo>
                    <a:pt x="813" y="291"/>
                    <a:pt x="814" y="291"/>
                    <a:pt x="816" y="291"/>
                  </a:cubicBezTo>
                  <a:cubicBezTo>
                    <a:pt x="819" y="290"/>
                    <a:pt x="821" y="290"/>
                    <a:pt x="824" y="289"/>
                  </a:cubicBezTo>
                  <a:cubicBezTo>
                    <a:pt x="825" y="289"/>
                    <a:pt x="828" y="289"/>
                    <a:pt x="830" y="289"/>
                  </a:cubicBezTo>
                  <a:cubicBezTo>
                    <a:pt x="831" y="289"/>
                    <a:pt x="834" y="288"/>
                    <a:pt x="836" y="288"/>
                  </a:cubicBezTo>
                  <a:cubicBezTo>
                    <a:pt x="838" y="288"/>
                    <a:pt x="841" y="288"/>
                    <a:pt x="843" y="287"/>
                  </a:cubicBezTo>
                  <a:cubicBezTo>
                    <a:pt x="845" y="287"/>
                    <a:pt x="847" y="287"/>
                    <a:pt x="849" y="287"/>
                  </a:cubicBezTo>
                  <a:cubicBezTo>
                    <a:pt x="851" y="287"/>
                    <a:pt x="854" y="287"/>
                    <a:pt x="856" y="287"/>
                  </a:cubicBezTo>
                  <a:cubicBezTo>
                    <a:pt x="858" y="287"/>
                    <a:pt x="860" y="287"/>
                    <a:pt x="862" y="287"/>
                  </a:cubicBezTo>
                  <a:cubicBezTo>
                    <a:pt x="865" y="287"/>
                    <a:pt x="867" y="288"/>
                    <a:pt x="870" y="288"/>
                  </a:cubicBezTo>
                  <a:cubicBezTo>
                    <a:pt x="871" y="288"/>
                    <a:pt x="873" y="288"/>
                    <a:pt x="875" y="289"/>
                  </a:cubicBezTo>
                  <a:cubicBezTo>
                    <a:pt x="877" y="289"/>
                    <a:pt x="880" y="289"/>
                    <a:pt x="883" y="289"/>
                  </a:cubicBezTo>
                  <a:cubicBezTo>
                    <a:pt x="884" y="289"/>
                    <a:pt x="886" y="290"/>
                    <a:pt x="887" y="290"/>
                  </a:cubicBezTo>
                  <a:cubicBezTo>
                    <a:pt x="890" y="291"/>
                    <a:pt x="893" y="291"/>
                    <a:pt x="896" y="291"/>
                  </a:cubicBezTo>
                  <a:cubicBezTo>
                    <a:pt x="896" y="291"/>
                    <a:pt x="896" y="292"/>
                    <a:pt x="897" y="292"/>
                  </a:cubicBezTo>
                  <a:cubicBezTo>
                    <a:pt x="885" y="299"/>
                    <a:pt x="866" y="303"/>
                    <a:pt x="843" y="303"/>
                  </a:cubicBezTo>
                  <a:cubicBezTo>
                    <a:pt x="824" y="303"/>
                    <a:pt x="807" y="300"/>
                    <a:pt x="795" y="295"/>
                  </a:cubicBezTo>
                  <a:cubicBezTo>
                    <a:pt x="797" y="294"/>
                    <a:pt x="797" y="294"/>
                    <a:pt x="799" y="294"/>
                  </a:cubicBezTo>
                  <a:close/>
                  <a:moveTo>
                    <a:pt x="779" y="1206"/>
                  </a:moveTo>
                  <a:cubicBezTo>
                    <a:pt x="764" y="1206"/>
                    <a:pt x="752" y="1194"/>
                    <a:pt x="752" y="1179"/>
                  </a:cubicBezTo>
                  <a:cubicBezTo>
                    <a:pt x="752" y="1164"/>
                    <a:pt x="764" y="1152"/>
                    <a:pt x="779" y="1152"/>
                  </a:cubicBezTo>
                  <a:cubicBezTo>
                    <a:pt x="794" y="1152"/>
                    <a:pt x="806" y="1164"/>
                    <a:pt x="806" y="1179"/>
                  </a:cubicBezTo>
                  <a:cubicBezTo>
                    <a:pt x="806" y="1194"/>
                    <a:pt x="794" y="1206"/>
                    <a:pt x="779" y="1206"/>
                  </a:cubicBezTo>
                  <a:close/>
                  <a:moveTo>
                    <a:pt x="1068" y="1535"/>
                  </a:moveTo>
                  <a:lnTo>
                    <a:pt x="904" y="1535"/>
                  </a:lnTo>
                  <a:lnTo>
                    <a:pt x="991" y="1445"/>
                  </a:lnTo>
                  <a:close/>
                  <a:moveTo>
                    <a:pt x="471" y="1206"/>
                  </a:moveTo>
                  <a:cubicBezTo>
                    <a:pt x="457" y="1206"/>
                    <a:pt x="445" y="1194"/>
                    <a:pt x="445" y="1179"/>
                  </a:cubicBezTo>
                  <a:cubicBezTo>
                    <a:pt x="445" y="1164"/>
                    <a:pt x="457" y="1152"/>
                    <a:pt x="471" y="1152"/>
                  </a:cubicBezTo>
                  <a:cubicBezTo>
                    <a:pt x="486" y="1152"/>
                    <a:pt x="498" y="1164"/>
                    <a:pt x="498" y="1179"/>
                  </a:cubicBezTo>
                  <a:cubicBezTo>
                    <a:pt x="498" y="1194"/>
                    <a:pt x="486" y="1206"/>
                    <a:pt x="471" y="1206"/>
                  </a:cubicBezTo>
                  <a:close/>
                  <a:moveTo>
                    <a:pt x="760" y="1535"/>
                  </a:moveTo>
                  <a:lnTo>
                    <a:pt x="596" y="1535"/>
                  </a:lnTo>
                  <a:lnTo>
                    <a:pt x="684" y="1445"/>
                  </a:lnTo>
                  <a:close/>
                  <a:moveTo>
                    <a:pt x="268" y="891"/>
                  </a:moveTo>
                  <a:cubicBezTo>
                    <a:pt x="244" y="891"/>
                    <a:pt x="225" y="872"/>
                    <a:pt x="225" y="848"/>
                  </a:cubicBezTo>
                  <a:cubicBezTo>
                    <a:pt x="225" y="825"/>
                    <a:pt x="244" y="805"/>
                    <a:pt x="268" y="805"/>
                  </a:cubicBezTo>
                  <a:cubicBezTo>
                    <a:pt x="292" y="805"/>
                    <a:pt x="311" y="825"/>
                    <a:pt x="311" y="848"/>
                  </a:cubicBezTo>
                  <a:cubicBezTo>
                    <a:pt x="311" y="872"/>
                    <a:pt x="292" y="891"/>
                    <a:pt x="268" y="891"/>
                  </a:cubicBezTo>
                  <a:close/>
                  <a:moveTo>
                    <a:pt x="213" y="818"/>
                  </a:moveTo>
                  <a:lnTo>
                    <a:pt x="122" y="686"/>
                  </a:lnTo>
                  <a:lnTo>
                    <a:pt x="109" y="593"/>
                  </a:lnTo>
                  <a:lnTo>
                    <a:pt x="246" y="789"/>
                  </a:lnTo>
                  <a:cubicBezTo>
                    <a:pt x="232" y="794"/>
                    <a:pt x="220" y="804"/>
                    <a:pt x="213" y="818"/>
                  </a:cubicBezTo>
                  <a:close/>
                  <a:moveTo>
                    <a:pt x="100" y="523"/>
                  </a:moveTo>
                  <a:lnTo>
                    <a:pt x="94" y="485"/>
                  </a:lnTo>
                  <a:lnTo>
                    <a:pt x="98" y="470"/>
                  </a:lnTo>
                  <a:cubicBezTo>
                    <a:pt x="99" y="468"/>
                    <a:pt x="99" y="467"/>
                    <a:pt x="98" y="465"/>
                  </a:cubicBezTo>
                  <a:lnTo>
                    <a:pt x="86" y="404"/>
                  </a:lnTo>
                  <a:cubicBezTo>
                    <a:pt x="85" y="401"/>
                    <a:pt x="84" y="398"/>
                    <a:pt x="81" y="397"/>
                  </a:cubicBezTo>
                  <a:lnTo>
                    <a:pt x="50" y="384"/>
                  </a:lnTo>
                  <a:cubicBezTo>
                    <a:pt x="49" y="384"/>
                    <a:pt x="47" y="384"/>
                    <a:pt x="46" y="384"/>
                  </a:cubicBezTo>
                  <a:lnTo>
                    <a:pt x="28" y="386"/>
                  </a:lnTo>
                  <a:lnTo>
                    <a:pt x="22" y="360"/>
                  </a:lnTo>
                  <a:lnTo>
                    <a:pt x="50" y="355"/>
                  </a:lnTo>
                  <a:lnTo>
                    <a:pt x="102" y="383"/>
                  </a:lnTo>
                  <a:lnTo>
                    <a:pt x="128" y="475"/>
                  </a:lnTo>
                  <a:close/>
                  <a:moveTo>
                    <a:pt x="1143" y="647"/>
                  </a:moveTo>
                  <a:lnTo>
                    <a:pt x="1128" y="647"/>
                  </a:lnTo>
                  <a:cubicBezTo>
                    <a:pt x="1133" y="624"/>
                    <a:pt x="1135" y="600"/>
                    <a:pt x="1135" y="576"/>
                  </a:cubicBezTo>
                  <a:cubicBezTo>
                    <a:pt x="1135" y="431"/>
                    <a:pt x="1044" y="310"/>
                    <a:pt x="921" y="276"/>
                  </a:cubicBezTo>
                  <a:lnTo>
                    <a:pt x="920" y="276"/>
                  </a:lnTo>
                  <a:cubicBezTo>
                    <a:pt x="920" y="276"/>
                    <a:pt x="918" y="275"/>
                    <a:pt x="917" y="275"/>
                  </a:cubicBezTo>
                  <a:cubicBezTo>
                    <a:pt x="913" y="274"/>
                    <a:pt x="909" y="274"/>
                    <a:pt x="904" y="272"/>
                  </a:cubicBezTo>
                  <a:cubicBezTo>
                    <a:pt x="903" y="272"/>
                    <a:pt x="901" y="272"/>
                    <a:pt x="900" y="272"/>
                  </a:cubicBezTo>
                  <a:cubicBezTo>
                    <a:pt x="894" y="270"/>
                    <a:pt x="888" y="270"/>
                    <a:pt x="883" y="269"/>
                  </a:cubicBezTo>
                  <a:cubicBezTo>
                    <a:pt x="882" y="269"/>
                    <a:pt x="881" y="269"/>
                    <a:pt x="880" y="269"/>
                  </a:cubicBezTo>
                  <a:cubicBezTo>
                    <a:pt x="876" y="268"/>
                    <a:pt x="871" y="268"/>
                    <a:pt x="866" y="267"/>
                  </a:cubicBezTo>
                  <a:cubicBezTo>
                    <a:pt x="864" y="267"/>
                    <a:pt x="862" y="267"/>
                    <a:pt x="860" y="267"/>
                  </a:cubicBezTo>
                  <a:cubicBezTo>
                    <a:pt x="858" y="267"/>
                    <a:pt x="857" y="267"/>
                    <a:pt x="855" y="267"/>
                  </a:cubicBezTo>
                  <a:lnTo>
                    <a:pt x="855" y="94"/>
                  </a:lnTo>
                  <a:cubicBezTo>
                    <a:pt x="876" y="89"/>
                    <a:pt x="892" y="70"/>
                    <a:pt x="892" y="48"/>
                  </a:cubicBezTo>
                  <a:cubicBezTo>
                    <a:pt x="892" y="22"/>
                    <a:pt x="871" y="0"/>
                    <a:pt x="845" y="0"/>
                  </a:cubicBezTo>
                  <a:cubicBezTo>
                    <a:pt x="819" y="0"/>
                    <a:pt x="797" y="22"/>
                    <a:pt x="797" y="48"/>
                  </a:cubicBezTo>
                  <a:cubicBezTo>
                    <a:pt x="797" y="70"/>
                    <a:pt x="813" y="89"/>
                    <a:pt x="835" y="94"/>
                  </a:cubicBezTo>
                  <a:lnTo>
                    <a:pt x="835" y="268"/>
                  </a:lnTo>
                  <a:cubicBezTo>
                    <a:pt x="833" y="268"/>
                    <a:pt x="831" y="268"/>
                    <a:pt x="830" y="269"/>
                  </a:cubicBezTo>
                  <a:cubicBezTo>
                    <a:pt x="827" y="269"/>
                    <a:pt x="825" y="269"/>
                    <a:pt x="823" y="269"/>
                  </a:cubicBezTo>
                  <a:cubicBezTo>
                    <a:pt x="818" y="270"/>
                    <a:pt x="814" y="270"/>
                    <a:pt x="810" y="271"/>
                  </a:cubicBezTo>
                  <a:cubicBezTo>
                    <a:pt x="807" y="272"/>
                    <a:pt x="803" y="272"/>
                    <a:pt x="799" y="273"/>
                  </a:cubicBezTo>
                  <a:cubicBezTo>
                    <a:pt x="797" y="274"/>
                    <a:pt x="794" y="274"/>
                    <a:pt x="792" y="275"/>
                  </a:cubicBezTo>
                  <a:cubicBezTo>
                    <a:pt x="789" y="275"/>
                    <a:pt x="786" y="276"/>
                    <a:pt x="783" y="277"/>
                  </a:cubicBezTo>
                  <a:cubicBezTo>
                    <a:pt x="781" y="278"/>
                    <a:pt x="779" y="278"/>
                    <a:pt x="778" y="278"/>
                  </a:cubicBezTo>
                  <a:cubicBezTo>
                    <a:pt x="775" y="280"/>
                    <a:pt x="772" y="280"/>
                    <a:pt x="768" y="281"/>
                  </a:cubicBezTo>
                  <a:cubicBezTo>
                    <a:pt x="653" y="321"/>
                    <a:pt x="571" y="438"/>
                    <a:pt x="571" y="576"/>
                  </a:cubicBezTo>
                  <a:cubicBezTo>
                    <a:pt x="571" y="580"/>
                    <a:pt x="571" y="584"/>
                    <a:pt x="571" y="588"/>
                  </a:cubicBezTo>
                  <a:lnTo>
                    <a:pt x="302" y="794"/>
                  </a:lnTo>
                  <a:cubicBezTo>
                    <a:pt x="292" y="788"/>
                    <a:pt x="280" y="785"/>
                    <a:pt x="268" y="785"/>
                  </a:cubicBezTo>
                  <a:lnTo>
                    <a:pt x="105" y="552"/>
                  </a:lnTo>
                  <a:lnTo>
                    <a:pt x="148" y="482"/>
                  </a:lnTo>
                  <a:cubicBezTo>
                    <a:pt x="150" y="480"/>
                    <a:pt x="150" y="477"/>
                    <a:pt x="149" y="474"/>
                  </a:cubicBezTo>
                  <a:lnTo>
                    <a:pt x="122" y="373"/>
                  </a:lnTo>
                  <a:cubicBezTo>
                    <a:pt x="120" y="371"/>
                    <a:pt x="118" y="368"/>
                    <a:pt x="116" y="367"/>
                  </a:cubicBezTo>
                  <a:lnTo>
                    <a:pt x="57" y="335"/>
                  </a:lnTo>
                  <a:cubicBezTo>
                    <a:pt x="54" y="334"/>
                    <a:pt x="52" y="333"/>
                    <a:pt x="50" y="334"/>
                  </a:cubicBezTo>
                  <a:lnTo>
                    <a:pt x="8" y="343"/>
                  </a:lnTo>
                  <a:cubicBezTo>
                    <a:pt x="5" y="343"/>
                    <a:pt x="3" y="344"/>
                    <a:pt x="1" y="347"/>
                  </a:cubicBezTo>
                  <a:cubicBezTo>
                    <a:pt x="0" y="349"/>
                    <a:pt x="-1" y="352"/>
                    <a:pt x="0" y="355"/>
                  </a:cubicBezTo>
                  <a:lnTo>
                    <a:pt x="10" y="399"/>
                  </a:lnTo>
                  <a:cubicBezTo>
                    <a:pt x="11" y="404"/>
                    <a:pt x="16" y="408"/>
                    <a:pt x="22" y="407"/>
                  </a:cubicBezTo>
                  <a:lnTo>
                    <a:pt x="45" y="404"/>
                  </a:lnTo>
                  <a:lnTo>
                    <a:pt x="68" y="413"/>
                  </a:lnTo>
                  <a:lnTo>
                    <a:pt x="78" y="467"/>
                  </a:lnTo>
                  <a:lnTo>
                    <a:pt x="74" y="482"/>
                  </a:lnTo>
                  <a:cubicBezTo>
                    <a:pt x="73" y="483"/>
                    <a:pt x="73" y="484"/>
                    <a:pt x="73" y="486"/>
                  </a:cubicBezTo>
                  <a:lnTo>
                    <a:pt x="83" y="554"/>
                  </a:lnTo>
                  <a:lnTo>
                    <a:pt x="102" y="690"/>
                  </a:lnTo>
                  <a:cubicBezTo>
                    <a:pt x="102" y="692"/>
                    <a:pt x="102" y="694"/>
                    <a:pt x="104" y="695"/>
                  </a:cubicBezTo>
                  <a:lnTo>
                    <a:pt x="205" y="842"/>
                  </a:lnTo>
                  <a:cubicBezTo>
                    <a:pt x="205" y="844"/>
                    <a:pt x="205" y="846"/>
                    <a:pt x="205" y="848"/>
                  </a:cubicBezTo>
                  <a:cubicBezTo>
                    <a:pt x="205" y="883"/>
                    <a:pt x="233" y="911"/>
                    <a:pt x="268" y="911"/>
                  </a:cubicBezTo>
                  <a:cubicBezTo>
                    <a:pt x="288" y="911"/>
                    <a:pt x="306" y="902"/>
                    <a:pt x="317" y="888"/>
                  </a:cubicBezTo>
                  <a:cubicBezTo>
                    <a:pt x="318" y="888"/>
                    <a:pt x="318" y="888"/>
                    <a:pt x="318" y="887"/>
                  </a:cubicBezTo>
                  <a:lnTo>
                    <a:pt x="536" y="721"/>
                  </a:lnTo>
                  <a:cubicBezTo>
                    <a:pt x="536" y="726"/>
                    <a:pt x="540" y="730"/>
                    <a:pt x="545" y="730"/>
                  </a:cubicBezTo>
                  <a:lnTo>
                    <a:pt x="594" y="730"/>
                  </a:lnTo>
                  <a:cubicBezTo>
                    <a:pt x="597" y="738"/>
                    <a:pt x="603" y="752"/>
                    <a:pt x="610" y="764"/>
                  </a:cubicBezTo>
                  <a:lnTo>
                    <a:pt x="577" y="764"/>
                  </a:lnTo>
                  <a:cubicBezTo>
                    <a:pt x="572" y="764"/>
                    <a:pt x="567" y="769"/>
                    <a:pt x="567" y="775"/>
                  </a:cubicBezTo>
                  <a:lnTo>
                    <a:pt x="567" y="831"/>
                  </a:lnTo>
                  <a:cubicBezTo>
                    <a:pt x="567" y="836"/>
                    <a:pt x="572" y="840"/>
                    <a:pt x="577" y="840"/>
                  </a:cubicBezTo>
                  <a:lnTo>
                    <a:pt x="677" y="840"/>
                  </a:lnTo>
                  <a:lnTo>
                    <a:pt x="488" y="1135"/>
                  </a:lnTo>
                  <a:cubicBezTo>
                    <a:pt x="482" y="1133"/>
                    <a:pt x="477" y="1131"/>
                    <a:pt x="471" y="1131"/>
                  </a:cubicBezTo>
                  <a:cubicBezTo>
                    <a:pt x="445" y="1131"/>
                    <a:pt x="424" y="1153"/>
                    <a:pt x="424" y="1179"/>
                  </a:cubicBezTo>
                  <a:cubicBezTo>
                    <a:pt x="424" y="1206"/>
                    <a:pt x="445" y="1226"/>
                    <a:pt x="471" y="1226"/>
                  </a:cubicBezTo>
                  <a:cubicBezTo>
                    <a:pt x="479" y="1226"/>
                    <a:pt x="487" y="1224"/>
                    <a:pt x="493" y="1221"/>
                  </a:cubicBezTo>
                  <a:lnTo>
                    <a:pt x="670" y="1429"/>
                  </a:lnTo>
                  <a:lnTo>
                    <a:pt x="565" y="1538"/>
                  </a:lnTo>
                  <a:cubicBezTo>
                    <a:pt x="562" y="1541"/>
                    <a:pt x="561" y="1545"/>
                    <a:pt x="562" y="1549"/>
                  </a:cubicBezTo>
                  <a:cubicBezTo>
                    <a:pt x="564" y="1553"/>
                    <a:pt x="568" y="1555"/>
                    <a:pt x="572" y="1555"/>
                  </a:cubicBezTo>
                  <a:lnTo>
                    <a:pt x="782" y="1555"/>
                  </a:lnTo>
                  <a:cubicBezTo>
                    <a:pt x="786" y="1555"/>
                    <a:pt x="789" y="1553"/>
                    <a:pt x="791" y="1549"/>
                  </a:cubicBezTo>
                  <a:cubicBezTo>
                    <a:pt x="793" y="1545"/>
                    <a:pt x="792" y="1541"/>
                    <a:pt x="790" y="1539"/>
                  </a:cubicBezTo>
                  <a:lnTo>
                    <a:pt x="509" y="1208"/>
                  </a:lnTo>
                  <a:cubicBezTo>
                    <a:pt x="515" y="1199"/>
                    <a:pt x="519" y="1190"/>
                    <a:pt x="519" y="1179"/>
                  </a:cubicBezTo>
                  <a:cubicBezTo>
                    <a:pt x="519" y="1166"/>
                    <a:pt x="514" y="1154"/>
                    <a:pt x="505" y="1145"/>
                  </a:cubicBezTo>
                  <a:lnTo>
                    <a:pt x="701" y="840"/>
                  </a:lnTo>
                  <a:lnTo>
                    <a:pt x="984" y="840"/>
                  </a:lnTo>
                  <a:lnTo>
                    <a:pt x="795" y="1135"/>
                  </a:lnTo>
                  <a:cubicBezTo>
                    <a:pt x="790" y="1133"/>
                    <a:pt x="784" y="1131"/>
                    <a:pt x="779" y="1131"/>
                  </a:cubicBezTo>
                  <a:cubicBezTo>
                    <a:pt x="753" y="1131"/>
                    <a:pt x="731" y="1153"/>
                    <a:pt x="731" y="1179"/>
                  </a:cubicBezTo>
                  <a:cubicBezTo>
                    <a:pt x="731" y="1206"/>
                    <a:pt x="753" y="1226"/>
                    <a:pt x="779" y="1226"/>
                  </a:cubicBezTo>
                  <a:cubicBezTo>
                    <a:pt x="787" y="1226"/>
                    <a:pt x="794" y="1224"/>
                    <a:pt x="801" y="1221"/>
                  </a:cubicBezTo>
                  <a:lnTo>
                    <a:pt x="978" y="1429"/>
                  </a:lnTo>
                  <a:lnTo>
                    <a:pt x="872" y="1538"/>
                  </a:lnTo>
                  <a:cubicBezTo>
                    <a:pt x="870" y="1541"/>
                    <a:pt x="868" y="1545"/>
                    <a:pt x="870" y="1549"/>
                  </a:cubicBezTo>
                  <a:cubicBezTo>
                    <a:pt x="872" y="1553"/>
                    <a:pt x="876" y="1555"/>
                    <a:pt x="879" y="1555"/>
                  </a:cubicBezTo>
                  <a:lnTo>
                    <a:pt x="1090" y="1555"/>
                  </a:lnTo>
                  <a:cubicBezTo>
                    <a:pt x="1093" y="1555"/>
                    <a:pt x="1097" y="1553"/>
                    <a:pt x="1099" y="1549"/>
                  </a:cubicBezTo>
                  <a:cubicBezTo>
                    <a:pt x="1101" y="1545"/>
                    <a:pt x="1100" y="1541"/>
                    <a:pt x="1097" y="1539"/>
                  </a:cubicBezTo>
                  <a:lnTo>
                    <a:pt x="816" y="1208"/>
                  </a:lnTo>
                  <a:cubicBezTo>
                    <a:pt x="823" y="1199"/>
                    <a:pt x="827" y="1190"/>
                    <a:pt x="827" y="1179"/>
                  </a:cubicBezTo>
                  <a:cubicBezTo>
                    <a:pt x="827" y="1166"/>
                    <a:pt x="821" y="1154"/>
                    <a:pt x="813" y="1145"/>
                  </a:cubicBezTo>
                  <a:lnTo>
                    <a:pt x="1008" y="840"/>
                  </a:lnTo>
                  <a:lnTo>
                    <a:pt x="1111" y="840"/>
                  </a:lnTo>
                  <a:cubicBezTo>
                    <a:pt x="1117" y="840"/>
                    <a:pt x="1121" y="836"/>
                    <a:pt x="1121" y="831"/>
                  </a:cubicBezTo>
                  <a:lnTo>
                    <a:pt x="1121" y="775"/>
                  </a:lnTo>
                  <a:cubicBezTo>
                    <a:pt x="1121" y="769"/>
                    <a:pt x="1117" y="764"/>
                    <a:pt x="1111" y="764"/>
                  </a:cubicBezTo>
                  <a:lnTo>
                    <a:pt x="1095" y="764"/>
                  </a:lnTo>
                  <a:cubicBezTo>
                    <a:pt x="1099" y="757"/>
                    <a:pt x="1104" y="746"/>
                    <a:pt x="1109" y="730"/>
                  </a:cubicBezTo>
                  <a:lnTo>
                    <a:pt x="1143" y="730"/>
                  </a:lnTo>
                  <a:cubicBezTo>
                    <a:pt x="1148" y="730"/>
                    <a:pt x="1153" y="725"/>
                    <a:pt x="1153" y="720"/>
                  </a:cubicBezTo>
                  <a:lnTo>
                    <a:pt x="1153" y="658"/>
                  </a:lnTo>
                  <a:cubicBezTo>
                    <a:pt x="1153" y="651"/>
                    <a:pt x="1148" y="647"/>
                    <a:pt x="1143" y="647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9" name="Google Shape;1769;p36"/>
            <p:cNvSpPr/>
            <p:nvPr/>
          </p:nvSpPr>
          <p:spPr>
            <a:xfrm>
              <a:off x="20386138" y="6525374"/>
              <a:ext cx="69764" cy="69764"/>
            </a:xfrm>
            <a:custGeom>
              <a:rect b="b" l="l" r="r" t="t"/>
              <a:pathLst>
                <a:path extrusionOk="0" h="57" w="57">
                  <a:moveTo>
                    <a:pt x="29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5" y="57"/>
                    <a:pt x="57" y="44"/>
                    <a:pt x="57" y="28"/>
                  </a:cubicBezTo>
                  <a:cubicBezTo>
                    <a:pt x="57" y="12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0" name="Google Shape;1770;p36"/>
            <p:cNvSpPr/>
            <p:nvPr/>
          </p:nvSpPr>
          <p:spPr>
            <a:xfrm>
              <a:off x="19127891" y="11800055"/>
              <a:ext cx="256633" cy="257879"/>
            </a:xfrm>
            <a:custGeom>
              <a:rect b="b" l="l" r="r" t="t"/>
              <a:pathLst>
                <a:path extrusionOk="0" h="208" w="207">
                  <a:moveTo>
                    <a:pt x="104" y="20"/>
                  </a:moveTo>
                  <a:cubicBezTo>
                    <a:pt x="149" y="20"/>
                    <a:pt x="187" y="58"/>
                    <a:pt x="187" y="104"/>
                  </a:cubicBezTo>
                  <a:cubicBezTo>
                    <a:pt x="187" y="150"/>
                    <a:pt x="149" y="187"/>
                    <a:pt x="104" y="187"/>
                  </a:cubicBezTo>
                  <a:cubicBezTo>
                    <a:pt x="57" y="187"/>
                    <a:pt x="20" y="150"/>
                    <a:pt x="20" y="104"/>
                  </a:cubicBezTo>
                  <a:cubicBezTo>
                    <a:pt x="20" y="58"/>
                    <a:pt x="57" y="20"/>
                    <a:pt x="104" y="20"/>
                  </a:cubicBezTo>
                  <a:close/>
                  <a:moveTo>
                    <a:pt x="104" y="208"/>
                  </a:moveTo>
                  <a:cubicBezTo>
                    <a:pt x="160" y="208"/>
                    <a:pt x="207" y="161"/>
                    <a:pt x="207" y="104"/>
                  </a:cubicBezTo>
                  <a:cubicBezTo>
                    <a:pt x="207" y="46"/>
                    <a:pt x="160" y="0"/>
                    <a:pt x="104" y="0"/>
                  </a:cubicBezTo>
                  <a:cubicBezTo>
                    <a:pt x="46" y="0"/>
                    <a:pt x="0" y="46"/>
                    <a:pt x="0" y="104"/>
                  </a:cubicBezTo>
                  <a:cubicBezTo>
                    <a:pt x="0" y="161"/>
                    <a:pt x="46" y="208"/>
                    <a:pt x="104" y="208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1" name="Google Shape;1771;p36"/>
            <p:cNvSpPr/>
            <p:nvPr/>
          </p:nvSpPr>
          <p:spPr>
            <a:xfrm>
              <a:off x="21149808" y="11800055"/>
              <a:ext cx="257879" cy="257879"/>
            </a:xfrm>
            <a:custGeom>
              <a:rect b="b" l="l" r="r" t="t"/>
              <a:pathLst>
                <a:path extrusionOk="0" h="208" w="208">
                  <a:moveTo>
                    <a:pt x="104" y="187"/>
                  </a:moveTo>
                  <a:cubicBezTo>
                    <a:pt x="58" y="187"/>
                    <a:pt x="21" y="150"/>
                    <a:pt x="21" y="104"/>
                  </a:cubicBezTo>
                  <a:cubicBezTo>
                    <a:pt x="21" y="58"/>
                    <a:pt x="58" y="20"/>
                    <a:pt x="104" y="20"/>
                  </a:cubicBezTo>
                  <a:cubicBezTo>
                    <a:pt x="150" y="20"/>
                    <a:pt x="188" y="58"/>
                    <a:pt x="188" y="104"/>
                  </a:cubicBezTo>
                  <a:cubicBezTo>
                    <a:pt x="188" y="150"/>
                    <a:pt x="150" y="187"/>
                    <a:pt x="104" y="187"/>
                  </a:cubicBezTo>
                  <a:close/>
                  <a:moveTo>
                    <a:pt x="104" y="0"/>
                  </a:move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ubicBezTo>
                    <a:pt x="162" y="208"/>
                    <a:pt x="208" y="161"/>
                    <a:pt x="208" y="104"/>
                  </a:cubicBezTo>
                  <a:cubicBezTo>
                    <a:pt x="208" y="46"/>
                    <a:pt x="162" y="0"/>
                    <a:pt x="104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2" name="Google Shape;1772;p36"/>
            <p:cNvSpPr/>
            <p:nvPr/>
          </p:nvSpPr>
          <p:spPr>
            <a:xfrm>
              <a:off x="19202639" y="11030156"/>
              <a:ext cx="74748" cy="75993"/>
            </a:xfrm>
            <a:custGeom>
              <a:rect b="b" l="l" r="r" t="t"/>
              <a:pathLst>
                <a:path extrusionOk="0" h="62" w="61">
                  <a:moveTo>
                    <a:pt x="30" y="0"/>
                  </a:moveTo>
                  <a:cubicBezTo>
                    <a:pt x="14" y="0"/>
                    <a:pt x="0" y="15"/>
                    <a:pt x="0" y="31"/>
                  </a:cubicBezTo>
                  <a:cubicBezTo>
                    <a:pt x="0" y="48"/>
                    <a:pt x="14" y="62"/>
                    <a:pt x="30" y="62"/>
                  </a:cubicBezTo>
                  <a:cubicBezTo>
                    <a:pt x="47" y="62"/>
                    <a:pt x="61" y="48"/>
                    <a:pt x="61" y="31"/>
                  </a:cubicBezTo>
                  <a:cubicBezTo>
                    <a:pt x="61" y="15"/>
                    <a:pt x="47" y="0"/>
                    <a:pt x="30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3" name="Google Shape;1773;p36"/>
            <p:cNvSpPr/>
            <p:nvPr/>
          </p:nvSpPr>
          <p:spPr>
            <a:xfrm>
              <a:off x="21246983" y="10830829"/>
              <a:ext cx="74748" cy="74747"/>
            </a:xfrm>
            <a:custGeom>
              <a:rect b="b" l="l" r="r" t="t"/>
              <a:pathLst>
                <a:path extrusionOk="0" h="61" w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3"/>
                    <a:pt x="47" y="0"/>
                    <a:pt x="31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4" name="Google Shape;1774;p36"/>
            <p:cNvSpPr/>
            <p:nvPr/>
          </p:nvSpPr>
          <p:spPr>
            <a:xfrm>
              <a:off x="18892437" y="10660152"/>
              <a:ext cx="39865" cy="3862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25" y="32"/>
                    <a:pt x="33" y="25"/>
                    <a:pt x="33" y="16"/>
                  </a:cubicBezTo>
                  <a:cubicBezTo>
                    <a:pt x="33" y="7"/>
                    <a:pt x="25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5" name="Google Shape;1775;p36"/>
            <p:cNvSpPr/>
            <p:nvPr/>
          </p:nvSpPr>
          <p:spPr>
            <a:xfrm>
              <a:off x="18660719" y="9987425"/>
              <a:ext cx="2930097" cy="2193840"/>
            </a:xfrm>
            <a:custGeom>
              <a:rect b="b" l="l" r="r" t="t"/>
              <a:pathLst>
                <a:path extrusionOk="0" h="1762" w="2353">
                  <a:moveTo>
                    <a:pt x="2322" y="301"/>
                  </a:moveTo>
                  <a:lnTo>
                    <a:pt x="2316" y="297"/>
                  </a:lnTo>
                  <a:cubicBezTo>
                    <a:pt x="2315" y="297"/>
                    <a:pt x="2315" y="297"/>
                    <a:pt x="2315" y="297"/>
                  </a:cubicBezTo>
                  <a:lnTo>
                    <a:pt x="2259" y="274"/>
                  </a:lnTo>
                  <a:lnTo>
                    <a:pt x="2241" y="266"/>
                  </a:lnTo>
                  <a:cubicBezTo>
                    <a:pt x="2262" y="208"/>
                    <a:pt x="2290" y="157"/>
                    <a:pt x="2301" y="156"/>
                  </a:cubicBezTo>
                  <a:cubicBezTo>
                    <a:pt x="2304" y="163"/>
                    <a:pt x="2297" y="191"/>
                    <a:pt x="2287" y="216"/>
                  </a:cubicBezTo>
                  <a:cubicBezTo>
                    <a:pt x="2286" y="218"/>
                    <a:pt x="2286" y="221"/>
                    <a:pt x="2287" y="224"/>
                  </a:cubicBezTo>
                  <a:cubicBezTo>
                    <a:pt x="2288" y="226"/>
                    <a:pt x="2290" y="228"/>
                    <a:pt x="2292" y="229"/>
                  </a:cubicBezTo>
                  <a:lnTo>
                    <a:pt x="2331" y="245"/>
                  </a:lnTo>
                  <a:close/>
                  <a:moveTo>
                    <a:pt x="2165" y="674"/>
                  </a:moveTo>
                  <a:cubicBezTo>
                    <a:pt x="2156" y="658"/>
                    <a:pt x="2142" y="647"/>
                    <a:pt x="2124" y="642"/>
                  </a:cubicBezTo>
                  <a:lnTo>
                    <a:pt x="2257" y="295"/>
                  </a:lnTo>
                  <a:lnTo>
                    <a:pt x="2298" y="313"/>
                  </a:lnTo>
                  <a:close/>
                  <a:moveTo>
                    <a:pt x="2107" y="754"/>
                  </a:moveTo>
                  <a:cubicBezTo>
                    <a:pt x="2080" y="754"/>
                    <a:pt x="2060" y="733"/>
                    <a:pt x="2060" y="707"/>
                  </a:cubicBezTo>
                  <a:cubicBezTo>
                    <a:pt x="2060" y="681"/>
                    <a:pt x="2080" y="660"/>
                    <a:pt x="2107" y="660"/>
                  </a:cubicBezTo>
                  <a:cubicBezTo>
                    <a:pt x="2132" y="660"/>
                    <a:pt x="2154" y="681"/>
                    <a:pt x="2154" y="707"/>
                  </a:cubicBezTo>
                  <a:cubicBezTo>
                    <a:pt x="2154" y="733"/>
                    <a:pt x="2132" y="754"/>
                    <a:pt x="2107" y="754"/>
                  </a:cubicBezTo>
                  <a:close/>
                  <a:moveTo>
                    <a:pt x="1721" y="556"/>
                  </a:moveTo>
                  <a:lnTo>
                    <a:pt x="2050" y="670"/>
                  </a:lnTo>
                  <a:cubicBezTo>
                    <a:pt x="2043" y="680"/>
                    <a:pt x="2039" y="693"/>
                    <a:pt x="2039" y="707"/>
                  </a:cubicBezTo>
                  <a:cubicBezTo>
                    <a:pt x="2039" y="716"/>
                    <a:pt x="2040" y="724"/>
                    <a:pt x="2044" y="731"/>
                  </a:cubicBezTo>
                  <a:lnTo>
                    <a:pt x="1721" y="622"/>
                  </a:lnTo>
                  <a:close/>
                  <a:moveTo>
                    <a:pt x="1621" y="686"/>
                  </a:moveTo>
                  <a:lnTo>
                    <a:pt x="960" y="686"/>
                  </a:lnTo>
                  <a:lnTo>
                    <a:pt x="960" y="639"/>
                  </a:lnTo>
                  <a:lnTo>
                    <a:pt x="1621" y="639"/>
                  </a:lnTo>
                  <a:close/>
                  <a:moveTo>
                    <a:pt x="960" y="1132"/>
                  </a:moveTo>
                  <a:lnTo>
                    <a:pt x="1621" y="1132"/>
                  </a:lnTo>
                  <a:lnTo>
                    <a:pt x="1621" y="1182"/>
                  </a:lnTo>
                  <a:lnTo>
                    <a:pt x="960" y="1182"/>
                  </a:lnTo>
                  <a:close/>
                  <a:moveTo>
                    <a:pt x="1701" y="1356"/>
                  </a:moveTo>
                  <a:lnTo>
                    <a:pt x="880" y="1356"/>
                  </a:lnTo>
                  <a:lnTo>
                    <a:pt x="880" y="1203"/>
                  </a:lnTo>
                  <a:lnTo>
                    <a:pt x="949" y="1203"/>
                  </a:lnTo>
                  <a:lnTo>
                    <a:pt x="1631" y="1203"/>
                  </a:lnTo>
                  <a:lnTo>
                    <a:pt x="1701" y="1203"/>
                  </a:lnTo>
                  <a:close/>
                  <a:moveTo>
                    <a:pt x="641" y="1679"/>
                  </a:moveTo>
                  <a:lnTo>
                    <a:pt x="1940" y="1679"/>
                  </a:lnTo>
                  <a:cubicBezTo>
                    <a:pt x="1959" y="1705"/>
                    <a:pt x="1985" y="1727"/>
                    <a:pt x="2016" y="1742"/>
                  </a:cubicBezTo>
                  <a:lnTo>
                    <a:pt x="565" y="1742"/>
                  </a:lnTo>
                  <a:cubicBezTo>
                    <a:pt x="595" y="1727"/>
                    <a:pt x="622" y="1705"/>
                    <a:pt x="641" y="1679"/>
                  </a:cubicBezTo>
                  <a:close/>
                  <a:moveTo>
                    <a:pt x="643" y="1440"/>
                  </a:moveTo>
                  <a:lnTo>
                    <a:pt x="1938" y="1440"/>
                  </a:lnTo>
                  <a:cubicBezTo>
                    <a:pt x="1914" y="1474"/>
                    <a:pt x="1899" y="1514"/>
                    <a:pt x="1899" y="1559"/>
                  </a:cubicBezTo>
                  <a:cubicBezTo>
                    <a:pt x="1899" y="1595"/>
                    <a:pt x="1909" y="1629"/>
                    <a:pt x="1926" y="1658"/>
                  </a:cubicBezTo>
                  <a:lnTo>
                    <a:pt x="655" y="1658"/>
                  </a:lnTo>
                  <a:cubicBezTo>
                    <a:pt x="671" y="1629"/>
                    <a:pt x="681" y="1595"/>
                    <a:pt x="681" y="1559"/>
                  </a:cubicBezTo>
                  <a:cubicBezTo>
                    <a:pt x="681" y="1514"/>
                    <a:pt x="667" y="1474"/>
                    <a:pt x="643" y="1440"/>
                  </a:cubicBezTo>
                  <a:close/>
                  <a:moveTo>
                    <a:pt x="296" y="1559"/>
                  </a:moveTo>
                  <a:cubicBezTo>
                    <a:pt x="296" y="1553"/>
                    <a:pt x="296" y="1546"/>
                    <a:pt x="297" y="1540"/>
                  </a:cubicBezTo>
                  <a:cubicBezTo>
                    <a:pt x="306" y="1448"/>
                    <a:pt x="384" y="1376"/>
                    <a:pt x="479" y="1376"/>
                  </a:cubicBezTo>
                  <a:cubicBezTo>
                    <a:pt x="579" y="1376"/>
                    <a:pt x="661" y="1458"/>
                    <a:pt x="661" y="1559"/>
                  </a:cubicBezTo>
                  <a:cubicBezTo>
                    <a:pt x="661" y="1659"/>
                    <a:pt x="579" y="1741"/>
                    <a:pt x="479" y="1741"/>
                  </a:cubicBezTo>
                  <a:cubicBezTo>
                    <a:pt x="384" y="1741"/>
                    <a:pt x="306" y="1669"/>
                    <a:pt x="297" y="1577"/>
                  </a:cubicBezTo>
                  <a:cubicBezTo>
                    <a:pt x="296" y="1571"/>
                    <a:pt x="296" y="1565"/>
                    <a:pt x="296" y="1559"/>
                  </a:cubicBezTo>
                  <a:close/>
                  <a:moveTo>
                    <a:pt x="2285" y="1559"/>
                  </a:moveTo>
                  <a:cubicBezTo>
                    <a:pt x="2285" y="1565"/>
                    <a:pt x="2285" y="1571"/>
                    <a:pt x="2284" y="1577"/>
                  </a:cubicBezTo>
                  <a:cubicBezTo>
                    <a:pt x="2274" y="1669"/>
                    <a:pt x="2197" y="1741"/>
                    <a:pt x="2102" y="1741"/>
                  </a:cubicBezTo>
                  <a:cubicBezTo>
                    <a:pt x="2002" y="1741"/>
                    <a:pt x="1920" y="1659"/>
                    <a:pt x="1920" y="1559"/>
                  </a:cubicBezTo>
                  <a:cubicBezTo>
                    <a:pt x="1920" y="1458"/>
                    <a:pt x="2002" y="1376"/>
                    <a:pt x="2102" y="1376"/>
                  </a:cubicBezTo>
                  <a:cubicBezTo>
                    <a:pt x="2197" y="1376"/>
                    <a:pt x="2274" y="1448"/>
                    <a:pt x="2284" y="1540"/>
                  </a:cubicBezTo>
                  <a:cubicBezTo>
                    <a:pt x="2285" y="1546"/>
                    <a:pt x="2285" y="1553"/>
                    <a:pt x="2285" y="1559"/>
                  </a:cubicBezTo>
                  <a:close/>
                  <a:moveTo>
                    <a:pt x="869" y="1376"/>
                  </a:moveTo>
                  <a:lnTo>
                    <a:pt x="1711" y="1376"/>
                  </a:lnTo>
                  <a:cubicBezTo>
                    <a:pt x="1712" y="1376"/>
                    <a:pt x="1713" y="1376"/>
                    <a:pt x="1713" y="1376"/>
                  </a:cubicBezTo>
                  <a:lnTo>
                    <a:pt x="2015" y="1376"/>
                  </a:lnTo>
                  <a:cubicBezTo>
                    <a:pt x="1992" y="1387"/>
                    <a:pt x="1971" y="1402"/>
                    <a:pt x="1954" y="1420"/>
                  </a:cubicBezTo>
                  <a:lnTo>
                    <a:pt x="1953" y="1420"/>
                  </a:lnTo>
                  <a:lnTo>
                    <a:pt x="626" y="1420"/>
                  </a:lnTo>
                  <a:cubicBezTo>
                    <a:pt x="609" y="1401"/>
                    <a:pt x="589" y="1387"/>
                    <a:pt x="565" y="1376"/>
                  </a:cubicBezTo>
                  <a:lnTo>
                    <a:pt x="868" y="1376"/>
                  </a:lnTo>
                  <a:close/>
                  <a:moveTo>
                    <a:pt x="960" y="707"/>
                  </a:moveTo>
                  <a:lnTo>
                    <a:pt x="1621" y="707"/>
                  </a:lnTo>
                  <a:lnTo>
                    <a:pt x="1621" y="754"/>
                  </a:lnTo>
                  <a:lnTo>
                    <a:pt x="960" y="754"/>
                  </a:lnTo>
                  <a:close/>
                  <a:moveTo>
                    <a:pt x="960" y="775"/>
                  </a:moveTo>
                  <a:lnTo>
                    <a:pt x="1621" y="775"/>
                  </a:lnTo>
                  <a:lnTo>
                    <a:pt x="1621" y="844"/>
                  </a:lnTo>
                  <a:lnTo>
                    <a:pt x="960" y="844"/>
                  </a:lnTo>
                  <a:close/>
                  <a:moveTo>
                    <a:pt x="960" y="864"/>
                  </a:moveTo>
                  <a:lnTo>
                    <a:pt x="1621" y="864"/>
                  </a:lnTo>
                  <a:lnTo>
                    <a:pt x="1621" y="933"/>
                  </a:lnTo>
                  <a:lnTo>
                    <a:pt x="960" y="933"/>
                  </a:lnTo>
                  <a:close/>
                  <a:moveTo>
                    <a:pt x="960" y="953"/>
                  </a:moveTo>
                  <a:lnTo>
                    <a:pt x="1621" y="953"/>
                  </a:lnTo>
                  <a:lnTo>
                    <a:pt x="1621" y="1022"/>
                  </a:lnTo>
                  <a:lnTo>
                    <a:pt x="960" y="1022"/>
                  </a:lnTo>
                  <a:close/>
                  <a:moveTo>
                    <a:pt x="1621" y="1111"/>
                  </a:moveTo>
                  <a:lnTo>
                    <a:pt x="960" y="1111"/>
                  </a:lnTo>
                  <a:lnTo>
                    <a:pt x="960" y="1042"/>
                  </a:lnTo>
                  <a:lnTo>
                    <a:pt x="1621" y="1042"/>
                  </a:lnTo>
                  <a:close/>
                  <a:moveTo>
                    <a:pt x="880" y="553"/>
                  </a:moveTo>
                  <a:lnTo>
                    <a:pt x="907" y="553"/>
                  </a:lnTo>
                  <a:lnTo>
                    <a:pt x="1674" y="553"/>
                  </a:lnTo>
                  <a:lnTo>
                    <a:pt x="1701" y="553"/>
                  </a:lnTo>
                  <a:lnTo>
                    <a:pt x="1701" y="618"/>
                  </a:lnTo>
                  <a:lnTo>
                    <a:pt x="1631" y="618"/>
                  </a:lnTo>
                  <a:lnTo>
                    <a:pt x="949" y="618"/>
                  </a:lnTo>
                  <a:lnTo>
                    <a:pt x="880" y="618"/>
                  </a:lnTo>
                  <a:close/>
                  <a:moveTo>
                    <a:pt x="517" y="825"/>
                  </a:moveTo>
                  <a:lnTo>
                    <a:pt x="860" y="563"/>
                  </a:lnTo>
                  <a:lnTo>
                    <a:pt x="860" y="623"/>
                  </a:lnTo>
                  <a:lnTo>
                    <a:pt x="533" y="874"/>
                  </a:lnTo>
                  <a:cubicBezTo>
                    <a:pt x="533" y="872"/>
                    <a:pt x="533" y="870"/>
                    <a:pt x="533" y="868"/>
                  </a:cubicBezTo>
                  <a:cubicBezTo>
                    <a:pt x="533" y="852"/>
                    <a:pt x="527" y="837"/>
                    <a:pt x="517" y="825"/>
                  </a:cubicBezTo>
                  <a:close/>
                  <a:moveTo>
                    <a:pt x="465" y="915"/>
                  </a:moveTo>
                  <a:cubicBezTo>
                    <a:pt x="439" y="915"/>
                    <a:pt x="418" y="894"/>
                    <a:pt x="418" y="868"/>
                  </a:cubicBezTo>
                  <a:cubicBezTo>
                    <a:pt x="418" y="842"/>
                    <a:pt x="439" y="822"/>
                    <a:pt x="465" y="822"/>
                  </a:cubicBezTo>
                  <a:cubicBezTo>
                    <a:pt x="491" y="822"/>
                    <a:pt x="512" y="842"/>
                    <a:pt x="512" y="868"/>
                  </a:cubicBezTo>
                  <a:cubicBezTo>
                    <a:pt x="512" y="894"/>
                    <a:pt x="491" y="915"/>
                    <a:pt x="465" y="915"/>
                  </a:cubicBezTo>
                  <a:close/>
                  <a:moveTo>
                    <a:pt x="403" y="842"/>
                  </a:moveTo>
                  <a:lnTo>
                    <a:pt x="209" y="608"/>
                  </a:lnTo>
                  <a:cubicBezTo>
                    <a:pt x="207" y="609"/>
                    <a:pt x="205" y="609"/>
                    <a:pt x="203" y="609"/>
                  </a:cubicBezTo>
                  <a:cubicBezTo>
                    <a:pt x="202" y="609"/>
                    <a:pt x="202" y="609"/>
                    <a:pt x="201" y="609"/>
                  </a:cubicBezTo>
                  <a:cubicBezTo>
                    <a:pt x="202" y="609"/>
                    <a:pt x="202" y="609"/>
                    <a:pt x="203" y="609"/>
                  </a:cubicBezTo>
                  <a:cubicBezTo>
                    <a:pt x="223" y="609"/>
                    <a:pt x="240" y="597"/>
                    <a:pt x="249" y="581"/>
                  </a:cubicBezTo>
                  <a:lnTo>
                    <a:pt x="437" y="808"/>
                  </a:lnTo>
                  <a:cubicBezTo>
                    <a:pt x="422" y="814"/>
                    <a:pt x="409" y="827"/>
                    <a:pt x="403" y="842"/>
                  </a:cubicBezTo>
                  <a:lnTo>
                    <a:pt x="29" y="543"/>
                  </a:lnTo>
                  <a:lnTo>
                    <a:pt x="21" y="482"/>
                  </a:lnTo>
                  <a:lnTo>
                    <a:pt x="40" y="457"/>
                  </a:lnTo>
                  <a:lnTo>
                    <a:pt x="63" y="474"/>
                  </a:lnTo>
                  <a:lnTo>
                    <a:pt x="53" y="491"/>
                  </a:lnTo>
                  <a:cubicBezTo>
                    <a:pt x="52" y="492"/>
                    <a:pt x="52" y="494"/>
                    <a:pt x="52" y="496"/>
                  </a:cubicBezTo>
                  <a:lnTo>
                    <a:pt x="51" y="531"/>
                  </a:lnTo>
                  <a:cubicBezTo>
                    <a:pt x="51" y="534"/>
                    <a:pt x="53" y="537"/>
                    <a:pt x="55" y="539"/>
                  </a:cubicBezTo>
                  <a:lnTo>
                    <a:pt x="110" y="577"/>
                  </a:lnTo>
                  <a:cubicBezTo>
                    <a:pt x="112" y="579"/>
                    <a:pt x="115" y="579"/>
                    <a:pt x="118" y="579"/>
                  </a:cubicBezTo>
                  <a:lnTo>
                    <a:pt x="153" y="573"/>
                  </a:lnTo>
                  <a:cubicBezTo>
                    <a:pt x="156" y="584"/>
                    <a:pt x="162" y="592"/>
                    <a:pt x="171" y="599"/>
                  </a:cubicBezTo>
                  <a:lnTo>
                    <a:pt x="115" y="608"/>
                  </a:lnTo>
                  <a:close/>
                  <a:moveTo>
                    <a:pt x="179" y="603"/>
                  </a:moveTo>
                  <a:cubicBezTo>
                    <a:pt x="178" y="603"/>
                    <a:pt x="177" y="603"/>
                    <a:pt x="177" y="602"/>
                  </a:cubicBezTo>
                  <a:cubicBezTo>
                    <a:pt x="177" y="603"/>
                    <a:pt x="178" y="603"/>
                    <a:pt x="179" y="603"/>
                  </a:cubicBezTo>
                  <a:close/>
                  <a:moveTo>
                    <a:pt x="203" y="523"/>
                  </a:moveTo>
                  <a:cubicBezTo>
                    <a:pt x="220" y="523"/>
                    <a:pt x="235" y="538"/>
                    <a:pt x="235" y="556"/>
                  </a:cubicBezTo>
                  <a:cubicBezTo>
                    <a:pt x="235" y="574"/>
                    <a:pt x="220" y="589"/>
                    <a:pt x="203" y="589"/>
                  </a:cubicBezTo>
                  <a:cubicBezTo>
                    <a:pt x="184" y="589"/>
                    <a:pt x="170" y="574"/>
                    <a:pt x="170" y="556"/>
                  </a:cubicBezTo>
                  <a:cubicBezTo>
                    <a:pt x="170" y="538"/>
                    <a:pt x="184" y="523"/>
                    <a:pt x="203" y="523"/>
                  </a:cubicBezTo>
                  <a:close/>
                  <a:moveTo>
                    <a:pt x="220" y="506"/>
                  </a:moveTo>
                  <a:close/>
                  <a:moveTo>
                    <a:pt x="220" y="403"/>
                  </a:moveTo>
                  <a:lnTo>
                    <a:pt x="188" y="392"/>
                  </a:lnTo>
                  <a:cubicBezTo>
                    <a:pt x="186" y="392"/>
                    <a:pt x="184" y="392"/>
                    <a:pt x="182" y="392"/>
                  </a:cubicBezTo>
                  <a:lnTo>
                    <a:pt x="163" y="397"/>
                  </a:lnTo>
                  <a:lnTo>
                    <a:pt x="154" y="369"/>
                  </a:lnTo>
                  <a:lnTo>
                    <a:pt x="184" y="359"/>
                  </a:lnTo>
                  <a:lnTo>
                    <a:pt x="244" y="384"/>
                  </a:lnTo>
                  <a:lnTo>
                    <a:pt x="281" y="482"/>
                  </a:lnTo>
                  <a:lnTo>
                    <a:pt x="252" y="538"/>
                  </a:lnTo>
                  <a:cubicBezTo>
                    <a:pt x="249" y="527"/>
                    <a:pt x="240" y="517"/>
                    <a:pt x="230" y="510"/>
                  </a:cubicBezTo>
                  <a:lnTo>
                    <a:pt x="245" y="482"/>
                  </a:lnTo>
                  <a:cubicBezTo>
                    <a:pt x="246" y="479"/>
                    <a:pt x="247" y="477"/>
                    <a:pt x="246" y="474"/>
                  </a:cubicBezTo>
                  <a:lnTo>
                    <a:pt x="227" y="410"/>
                  </a:lnTo>
                  <a:cubicBezTo>
                    <a:pt x="226" y="407"/>
                    <a:pt x="224" y="405"/>
                    <a:pt x="220" y="403"/>
                  </a:cubicBezTo>
                  <a:lnTo>
                    <a:pt x="255" y="556"/>
                  </a:lnTo>
                  <a:cubicBezTo>
                    <a:pt x="255" y="559"/>
                    <a:pt x="255" y="562"/>
                    <a:pt x="255" y="565"/>
                  </a:cubicBezTo>
                  <a:cubicBezTo>
                    <a:pt x="255" y="562"/>
                    <a:pt x="255" y="559"/>
                    <a:pt x="255" y="556"/>
                  </a:cubicBezTo>
                  <a:cubicBezTo>
                    <a:pt x="255" y="553"/>
                    <a:pt x="255" y="549"/>
                    <a:pt x="255" y="547"/>
                  </a:cubicBezTo>
                  <a:cubicBezTo>
                    <a:pt x="255" y="549"/>
                    <a:pt x="255" y="553"/>
                    <a:pt x="255" y="556"/>
                  </a:cubicBezTo>
                  <a:close/>
                  <a:moveTo>
                    <a:pt x="917" y="394"/>
                  </a:moveTo>
                  <a:cubicBezTo>
                    <a:pt x="917" y="187"/>
                    <a:pt x="1084" y="20"/>
                    <a:pt x="1290" y="20"/>
                  </a:cubicBezTo>
                  <a:cubicBezTo>
                    <a:pt x="1496" y="20"/>
                    <a:pt x="1664" y="187"/>
                    <a:pt x="1664" y="394"/>
                  </a:cubicBezTo>
                  <a:lnTo>
                    <a:pt x="1664" y="532"/>
                  </a:lnTo>
                  <a:lnTo>
                    <a:pt x="917" y="532"/>
                  </a:lnTo>
                  <a:close/>
                  <a:moveTo>
                    <a:pt x="2346" y="229"/>
                  </a:moveTo>
                  <a:lnTo>
                    <a:pt x="2309" y="214"/>
                  </a:lnTo>
                  <a:cubicBezTo>
                    <a:pt x="2316" y="196"/>
                    <a:pt x="2326" y="163"/>
                    <a:pt x="2319" y="147"/>
                  </a:cubicBezTo>
                  <a:cubicBezTo>
                    <a:pt x="2316" y="141"/>
                    <a:pt x="2312" y="138"/>
                    <a:pt x="2307" y="137"/>
                  </a:cubicBezTo>
                  <a:cubicBezTo>
                    <a:pt x="2273" y="126"/>
                    <a:pt x="2238" y="215"/>
                    <a:pt x="2219" y="269"/>
                  </a:cubicBezTo>
                  <a:cubicBezTo>
                    <a:pt x="2217" y="274"/>
                    <a:pt x="2220" y="279"/>
                    <a:pt x="2225" y="282"/>
                  </a:cubicBezTo>
                  <a:lnTo>
                    <a:pt x="2238" y="287"/>
                  </a:lnTo>
                  <a:lnTo>
                    <a:pt x="2103" y="640"/>
                  </a:lnTo>
                  <a:cubicBezTo>
                    <a:pt x="2089" y="641"/>
                    <a:pt x="2076" y="646"/>
                    <a:pt x="2066" y="653"/>
                  </a:cubicBezTo>
                  <a:lnTo>
                    <a:pt x="1715" y="532"/>
                  </a:lnTo>
                  <a:cubicBezTo>
                    <a:pt x="1713" y="532"/>
                    <a:pt x="1712" y="532"/>
                    <a:pt x="1712" y="532"/>
                  </a:cubicBezTo>
                  <a:cubicBezTo>
                    <a:pt x="1711" y="532"/>
                    <a:pt x="1711" y="532"/>
                    <a:pt x="1711" y="532"/>
                  </a:cubicBezTo>
                  <a:lnTo>
                    <a:pt x="1685" y="532"/>
                  </a:lnTo>
                  <a:lnTo>
                    <a:pt x="1685" y="394"/>
                  </a:lnTo>
                  <a:cubicBezTo>
                    <a:pt x="1685" y="176"/>
                    <a:pt x="1508" y="0"/>
                    <a:pt x="1290" y="0"/>
                  </a:cubicBezTo>
                  <a:cubicBezTo>
                    <a:pt x="1073" y="0"/>
                    <a:pt x="896" y="176"/>
                    <a:pt x="896" y="394"/>
                  </a:cubicBezTo>
                  <a:lnTo>
                    <a:pt x="896" y="532"/>
                  </a:lnTo>
                  <a:lnTo>
                    <a:pt x="869" y="532"/>
                  </a:lnTo>
                  <a:cubicBezTo>
                    <a:pt x="868" y="532"/>
                    <a:pt x="867" y="532"/>
                    <a:pt x="866" y="533"/>
                  </a:cubicBezTo>
                  <a:lnTo>
                    <a:pt x="865" y="533"/>
                  </a:lnTo>
                  <a:cubicBezTo>
                    <a:pt x="864" y="534"/>
                    <a:pt x="864" y="534"/>
                    <a:pt x="863" y="534"/>
                  </a:cubicBezTo>
                  <a:lnTo>
                    <a:pt x="502" y="812"/>
                  </a:lnTo>
                  <a:cubicBezTo>
                    <a:pt x="491" y="805"/>
                    <a:pt x="479" y="801"/>
                    <a:pt x="465" y="801"/>
                  </a:cubicBezTo>
                  <a:cubicBezTo>
                    <a:pt x="463" y="801"/>
                    <a:pt x="461" y="801"/>
                    <a:pt x="459" y="801"/>
                  </a:cubicBezTo>
                  <a:lnTo>
                    <a:pt x="263" y="564"/>
                  </a:lnTo>
                  <a:lnTo>
                    <a:pt x="301" y="487"/>
                  </a:lnTo>
                  <a:cubicBezTo>
                    <a:pt x="302" y="485"/>
                    <a:pt x="302" y="482"/>
                    <a:pt x="301" y="479"/>
                  </a:cubicBezTo>
                  <a:lnTo>
                    <a:pt x="261" y="373"/>
                  </a:lnTo>
                  <a:cubicBezTo>
                    <a:pt x="260" y="371"/>
                    <a:pt x="259" y="369"/>
                    <a:pt x="256" y="368"/>
                  </a:cubicBezTo>
                  <a:lnTo>
                    <a:pt x="189" y="339"/>
                  </a:lnTo>
                  <a:cubicBezTo>
                    <a:pt x="187" y="339"/>
                    <a:pt x="184" y="338"/>
                    <a:pt x="182" y="339"/>
                  </a:cubicBezTo>
                  <a:lnTo>
                    <a:pt x="138" y="352"/>
                  </a:lnTo>
                  <a:cubicBezTo>
                    <a:pt x="135" y="353"/>
                    <a:pt x="133" y="354"/>
                    <a:pt x="132" y="357"/>
                  </a:cubicBezTo>
                  <a:cubicBezTo>
                    <a:pt x="131" y="359"/>
                    <a:pt x="130" y="363"/>
                    <a:pt x="131" y="365"/>
                  </a:cubicBezTo>
                  <a:lnTo>
                    <a:pt x="146" y="412"/>
                  </a:lnTo>
                  <a:cubicBezTo>
                    <a:pt x="149" y="417"/>
                    <a:pt x="153" y="419"/>
                    <a:pt x="159" y="419"/>
                  </a:cubicBezTo>
                  <a:lnTo>
                    <a:pt x="184" y="413"/>
                  </a:lnTo>
                  <a:lnTo>
                    <a:pt x="209" y="421"/>
                  </a:lnTo>
                  <a:lnTo>
                    <a:pt x="225" y="475"/>
                  </a:lnTo>
                  <a:lnTo>
                    <a:pt x="210" y="504"/>
                  </a:lnTo>
                  <a:cubicBezTo>
                    <a:pt x="208" y="503"/>
                    <a:pt x="205" y="503"/>
                    <a:pt x="203" y="503"/>
                  </a:cubicBezTo>
                  <a:cubicBezTo>
                    <a:pt x="173" y="503"/>
                    <a:pt x="150" y="527"/>
                    <a:pt x="150" y="556"/>
                  </a:cubicBezTo>
                  <a:cubicBezTo>
                    <a:pt x="150" y="559"/>
                    <a:pt x="150" y="562"/>
                    <a:pt x="150" y="565"/>
                  </a:cubicBezTo>
                  <a:cubicBezTo>
                    <a:pt x="150" y="562"/>
                    <a:pt x="150" y="559"/>
                    <a:pt x="150" y="556"/>
                  </a:cubicBezTo>
                  <a:cubicBezTo>
                    <a:pt x="150" y="555"/>
                    <a:pt x="150" y="554"/>
                    <a:pt x="150" y="553"/>
                  </a:cubicBezTo>
                  <a:lnTo>
                    <a:pt x="118" y="558"/>
                  </a:lnTo>
                  <a:lnTo>
                    <a:pt x="71" y="526"/>
                  </a:lnTo>
                  <a:lnTo>
                    <a:pt x="72" y="499"/>
                  </a:lnTo>
                  <a:lnTo>
                    <a:pt x="86" y="477"/>
                  </a:lnTo>
                  <a:cubicBezTo>
                    <a:pt x="88" y="473"/>
                    <a:pt x="87" y="466"/>
                    <a:pt x="82" y="463"/>
                  </a:cubicBezTo>
                  <a:lnTo>
                    <a:pt x="43" y="433"/>
                  </a:lnTo>
                  <a:cubicBezTo>
                    <a:pt x="41" y="432"/>
                    <a:pt x="38" y="432"/>
                    <a:pt x="35" y="432"/>
                  </a:cubicBezTo>
                  <a:cubicBezTo>
                    <a:pt x="33" y="432"/>
                    <a:pt x="30" y="434"/>
                    <a:pt x="29" y="436"/>
                  </a:cubicBezTo>
                  <a:lnTo>
                    <a:pt x="2" y="474"/>
                  </a:lnTo>
                  <a:cubicBezTo>
                    <a:pt x="1" y="475"/>
                    <a:pt x="0" y="478"/>
                    <a:pt x="0" y="481"/>
                  </a:cubicBezTo>
                  <a:lnTo>
                    <a:pt x="9" y="549"/>
                  </a:lnTo>
                  <a:cubicBezTo>
                    <a:pt x="10" y="553"/>
                    <a:pt x="11" y="555"/>
                    <a:pt x="13" y="557"/>
                  </a:cubicBezTo>
                  <a:lnTo>
                    <a:pt x="106" y="627"/>
                  </a:lnTo>
                  <a:cubicBezTo>
                    <a:pt x="108" y="628"/>
                    <a:pt x="110" y="629"/>
                    <a:pt x="112" y="629"/>
                  </a:cubicBezTo>
                  <a:cubicBezTo>
                    <a:pt x="113" y="629"/>
                    <a:pt x="114" y="629"/>
                    <a:pt x="114" y="628"/>
                  </a:cubicBezTo>
                  <a:lnTo>
                    <a:pt x="189" y="616"/>
                  </a:lnTo>
                  <a:lnTo>
                    <a:pt x="398" y="868"/>
                  </a:lnTo>
                  <a:cubicBezTo>
                    <a:pt x="398" y="905"/>
                    <a:pt x="428" y="936"/>
                    <a:pt x="465" y="936"/>
                  </a:cubicBezTo>
                  <a:cubicBezTo>
                    <a:pt x="487" y="936"/>
                    <a:pt x="506" y="926"/>
                    <a:pt x="518" y="910"/>
                  </a:cubicBezTo>
                  <a:lnTo>
                    <a:pt x="873" y="639"/>
                  </a:lnTo>
                  <a:lnTo>
                    <a:pt x="939" y="639"/>
                  </a:lnTo>
                  <a:lnTo>
                    <a:pt x="939" y="1182"/>
                  </a:lnTo>
                  <a:lnTo>
                    <a:pt x="869" y="1182"/>
                  </a:lnTo>
                  <a:cubicBezTo>
                    <a:pt x="864" y="1182"/>
                    <a:pt x="860" y="1187"/>
                    <a:pt x="860" y="1193"/>
                  </a:cubicBezTo>
                  <a:lnTo>
                    <a:pt x="860" y="1356"/>
                  </a:lnTo>
                  <a:lnTo>
                    <a:pt x="479" y="1356"/>
                  </a:lnTo>
                  <a:cubicBezTo>
                    <a:pt x="374" y="1356"/>
                    <a:pt x="287" y="1436"/>
                    <a:pt x="277" y="1538"/>
                  </a:cubicBezTo>
                  <a:cubicBezTo>
                    <a:pt x="276" y="1544"/>
                    <a:pt x="276" y="1551"/>
                    <a:pt x="276" y="1559"/>
                  </a:cubicBezTo>
                  <a:cubicBezTo>
                    <a:pt x="276" y="1565"/>
                    <a:pt x="276" y="1573"/>
                    <a:pt x="277" y="1579"/>
                  </a:cubicBezTo>
                  <a:cubicBezTo>
                    <a:pt x="287" y="1681"/>
                    <a:pt x="374" y="1762"/>
                    <a:pt x="479" y="1762"/>
                  </a:cubicBezTo>
                  <a:lnTo>
                    <a:pt x="2102" y="1762"/>
                  </a:lnTo>
                  <a:cubicBezTo>
                    <a:pt x="2207" y="1762"/>
                    <a:pt x="2294" y="1681"/>
                    <a:pt x="2304" y="1579"/>
                  </a:cubicBezTo>
                  <a:cubicBezTo>
                    <a:pt x="2305" y="1573"/>
                    <a:pt x="2305" y="1565"/>
                    <a:pt x="2305" y="1559"/>
                  </a:cubicBezTo>
                  <a:cubicBezTo>
                    <a:pt x="2305" y="1551"/>
                    <a:pt x="2305" y="1544"/>
                    <a:pt x="2304" y="1538"/>
                  </a:cubicBezTo>
                  <a:cubicBezTo>
                    <a:pt x="2294" y="1436"/>
                    <a:pt x="2207" y="1356"/>
                    <a:pt x="2102" y="1356"/>
                  </a:cubicBezTo>
                  <a:lnTo>
                    <a:pt x="1721" y="1356"/>
                  </a:lnTo>
                  <a:lnTo>
                    <a:pt x="1721" y="1193"/>
                  </a:lnTo>
                  <a:cubicBezTo>
                    <a:pt x="1721" y="1187"/>
                    <a:pt x="1717" y="1182"/>
                    <a:pt x="1711" y="1182"/>
                  </a:cubicBezTo>
                  <a:lnTo>
                    <a:pt x="1641" y="1182"/>
                  </a:lnTo>
                  <a:lnTo>
                    <a:pt x="1641" y="639"/>
                  </a:lnTo>
                  <a:lnTo>
                    <a:pt x="1709" y="639"/>
                  </a:lnTo>
                  <a:lnTo>
                    <a:pt x="2065" y="761"/>
                  </a:lnTo>
                  <a:cubicBezTo>
                    <a:pt x="2077" y="769"/>
                    <a:pt x="2091" y="775"/>
                    <a:pt x="2107" y="775"/>
                  </a:cubicBezTo>
                  <a:cubicBezTo>
                    <a:pt x="2143" y="775"/>
                    <a:pt x="2173" y="745"/>
                    <a:pt x="2174" y="709"/>
                  </a:cubicBezTo>
                  <a:lnTo>
                    <a:pt x="2317" y="321"/>
                  </a:lnTo>
                  <a:lnTo>
                    <a:pt x="2327" y="325"/>
                  </a:lnTo>
                  <a:cubicBezTo>
                    <a:pt x="2328" y="325"/>
                    <a:pt x="2329" y="326"/>
                    <a:pt x="2331" y="326"/>
                  </a:cubicBezTo>
                  <a:cubicBezTo>
                    <a:pt x="2333" y="326"/>
                    <a:pt x="2334" y="325"/>
                    <a:pt x="2336" y="324"/>
                  </a:cubicBezTo>
                  <a:cubicBezTo>
                    <a:pt x="2338" y="323"/>
                    <a:pt x="2340" y="320"/>
                    <a:pt x="2341" y="317"/>
                  </a:cubicBezTo>
                  <a:lnTo>
                    <a:pt x="2353" y="240"/>
                  </a:lnTo>
                  <a:cubicBezTo>
                    <a:pt x="2354" y="236"/>
                    <a:pt x="2351" y="231"/>
                    <a:pt x="2346" y="229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6" name="Google Shape;1776;p36"/>
            <p:cNvSpPr/>
            <p:nvPr/>
          </p:nvSpPr>
          <p:spPr>
            <a:xfrm>
              <a:off x="19901528" y="10377358"/>
              <a:ext cx="134546" cy="135791"/>
            </a:xfrm>
            <a:custGeom>
              <a:rect b="b" l="l" r="r" t="t"/>
              <a:pathLst>
                <a:path extrusionOk="0" h="110" w="109">
                  <a:moveTo>
                    <a:pt x="109" y="56"/>
                  </a:moveTo>
                  <a:cubicBezTo>
                    <a:pt x="109" y="25"/>
                    <a:pt x="85" y="0"/>
                    <a:pt x="55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5"/>
                    <a:pt x="25" y="110"/>
                    <a:pt x="55" y="110"/>
                  </a:cubicBezTo>
                  <a:cubicBezTo>
                    <a:pt x="85" y="110"/>
                    <a:pt x="109" y="85"/>
                    <a:pt x="109" y="56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7" name="Google Shape;1777;p36"/>
            <p:cNvSpPr/>
            <p:nvPr/>
          </p:nvSpPr>
          <p:spPr>
            <a:xfrm>
              <a:off x="19841727" y="10318806"/>
              <a:ext cx="290269" cy="254141"/>
            </a:xfrm>
            <a:custGeom>
              <a:rect b="b" l="l" r="r" t="t"/>
              <a:pathLst>
                <a:path extrusionOk="0" h="205" w="234">
                  <a:moveTo>
                    <a:pt x="21" y="103"/>
                  </a:moveTo>
                  <a:cubicBezTo>
                    <a:pt x="21" y="57"/>
                    <a:pt x="57" y="20"/>
                    <a:pt x="103" y="20"/>
                  </a:cubicBezTo>
                  <a:cubicBezTo>
                    <a:pt x="148" y="20"/>
                    <a:pt x="185" y="57"/>
                    <a:pt x="185" y="103"/>
                  </a:cubicBezTo>
                  <a:cubicBezTo>
                    <a:pt x="185" y="148"/>
                    <a:pt x="148" y="184"/>
                    <a:pt x="103" y="184"/>
                  </a:cubicBezTo>
                  <a:cubicBezTo>
                    <a:pt x="57" y="184"/>
                    <a:pt x="21" y="148"/>
                    <a:pt x="21" y="103"/>
                  </a:cubicBezTo>
                  <a:close/>
                  <a:moveTo>
                    <a:pt x="131" y="0"/>
                  </a:moveTo>
                  <a:lnTo>
                    <a:pt x="100" y="0"/>
                  </a:lnTo>
                  <a:lnTo>
                    <a:pt x="99" y="0"/>
                  </a:lnTo>
                  <a:cubicBezTo>
                    <a:pt x="44" y="1"/>
                    <a:pt x="0" y="47"/>
                    <a:pt x="0" y="103"/>
                  </a:cubicBezTo>
                  <a:cubicBezTo>
                    <a:pt x="0" y="157"/>
                    <a:pt x="44" y="203"/>
                    <a:pt x="99" y="205"/>
                  </a:cubicBezTo>
                  <a:lnTo>
                    <a:pt x="100" y="205"/>
                  </a:lnTo>
                  <a:lnTo>
                    <a:pt x="131" y="205"/>
                  </a:lnTo>
                  <a:cubicBezTo>
                    <a:pt x="188" y="205"/>
                    <a:pt x="234" y="159"/>
                    <a:pt x="234" y="103"/>
                  </a:cubicBezTo>
                  <a:cubicBezTo>
                    <a:pt x="234" y="46"/>
                    <a:pt x="188" y="0"/>
                    <a:pt x="131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8" name="Google Shape;1778;p36"/>
            <p:cNvSpPr/>
            <p:nvPr/>
          </p:nvSpPr>
          <p:spPr>
            <a:xfrm>
              <a:off x="16387149" y="4761333"/>
              <a:ext cx="114613" cy="41111"/>
            </a:xfrm>
            <a:custGeom>
              <a:rect b="b" l="l" r="r" t="t"/>
              <a:pathLst>
                <a:path extrusionOk="0" h="34" w="93">
                  <a:moveTo>
                    <a:pt x="9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93" y="34"/>
                  </a:lnTo>
                  <a:close/>
                </a:path>
              </a:pathLst>
            </a:custGeom>
            <a:solidFill>
              <a:srgbClr val="AFB1B4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9" name="Google Shape;1779;p36"/>
            <p:cNvSpPr/>
            <p:nvPr/>
          </p:nvSpPr>
          <p:spPr>
            <a:xfrm>
              <a:off x="14503512" y="3458231"/>
              <a:ext cx="2054312" cy="225488"/>
            </a:xfrm>
            <a:custGeom>
              <a:rect b="b" l="l" r="r" t="t"/>
              <a:pathLst>
                <a:path extrusionOk="0" h="182" w="1650">
                  <a:moveTo>
                    <a:pt x="1558" y="0"/>
                  </a:moveTo>
                  <a:lnTo>
                    <a:pt x="91" y="0"/>
                  </a:lnTo>
                  <a:cubicBezTo>
                    <a:pt x="41" y="0"/>
                    <a:pt x="0" y="41"/>
                    <a:pt x="0" y="91"/>
                  </a:cubicBezTo>
                  <a:cubicBezTo>
                    <a:pt x="0" y="141"/>
                    <a:pt x="41" y="182"/>
                    <a:pt x="91" y="182"/>
                  </a:cubicBezTo>
                  <a:lnTo>
                    <a:pt x="1558" y="182"/>
                  </a:lnTo>
                  <a:cubicBezTo>
                    <a:pt x="1609" y="182"/>
                    <a:pt x="1650" y="141"/>
                    <a:pt x="1650" y="91"/>
                  </a:cubicBezTo>
                  <a:cubicBezTo>
                    <a:pt x="1650" y="41"/>
                    <a:pt x="1609" y="0"/>
                    <a:pt x="1558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0" name="Google Shape;1780;p36"/>
            <p:cNvSpPr/>
            <p:nvPr/>
          </p:nvSpPr>
          <p:spPr>
            <a:xfrm>
              <a:off x="16370954" y="4560760"/>
              <a:ext cx="147003" cy="200572"/>
            </a:xfrm>
            <a:custGeom>
              <a:rect b="b" l="l" r="r" t="t"/>
              <a:pathLst>
                <a:path extrusionOk="0" h="162" w="119">
                  <a:moveTo>
                    <a:pt x="119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119" y="16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1" name="Google Shape;1781;p36"/>
            <p:cNvSpPr/>
            <p:nvPr/>
          </p:nvSpPr>
          <p:spPr>
            <a:xfrm>
              <a:off x="15750546" y="4803690"/>
              <a:ext cx="1394042" cy="953030"/>
            </a:xfrm>
            <a:custGeom>
              <a:rect b="b" l="l" r="r" t="t"/>
              <a:pathLst>
                <a:path extrusionOk="0" h="766" w="1120">
                  <a:moveTo>
                    <a:pt x="1103" y="542"/>
                  </a:moveTo>
                  <a:cubicBezTo>
                    <a:pt x="1113" y="530"/>
                    <a:pt x="1120" y="515"/>
                    <a:pt x="1120" y="498"/>
                  </a:cubicBezTo>
                  <a:cubicBezTo>
                    <a:pt x="1120" y="463"/>
                    <a:pt x="1091" y="435"/>
                    <a:pt x="1056" y="435"/>
                  </a:cubicBezTo>
                  <a:cubicBezTo>
                    <a:pt x="1050" y="435"/>
                    <a:pt x="1044" y="435"/>
                    <a:pt x="1038" y="437"/>
                  </a:cubicBezTo>
                  <a:lnTo>
                    <a:pt x="690" y="134"/>
                  </a:lnTo>
                  <a:lnTo>
                    <a:pt x="690" y="133"/>
                  </a:lnTo>
                  <a:cubicBezTo>
                    <a:pt x="690" y="59"/>
                    <a:pt x="631" y="0"/>
                    <a:pt x="557" y="0"/>
                  </a:cubicBezTo>
                  <a:cubicBezTo>
                    <a:pt x="484" y="0"/>
                    <a:pt x="425" y="59"/>
                    <a:pt x="425" y="133"/>
                  </a:cubicBezTo>
                  <a:cubicBezTo>
                    <a:pt x="425" y="135"/>
                    <a:pt x="425" y="136"/>
                    <a:pt x="425" y="138"/>
                  </a:cubicBezTo>
                  <a:lnTo>
                    <a:pt x="81" y="437"/>
                  </a:lnTo>
                  <a:cubicBezTo>
                    <a:pt x="76" y="435"/>
                    <a:pt x="70" y="435"/>
                    <a:pt x="64" y="435"/>
                  </a:cubicBezTo>
                  <a:cubicBezTo>
                    <a:pt x="28" y="435"/>
                    <a:pt x="0" y="463"/>
                    <a:pt x="0" y="498"/>
                  </a:cubicBezTo>
                  <a:cubicBezTo>
                    <a:pt x="0" y="515"/>
                    <a:pt x="6" y="530"/>
                    <a:pt x="17" y="542"/>
                  </a:cubicBezTo>
                  <a:cubicBezTo>
                    <a:pt x="22" y="547"/>
                    <a:pt x="27" y="552"/>
                    <a:pt x="33" y="555"/>
                  </a:cubicBezTo>
                  <a:lnTo>
                    <a:pt x="231" y="708"/>
                  </a:lnTo>
                  <a:lnTo>
                    <a:pt x="316" y="708"/>
                  </a:lnTo>
                  <a:lnTo>
                    <a:pt x="127" y="498"/>
                  </a:lnTo>
                  <a:cubicBezTo>
                    <a:pt x="127" y="497"/>
                    <a:pt x="127" y="497"/>
                    <a:pt x="127" y="497"/>
                  </a:cubicBezTo>
                  <a:lnTo>
                    <a:pt x="511" y="257"/>
                  </a:lnTo>
                  <a:cubicBezTo>
                    <a:pt x="526" y="262"/>
                    <a:pt x="541" y="265"/>
                    <a:pt x="557" y="265"/>
                  </a:cubicBezTo>
                  <a:cubicBezTo>
                    <a:pt x="575" y="265"/>
                    <a:pt x="592" y="262"/>
                    <a:pt x="606" y="256"/>
                  </a:cubicBezTo>
                  <a:lnTo>
                    <a:pt x="992" y="497"/>
                  </a:lnTo>
                  <a:lnTo>
                    <a:pt x="992" y="498"/>
                  </a:lnTo>
                  <a:lnTo>
                    <a:pt x="783" y="732"/>
                  </a:lnTo>
                  <a:lnTo>
                    <a:pt x="814" y="766"/>
                  </a:lnTo>
                  <a:lnTo>
                    <a:pt x="1086" y="555"/>
                  </a:lnTo>
                  <a:cubicBezTo>
                    <a:pt x="1092" y="552"/>
                    <a:pt x="1098" y="547"/>
                    <a:pt x="1102" y="542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2" name="Google Shape;1782;p36"/>
            <p:cNvSpPr/>
            <p:nvPr/>
          </p:nvSpPr>
          <p:spPr>
            <a:xfrm>
              <a:off x="16699843" y="5690693"/>
              <a:ext cx="87205" cy="88451"/>
            </a:xfrm>
            <a:custGeom>
              <a:rect b="b" l="l" r="r" t="t"/>
              <a:pathLst>
                <a:path extrusionOk="0" h="72" w="71">
                  <a:moveTo>
                    <a:pt x="71" y="35"/>
                  </a:moveTo>
                  <a:cubicBezTo>
                    <a:pt x="71" y="16"/>
                    <a:pt x="55" y="0"/>
                    <a:pt x="36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2"/>
                    <a:pt x="36" y="72"/>
                  </a:cubicBezTo>
                  <a:cubicBezTo>
                    <a:pt x="55" y="72"/>
                    <a:pt x="71" y="55"/>
                    <a:pt x="71" y="35"/>
                  </a:cubicBezTo>
                  <a:close/>
                </a:path>
              </a:pathLst>
            </a:custGeom>
            <a:solidFill>
              <a:srgbClr val="AFB1B4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3" name="Google Shape;1783;p36"/>
            <p:cNvSpPr/>
            <p:nvPr/>
          </p:nvSpPr>
          <p:spPr>
            <a:xfrm>
              <a:off x="11507380" y="5402915"/>
              <a:ext cx="1410237" cy="926869"/>
            </a:xfrm>
            <a:custGeom>
              <a:rect b="b" l="l" r="r" t="t"/>
              <a:pathLst>
                <a:path extrusionOk="0" h="745" w="1133">
                  <a:moveTo>
                    <a:pt x="1130" y="504"/>
                  </a:moveTo>
                  <a:lnTo>
                    <a:pt x="1102" y="504"/>
                  </a:lnTo>
                  <a:lnTo>
                    <a:pt x="1102" y="112"/>
                  </a:lnTo>
                  <a:cubicBezTo>
                    <a:pt x="1119" y="101"/>
                    <a:pt x="1130" y="82"/>
                    <a:pt x="1130" y="61"/>
                  </a:cubicBezTo>
                  <a:cubicBezTo>
                    <a:pt x="1130" y="27"/>
                    <a:pt x="1103" y="0"/>
                    <a:pt x="1069" y="0"/>
                  </a:cubicBezTo>
                  <a:cubicBezTo>
                    <a:pt x="1036" y="0"/>
                    <a:pt x="1009" y="27"/>
                    <a:pt x="1008" y="60"/>
                  </a:cubicBezTo>
                  <a:lnTo>
                    <a:pt x="673" y="338"/>
                  </a:lnTo>
                  <a:lnTo>
                    <a:pt x="648" y="303"/>
                  </a:lnTo>
                  <a:lnTo>
                    <a:pt x="614" y="330"/>
                  </a:lnTo>
                  <a:cubicBezTo>
                    <a:pt x="574" y="271"/>
                    <a:pt x="535" y="217"/>
                    <a:pt x="505" y="176"/>
                  </a:cubicBezTo>
                  <a:cubicBezTo>
                    <a:pt x="491" y="165"/>
                    <a:pt x="469" y="156"/>
                    <a:pt x="434" y="162"/>
                  </a:cubicBezTo>
                  <a:cubicBezTo>
                    <a:pt x="391" y="170"/>
                    <a:pt x="357" y="203"/>
                    <a:pt x="335" y="231"/>
                  </a:cubicBezTo>
                  <a:lnTo>
                    <a:pt x="0" y="745"/>
                  </a:lnTo>
                  <a:lnTo>
                    <a:pt x="893" y="745"/>
                  </a:lnTo>
                  <a:cubicBezTo>
                    <a:pt x="893" y="745"/>
                    <a:pt x="811" y="619"/>
                    <a:pt x="715" y="478"/>
                  </a:cubicBezTo>
                  <a:lnTo>
                    <a:pt x="716" y="478"/>
                  </a:lnTo>
                  <a:lnTo>
                    <a:pt x="752" y="452"/>
                  </a:lnTo>
                  <a:lnTo>
                    <a:pt x="714" y="397"/>
                  </a:lnTo>
                  <a:lnTo>
                    <a:pt x="1043" y="116"/>
                  </a:lnTo>
                  <a:cubicBezTo>
                    <a:pt x="1044" y="116"/>
                    <a:pt x="1045" y="117"/>
                    <a:pt x="1046" y="118"/>
                  </a:cubicBezTo>
                  <a:lnTo>
                    <a:pt x="1046" y="504"/>
                  </a:lnTo>
                  <a:lnTo>
                    <a:pt x="1015" y="504"/>
                  </a:lnTo>
                  <a:lnTo>
                    <a:pt x="1046" y="576"/>
                  </a:lnTo>
                  <a:lnTo>
                    <a:pt x="1088" y="576"/>
                  </a:lnTo>
                  <a:cubicBezTo>
                    <a:pt x="1088" y="576"/>
                    <a:pt x="1091" y="634"/>
                    <a:pt x="1111" y="634"/>
                  </a:cubicBezTo>
                  <a:cubicBezTo>
                    <a:pt x="1144" y="635"/>
                    <a:pt x="1130" y="504"/>
                    <a:pt x="1130" y="50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4" name="Google Shape;1784;p36"/>
            <p:cNvSpPr/>
            <p:nvPr/>
          </p:nvSpPr>
          <p:spPr>
            <a:xfrm>
              <a:off x="11061390" y="5161232"/>
              <a:ext cx="777373" cy="839665"/>
            </a:xfrm>
            <a:custGeom>
              <a:rect b="b" l="l" r="r" t="t"/>
              <a:pathLst>
                <a:path extrusionOk="0" h="675" w="625">
                  <a:moveTo>
                    <a:pt x="239" y="373"/>
                  </a:moveTo>
                  <a:lnTo>
                    <a:pt x="435" y="121"/>
                  </a:lnTo>
                  <a:lnTo>
                    <a:pt x="436" y="121"/>
                  </a:lnTo>
                  <a:lnTo>
                    <a:pt x="529" y="591"/>
                  </a:lnTo>
                  <a:lnTo>
                    <a:pt x="488" y="651"/>
                  </a:lnTo>
                  <a:lnTo>
                    <a:pt x="530" y="675"/>
                  </a:lnTo>
                  <a:lnTo>
                    <a:pt x="625" y="529"/>
                  </a:lnTo>
                  <a:lnTo>
                    <a:pt x="587" y="506"/>
                  </a:lnTo>
                  <a:lnTo>
                    <a:pt x="576" y="522"/>
                  </a:lnTo>
                  <a:lnTo>
                    <a:pt x="495" y="103"/>
                  </a:lnTo>
                  <a:cubicBezTo>
                    <a:pt x="505" y="92"/>
                    <a:pt x="511" y="78"/>
                    <a:pt x="511" y="62"/>
                  </a:cubicBezTo>
                  <a:cubicBezTo>
                    <a:pt x="511" y="28"/>
                    <a:pt x="483" y="0"/>
                    <a:pt x="450" y="0"/>
                  </a:cubicBezTo>
                  <a:cubicBezTo>
                    <a:pt x="416" y="0"/>
                    <a:pt x="389" y="28"/>
                    <a:pt x="389" y="62"/>
                  </a:cubicBezTo>
                  <a:cubicBezTo>
                    <a:pt x="389" y="65"/>
                    <a:pt x="389" y="67"/>
                    <a:pt x="389" y="70"/>
                  </a:cubicBezTo>
                  <a:lnTo>
                    <a:pt x="180" y="330"/>
                  </a:lnTo>
                  <a:lnTo>
                    <a:pt x="94" y="317"/>
                  </a:lnTo>
                  <a:lnTo>
                    <a:pt x="6" y="388"/>
                  </a:lnTo>
                  <a:lnTo>
                    <a:pt x="0" y="461"/>
                  </a:lnTo>
                  <a:lnTo>
                    <a:pt x="27" y="499"/>
                  </a:lnTo>
                  <a:lnTo>
                    <a:pt x="67" y="469"/>
                  </a:lnTo>
                  <a:lnTo>
                    <a:pt x="52" y="445"/>
                  </a:lnTo>
                  <a:lnTo>
                    <a:pt x="51" y="410"/>
                  </a:lnTo>
                  <a:lnTo>
                    <a:pt x="106" y="372"/>
                  </a:lnTo>
                  <a:lnTo>
                    <a:pt x="145" y="378"/>
                  </a:lnTo>
                  <a:lnTo>
                    <a:pt x="149" y="383"/>
                  </a:lnTo>
                  <a:cubicBezTo>
                    <a:pt x="149" y="386"/>
                    <a:pt x="150" y="389"/>
                    <a:pt x="151" y="393"/>
                  </a:cubicBezTo>
                  <a:cubicBezTo>
                    <a:pt x="158" y="415"/>
                    <a:pt x="183" y="427"/>
                    <a:pt x="205" y="420"/>
                  </a:cubicBezTo>
                  <a:cubicBezTo>
                    <a:pt x="206" y="419"/>
                    <a:pt x="206" y="419"/>
                    <a:pt x="206" y="419"/>
                  </a:cubicBezTo>
                  <a:lnTo>
                    <a:pt x="213" y="422"/>
                  </a:lnTo>
                  <a:lnTo>
                    <a:pt x="231" y="457"/>
                  </a:lnTo>
                  <a:lnTo>
                    <a:pt x="212" y="521"/>
                  </a:lnTo>
                  <a:lnTo>
                    <a:pt x="179" y="531"/>
                  </a:lnTo>
                  <a:lnTo>
                    <a:pt x="151" y="525"/>
                  </a:lnTo>
                  <a:lnTo>
                    <a:pt x="136" y="572"/>
                  </a:lnTo>
                  <a:lnTo>
                    <a:pt x="179" y="585"/>
                  </a:lnTo>
                  <a:lnTo>
                    <a:pt x="242" y="555"/>
                  </a:lnTo>
                  <a:lnTo>
                    <a:pt x="279" y="445"/>
                  </a:lnTo>
                  <a:lnTo>
                    <a:pt x="242" y="37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5" name="Google Shape;1785;p36"/>
            <p:cNvSpPr/>
            <p:nvPr/>
          </p:nvSpPr>
          <p:spPr>
            <a:xfrm>
              <a:off x="11878629" y="5481400"/>
              <a:ext cx="300236" cy="257879"/>
            </a:xfrm>
            <a:custGeom>
              <a:rect b="b" l="l" r="r" t="t"/>
              <a:pathLst>
                <a:path extrusionOk="0" h="208" w="242">
                  <a:moveTo>
                    <a:pt x="217" y="54"/>
                  </a:moveTo>
                  <a:cubicBezTo>
                    <a:pt x="217" y="54"/>
                    <a:pt x="217" y="53"/>
                    <a:pt x="216" y="53"/>
                  </a:cubicBezTo>
                  <a:cubicBezTo>
                    <a:pt x="217" y="53"/>
                    <a:pt x="217" y="54"/>
                    <a:pt x="217" y="54"/>
                  </a:cubicBezTo>
                  <a:cubicBezTo>
                    <a:pt x="217" y="54"/>
                    <a:pt x="160" y="-29"/>
                    <a:pt x="73" y="10"/>
                  </a:cubicBezTo>
                  <a:cubicBezTo>
                    <a:pt x="-15" y="49"/>
                    <a:pt x="4" y="167"/>
                    <a:pt x="4" y="167"/>
                  </a:cubicBezTo>
                  <a:cubicBezTo>
                    <a:pt x="4" y="167"/>
                    <a:pt x="-8" y="187"/>
                    <a:pt x="9" y="208"/>
                  </a:cubicBezTo>
                  <a:cubicBezTo>
                    <a:pt x="9" y="208"/>
                    <a:pt x="58" y="111"/>
                    <a:pt x="135" y="98"/>
                  </a:cubicBezTo>
                  <a:cubicBezTo>
                    <a:pt x="211" y="86"/>
                    <a:pt x="227" y="141"/>
                    <a:pt x="227" y="141"/>
                  </a:cubicBezTo>
                  <a:cubicBezTo>
                    <a:pt x="227" y="141"/>
                    <a:pt x="266" y="77"/>
                    <a:pt x="217" y="54"/>
                  </a:cubicBezTo>
                  <a:close/>
                </a:path>
              </a:pathLst>
            </a:custGeom>
            <a:solidFill>
              <a:srgbClr val="FFCC03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6" name="Google Shape;1786;p36"/>
            <p:cNvSpPr/>
            <p:nvPr/>
          </p:nvSpPr>
          <p:spPr>
            <a:xfrm>
              <a:off x="12006942" y="5799077"/>
              <a:ext cx="271583" cy="269091"/>
            </a:xfrm>
            <a:custGeom>
              <a:rect b="b" l="l" r="r" t="t"/>
              <a:pathLst>
                <a:path extrusionOk="0" h="217" w="219">
                  <a:moveTo>
                    <a:pt x="109" y="197"/>
                  </a:moveTo>
                  <a:cubicBezTo>
                    <a:pt x="60" y="197"/>
                    <a:pt x="21" y="158"/>
                    <a:pt x="21" y="108"/>
                  </a:cubicBezTo>
                  <a:cubicBezTo>
                    <a:pt x="21" y="60"/>
                    <a:pt x="60" y="20"/>
                    <a:pt x="109" y="20"/>
                  </a:cubicBezTo>
                  <a:cubicBezTo>
                    <a:pt x="158" y="20"/>
                    <a:pt x="198" y="60"/>
                    <a:pt x="198" y="108"/>
                  </a:cubicBezTo>
                  <a:cubicBezTo>
                    <a:pt x="198" y="158"/>
                    <a:pt x="158" y="197"/>
                    <a:pt x="109" y="197"/>
                  </a:cubicBezTo>
                  <a:close/>
                  <a:moveTo>
                    <a:pt x="109" y="0"/>
                  </a:moveTo>
                  <a:cubicBezTo>
                    <a:pt x="49" y="0"/>
                    <a:pt x="0" y="49"/>
                    <a:pt x="0" y="108"/>
                  </a:cubicBezTo>
                  <a:cubicBezTo>
                    <a:pt x="0" y="169"/>
                    <a:pt x="49" y="217"/>
                    <a:pt x="109" y="217"/>
                  </a:cubicBezTo>
                  <a:cubicBezTo>
                    <a:pt x="170" y="217"/>
                    <a:pt x="219" y="169"/>
                    <a:pt x="219" y="108"/>
                  </a:cubicBezTo>
                  <a:cubicBezTo>
                    <a:pt x="219" y="49"/>
                    <a:pt x="170" y="0"/>
                    <a:pt x="109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7" name="Google Shape;1787;p36"/>
            <p:cNvSpPr/>
            <p:nvPr/>
          </p:nvSpPr>
          <p:spPr>
            <a:xfrm>
              <a:off x="12060515" y="5851400"/>
              <a:ext cx="164445" cy="164444"/>
            </a:xfrm>
            <a:custGeom>
              <a:rect b="b" l="l" r="r" t="t"/>
              <a:pathLst>
                <a:path extrusionOk="0" h="133" w="133">
                  <a:moveTo>
                    <a:pt x="66" y="0"/>
                  </a:move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6" y="133"/>
                  </a:cubicBezTo>
                  <a:cubicBezTo>
                    <a:pt x="104" y="133"/>
                    <a:pt x="133" y="103"/>
                    <a:pt x="133" y="66"/>
                  </a:cubicBezTo>
                  <a:cubicBezTo>
                    <a:pt x="133" y="30"/>
                    <a:pt x="104" y="0"/>
                    <a:pt x="66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8" name="Google Shape;1788;p36"/>
            <p:cNvSpPr/>
            <p:nvPr/>
          </p:nvSpPr>
          <p:spPr>
            <a:xfrm>
              <a:off x="12800515" y="5441535"/>
              <a:ext cx="73502" cy="73502"/>
            </a:xfrm>
            <a:custGeom>
              <a:rect b="b" l="l" r="r" t="t"/>
              <a:pathLst>
                <a:path extrusionOk="0" h="60" w="60">
                  <a:moveTo>
                    <a:pt x="30" y="60"/>
                  </a:moveTo>
                  <a:cubicBezTo>
                    <a:pt x="47" y="60"/>
                    <a:pt x="60" y="46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9" name="Google Shape;1789;p36"/>
            <p:cNvSpPr/>
            <p:nvPr/>
          </p:nvSpPr>
          <p:spPr>
            <a:xfrm>
              <a:off x="11048932" y="5148774"/>
              <a:ext cx="1882391" cy="1193468"/>
            </a:xfrm>
            <a:custGeom>
              <a:rect b="b" l="l" r="r" t="t"/>
              <a:pathLst>
                <a:path extrusionOk="0" h="959" w="1512">
                  <a:moveTo>
                    <a:pt x="1481" y="828"/>
                  </a:moveTo>
                  <a:cubicBezTo>
                    <a:pt x="1480" y="829"/>
                    <a:pt x="1480" y="829"/>
                    <a:pt x="1479" y="829"/>
                  </a:cubicBezTo>
                  <a:cubicBezTo>
                    <a:pt x="1475" y="829"/>
                    <a:pt x="1467" y="807"/>
                    <a:pt x="1467" y="779"/>
                  </a:cubicBezTo>
                  <a:cubicBezTo>
                    <a:pt x="1466" y="774"/>
                    <a:pt x="1462" y="769"/>
                    <a:pt x="1456" y="769"/>
                  </a:cubicBezTo>
                  <a:lnTo>
                    <a:pt x="1421" y="769"/>
                  </a:lnTo>
                  <a:lnTo>
                    <a:pt x="1399" y="718"/>
                  </a:lnTo>
                  <a:lnTo>
                    <a:pt x="1414" y="718"/>
                  </a:lnTo>
                  <a:lnTo>
                    <a:pt x="1470" y="718"/>
                  </a:lnTo>
                  <a:lnTo>
                    <a:pt x="1489" y="718"/>
                  </a:lnTo>
                  <a:cubicBezTo>
                    <a:pt x="1493" y="759"/>
                    <a:pt x="1492" y="815"/>
                    <a:pt x="1481" y="828"/>
                  </a:cubicBezTo>
                  <a:close/>
                  <a:moveTo>
                    <a:pt x="1424" y="335"/>
                  </a:moveTo>
                  <a:cubicBezTo>
                    <a:pt x="1428" y="336"/>
                    <a:pt x="1433" y="336"/>
                    <a:pt x="1437" y="336"/>
                  </a:cubicBezTo>
                  <a:cubicBezTo>
                    <a:pt x="1445" y="336"/>
                    <a:pt x="1453" y="335"/>
                    <a:pt x="1461" y="332"/>
                  </a:cubicBezTo>
                  <a:lnTo>
                    <a:pt x="1461" y="697"/>
                  </a:lnTo>
                  <a:lnTo>
                    <a:pt x="1424" y="697"/>
                  </a:lnTo>
                  <a:close/>
                  <a:moveTo>
                    <a:pt x="1054" y="544"/>
                  </a:moveTo>
                  <a:lnTo>
                    <a:pt x="1369" y="283"/>
                  </a:lnTo>
                  <a:cubicBezTo>
                    <a:pt x="1372" y="299"/>
                    <a:pt x="1381" y="312"/>
                    <a:pt x="1394" y="322"/>
                  </a:cubicBezTo>
                  <a:lnTo>
                    <a:pt x="1084" y="586"/>
                  </a:lnTo>
                  <a:close/>
                  <a:moveTo>
                    <a:pt x="1086" y="668"/>
                  </a:moveTo>
                  <a:cubicBezTo>
                    <a:pt x="1075" y="651"/>
                    <a:pt x="1064" y="635"/>
                    <a:pt x="1053" y="618"/>
                  </a:cubicBezTo>
                  <a:cubicBezTo>
                    <a:pt x="1032" y="588"/>
                    <a:pt x="1013" y="561"/>
                    <a:pt x="996" y="536"/>
                  </a:cubicBezTo>
                  <a:lnTo>
                    <a:pt x="1014" y="521"/>
                  </a:lnTo>
                  <a:lnTo>
                    <a:pt x="1032" y="548"/>
                  </a:lnTo>
                  <a:lnTo>
                    <a:pt x="1073" y="607"/>
                  </a:lnTo>
                  <a:lnTo>
                    <a:pt x="1106" y="653"/>
                  </a:lnTo>
                  <a:close/>
                  <a:moveTo>
                    <a:pt x="387" y="939"/>
                  </a:moveTo>
                  <a:lnTo>
                    <a:pt x="549" y="691"/>
                  </a:lnTo>
                  <a:lnTo>
                    <a:pt x="643" y="545"/>
                  </a:lnTo>
                  <a:lnTo>
                    <a:pt x="711" y="441"/>
                  </a:lnTo>
                  <a:cubicBezTo>
                    <a:pt x="732" y="414"/>
                    <a:pt x="764" y="383"/>
                    <a:pt x="803" y="376"/>
                  </a:cubicBezTo>
                  <a:cubicBezTo>
                    <a:pt x="834" y="371"/>
                    <a:pt x="854" y="378"/>
                    <a:pt x="866" y="387"/>
                  </a:cubicBezTo>
                  <a:cubicBezTo>
                    <a:pt x="897" y="429"/>
                    <a:pt x="937" y="486"/>
                    <a:pt x="981" y="550"/>
                  </a:cubicBezTo>
                  <a:lnTo>
                    <a:pt x="1075" y="688"/>
                  </a:lnTo>
                  <a:cubicBezTo>
                    <a:pt x="1133" y="774"/>
                    <a:pt x="1192" y="863"/>
                    <a:pt x="1242" y="939"/>
                  </a:cubicBezTo>
                  <a:close/>
                  <a:moveTo>
                    <a:pt x="513" y="658"/>
                  </a:moveTo>
                  <a:lnTo>
                    <a:pt x="547" y="607"/>
                  </a:lnTo>
                  <a:lnTo>
                    <a:pt x="594" y="538"/>
                  </a:lnTo>
                  <a:lnTo>
                    <a:pt x="599" y="529"/>
                  </a:lnTo>
                  <a:lnTo>
                    <a:pt x="621" y="543"/>
                  </a:lnTo>
                  <a:lnTo>
                    <a:pt x="537" y="671"/>
                  </a:lnTo>
                  <a:close/>
                  <a:moveTo>
                    <a:pt x="459" y="143"/>
                  </a:moveTo>
                  <a:lnTo>
                    <a:pt x="460" y="143"/>
                  </a:lnTo>
                  <a:cubicBezTo>
                    <a:pt x="474" y="143"/>
                    <a:pt x="487" y="139"/>
                    <a:pt x="498" y="131"/>
                  </a:cubicBezTo>
                  <a:lnTo>
                    <a:pt x="575" y="530"/>
                  </a:lnTo>
                  <a:lnTo>
                    <a:pt x="544" y="575"/>
                  </a:lnTo>
                  <a:close/>
                  <a:moveTo>
                    <a:pt x="244" y="558"/>
                  </a:moveTo>
                  <a:lnTo>
                    <a:pt x="188" y="584"/>
                  </a:lnTo>
                  <a:lnTo>
                    <a:pt x="158" y="576"/>
                  </a:lnTo>
                  <a:lnTo>
                    <a:pt x="168" y="548"/>
                  </a:lnTo>
                  <a:lnTo>
                    <a:pt x="187" y="552"/>
                  </a:lnTo>
                  <a:cubicBezTo>
                    <a:pt x="188" y="552"/>
                    <a:pt x="190" y="552"/>
                    <a:pt x="192" y="551"/>
                  </a:cubicBezTo>
                  <a:lnTo>
                    <a:pt x="225" y="541"/>
                  </a:lnTo>
                  <a:cubicBezTo>
                    <a:pt x="228" y="539"/>
                    <a:pt x="231" y="537"/>
                    <a:pt x="232" y="534"/>
                  </a:cubicBezTo>
                  <a:lnTo>
                    <a:pt x="251" y="470"/>
                  </a:lnTo>
                  <a:cubicBezTo>
                    <a:pt x="252" y="467"/>
                    <a:pt x="251" y="465"/>
                    <a:pt x="250" y="462"/>
                  </a:cubicBezTo>
                  <a:lnTo>
                    <a:pt x="234" y="431"/>
                  </a:lnTo>
                  <a:cubicBezTo>
                    <a:pt x="240" y="426"/>
                    <a:pt x="245" y="420"/>
                    <a:pt x="249" y="413"/>
                  </a:cubicBezTo>
                  <a:cubicBezTo>
                    <a:pt x="250" y="410"/>
                    <a:pt x="251" y="408"/>
                    <a:pt x="252" y="406"/>
                  </a:cubicBezTo>
                  <a:lnTo>
                    <a:pt x="278" y="456"/>
                  </a:lnTo>
                  <a:close/>
                  <a:moveTo>
                    <a:pt x="171" y="399"/>
                  </a:moveTo>
                  <a:cubicBezTo>
                    <a:pt x="165" y="382"/>
                    <a:pt x="174" y="363"/>
                    <a:pt x="192" y="358"/>
                  </a:cubicBezTo>
                  <a:cubicBezTo>
                    <a:pt x="195" y="357"/>
                    <a:pt x="198" y="356"/>
                    <a:pt x="202" y="356"/>
                  </a:cubicBezTo>
                  <a:cubicBezTo>
                    <a:pt x="215" y="356"/>
                    <a:pt x="228" y="365"/>
                    <a:pt x="233" y="379"/>
                  </a:cubicBezTo>
                  <a:cubicBezTo>
                    <a:pt x="239" y="396"/>
                    <a:pt x="229" y="415"/>
                    <a:pt x="212" y="420"/>
                  </a:cubicBezTo>
                  <a:cubicBezTo>
                    <a:pt x="195" y="426"/>
                    <a:pt x="176" y="417"/>
                    <a:pt x="171" y="399"/>
                  </a:cubicBezTo>
                  <a:close/>
                  <a:moveTo>
                    <a:pt x="118" y="372"/>
                  </a:moveTo>
                  <a:cubicBezTo>
                    <a:pt x="115" y="371"/>
                    <a:pt x="113" y="372"/>
                    <a:pt x="110" y="374"/>
                  </a:cubicBezTo>
                  <a:lnTo>
                    <a:pt x="56" y="412"/>
                  </a:lnTo>
                  <a:cubicBezTo>
                    <a:pt x="53" y="413"/>
                    <a:pt x="51" y="417"/>
                    <a:pt x="51" y="420"/>
                  </a:cubicBezTo>
                  <a:lnTo>
                    <a:pt x="51" y="455"/>
                  </a:lnTo>
                  <a:cubicBezTo>
                    <a:pt x="51" y="456"/>
                    <a:pt x="52" y="458"/>
                    <a:pt x="53" y="460"/>
                  </a:cubicBezTo>
                  <a:lnTo>
                    <a:pt x="63" y="476"/>
                  </a:lnTo>
                  <a:lnTo>
                    <a:pt x="39" y="494"/>
                  </a:lnTo>
                  <a:lnTo>
                    <a:pt x="21" y="468"/>
                  </a:lnTo>
                  <a:lnTo>
                    <a:pt x="26" y="404"/>
                  </a:lnTo>
                  <a:lnTo>
                    <a:pt x="107" y="338"/>
                  </a:lnTo>
                  <a:lnTo>
                    <a:pt x="169" y="347"/>
                  </a:lnTo>
                  <a:cubicBezTo>
                    <a:pt x="160" y="355"/>
                    <a:pt x="153" y="365"/>
                    <a:pt x="150" y="377"/>
                  </a:cubicBezTo>
                  <a:close/>
                  <a:moveTo>
                    <a:pt x="428" y="135"/>
                  </a:moveTo>
                  <a:lnTo>
                    <a:pt x="250" y="366"/>
                  </a:lnTo>
                  <a:cubicBezTo>
                    <a:pt x="241" y="349"/>
                    <a:pt x="224" y="338"/>
                    <a:pt x="206" y="336"/>
                  </a:cubicBezTo>
                  <a:lnTo>
                    <a:pt x="395" y="102"/>
                  </a:lnTo>
                  <a:cubicBezTo>
                    <a:pt x="402" y="116"/>
                    <a:pt x="413" y="129"/>
                    <a:pt x="428" y="135"/>
                  </a:cubicBezTo>
                  <a:close/>
                  <a:moveTo>
                    <a:pt x="460" y="21"/>
                  </a:moveTo>
                  <a:cubicBezTo>
                    <a:pt x="488" y="21"/>
                    <a:pt x="511" y="43"/>
                    <a:pt x="511" y="72"/>
                  </a:cubicBezTo>
                  <a:cubicBezTo>
                    <a:pt x="511" y="100"/>
                    <a:pt x="488" y="123"/>
                    <a:pt x="460" y="123"/>
                  </a:cubicBezTo>
                  <a:cubicBezTo>
                    <a:pt x="432" y="123"/>
                    <a:pt x="409" y="100"/>
                    <a:pt x="409" y="72"/>
                  </a:cubicBezTo>
                  <a:cubicBezTo>
                    <a:pt x="409" y="43"/>
                    <a:pt x="432" y="21"/>
                    <a:pt x="460" y="21"/>
                  </a:cubicBezTo>
                  <a:close/>
                  <a:moveTo>
                    <a:pt x="680" y="441"/>
                  </a:moveTo>
                  <a:cubicBezTo>
                    <a:pt x="680" y="440"/>
                    <a:pt x="680" y="440"/>
                    <a:pt x="680" y="439"/>
                  </a:cubicBezTo>
                  <a:cubicBezTo>
                    <a:pt x="719" y="342"/>
                    <a:pt x="785" y="323"/>
                    <a:pt x="830" y="323"/>
                  </a:cubicBezTo>
                  <a:cubicBezTo>
                    <a:pt x="857" y="323"/>
                    <a:pt x="876" y="330"/>
                    <a:pt x="880" y="331"/>
                  </a:cubicBezTo>
                  <a:cubicBezTo>
                    <a:pt x="889" y="335"/>
                    <a:pt x="895" y="341"/>
                    <a:pt x="897" y="350"/>
                  </a:cubicBezTo>
                  <a:cubicBezTo>
                    <a:pt x="901" y="361"/>
                    <a:pt x="897" y="376"/>
                    <a:pt x="893" y="386"/>
                  </a:cubicBezTo>
                  <a:cubicBezTo>
                    <a:pt x="881" y="369"/>
                    <a:pt x="853" y="347"/>
                    <a:pt x="800" y="357"/>
                  </a:cubicBezTo>
                  <a:cubicBezTo>
                    <a:pt x="739" y="367"/>
                    <a:pt x="696" y="424"/>
                    <a:pt x="677" y="454"/>
                  </a:cubicBezTo>
                  <a:cubicBezTo>
                    <a:pt x="676" y="446"/>
                    <a:pt x="679" y="442"/>
                    <a:pt x="680" y="441"/>
                  </a:cubicBezTo>
                  <a:lnTo>
                    <a:pt x="734" y="292"/>
                  </a:lnTo>
                  <a:cubicBezTo>
                    <a:pt x="740" y="298"/>
                    <a:pt x="748" y="308"/>
                    <a:pt x="755" y="320"/>
                  </a:cubicBezTo>
                  <a:cubicBezTo>
                    <a:pt x="728" y="334"/>
                    <a:pt x="702" y="357"/>
                    <a:pt x="680" y="393"/>
                  </a:cubicBezTo>
                  <a:cubicBezTo>
                    <a:pt x="683" y="360"/>
                    <a:pt x="694" y="316"/>
                    <a:pt x="734" y="292"/>
                  </a:cubicBezTo>
                  <a:close/>
                  <a:moveTo>
                    <a:pt x="786" y="278"/>
                  </a:moveTo>
                  <a:cubicBezTo>
                    <a:pt x="787" y="278"/>
                    <a:pt x="788" y="278"/>
                    <a:pt x="788" y="278"/>
                  </a:cubicBezTo>
                  <a:cubicBezTo>
                    <a:pt x="794" y="283"/>
                    <a:pt x="797" y="297"/>
                    <a:pt x="799" y="307"/>
                  </a:cubicBezTo>
                  <a:cubicBezTo>
                    <a:pt x="791" y="308"/>
                    <a:pt x="782" y="309"/>
                    <a:pt x="774" y="313"/>
                  </a:cubicBezTo>
                  <a:cubicBezTo>
                    <a:pt x="769" y="305"/>
                    <a:pt x="762" y="293"/>
                    <a:pt x="754" y="283"/>
                  </a:cubicBezTo>
                  <a:cubicBezTo>
                    <a:pt x="765" y="280"/>
                    <a:pt x="776" y="278"/>
                    <a:pt x="786" y="278"/>
                  </a:cubicBezTo>
                  <a:close/>
                  <a:moveTo>
                    <a:pt x="830" y="288"/>
                  </a:moveTo>
                  <a:cubicBezTo>
                    <a:pt x="837" y="294"/>
                    <a:pt x="840" y="299"/>
                    <a:pt x="840" y="303"/>
                  </a:cubicBezTo>
                  <a:cubicBezTo>
                    <a:pt x="834" y="303"/>
                    <a:pt x="826" y="303"/>
                    <a:pt x="819" y="304"/>
                  </a:cubicBezTo>
                  <a:cubicBezTo>
                    <a:pt x="818" y="298"/>
                    <a:pt x="817" y="290"/>
                    <a:pt x="814" y="282"/>
                  </a:cubicBezTo>
                  <a:cubicBezTo>
                    <a:pt x="819" y="284"/>
                    <a:pt x="825" y="286"/>
                    <a:pt x="830" y="288"/>
                  </a:cubicBezTo>
                  <a:close/>
                  <a:moveTo>
                    <a:pt x="1437" y="214"/>
                  </a:moveTo>
                  <a:cubicBezTo>
                    <a:pt x="1465" y="214"/>
                    <a:pt x="1489" y="237"/>
                    <a:pt x="1489" y="265"/>
                  </a:cubicBezTo>
                  <a:cubicBezTo>
                    <a:pt x="1489" y="293"/>
                    <a:pt x="1465" y="316"/>
                    <a:pt x="1437" y="316"/>
                  </a:cubicBezTo>
                  <a:cubicBezTo>
                    <a:pt x="1409" y="316"/>
                    <a:pt x="1386" y="293"/>
                    <a:pt x="1386" y="265"/>
                  </a:cubicBezTo>
                  <a:cubicBezTo>
                    <a:pt x="1386" y="237"/>
                    <a:pt x="1409" y="214"/>
                    <a:pt x="1437" y="214"/>
                  </a:cubicBezTo>
                  <a:close/>
                  <a:moveTo>
                    <a:pt x="1509" y="706"/>
                  </a:moveTo>
                  <a:cubicBezTo>
                    <a:pt x="1508" y="702"/>
                    <a:pt x="1504" y="697"/>
                    <a:pt x="1498" y="697"/>
                  </a:cubicBezTo>
                  <a:lnTo>
                    <a:pt x="1480" y="697"/>
                  </a:lnTo>
                  <a:lnTo>
                    <a:pt x="1480" y="322"/>
                  </a:lnTo>
                  <a:cubicBezTo>
                    <a:pt x="1498" y="308"/>
                    <a:pt x="1509" y="288"/>
                    <a:pt x="1509" y="265"/>
                  </a:cubicBezTo>
                  <a:cubicBezTo>
                    <a:pt x="1509" y="226"/>
                    <a:pt x="1477" y="193"/>
                    <a:pt x="1437" y="193"/>
                  </a:cubicBezTo>
                  <a:cubicBezTo>
                    <a:pt x="1400" y="193"/>
                    <a:pt x="1369" y="223"/>
                    <a:pt x="1366" y="259"/>
                  </a:cubicBezTo>
                  <a:lnTo>
                    <a:pt x="1043" y="527"/>
                  </a:lnTo>
                  <a:lnTo>
                    <a:pt x="1024" y="501"/>
                  </a:lnTo>
                  <a:cubicBezTo>
                    <a:pt x="1023" y="498"/>
                    <a:pt x="1020" y="497"/>
                    <a:pt x="1018" y="497"/>
                  </a:cubicBezTo>
                  <a:cubicBezTo>
                    <a:pt x="1015" y="496"/>
                    <a:pt x="1012" y="497"/>
                    <a:pt x="1010" y="498"/>
                  </a:cubicBezTo>
                  <a:lnTo>
                    <a:pt x="985" y="519"/>
                  </a:lnTo>
                  <a:cubicBezTo>
                    <a:pt x="953" y="474"/>
                    <a:pt x="927" y="437"/>
                    <a:pt x="906" y="408"/>
                  </a:cubicBezTo>
                  <a:cubicBezTo>
                    <a:pt x="912" y="396"/>
                    <a:pt x="924" y="368"/>
                    <a:pt x="917" y="344"/>
                  </a:cubicBezTo>
                  <a:cubicBezTo>
                    <a:pt x="913" y="331"/>
                    <a:pt x="905" y="321"/>
                    <a:pt x="891" y="314"/>
                  </a:cubicBezTo>
                  <a:cubicBezTo>
                    <a:pt x="886" y="308"/>
                    <a:pt x="869" y="286"/>
                    <a:pt x="840" y="271"/>
                  </a:cubicBezTo>
                  <a:cubicBezTo>
                    <a:pt x="840" y="271"/>
                    <a:pt x="839" y="270"/>
                    <a:pt x="838" y="270"/>
                  </a:cubicBezTo>
                  <a:cubicBezTo>
                    <a:pt x="838" y="270"/>
                    <a:pt x="837" y="270"/>
                    <a:pt x="837" y="269"/>
                  </a:cubicBezTo>
                  <a:cubicBezTo>
                    <a:pt x="824" y="263"/>
                    <a:pt x="810" y="259"/>
                    <a:pt x="794" y="257"/>
                  </a:cubicBezTo>
                  <a:cubicBezTo>
                    <a:pt x="788" y="255"/>
                    <a:pt x="779" y="253"/>
                    <a:pt x="767" y="258"/>
                  </a:cubicBezTo>
                  <a:cubicBezTo>
                    <a:pt x="766" y="258"/>
                    <a:pt x="766" y="259"/>
                    <a:pt x="765" y="259"/>
                  </a:cubicBezTo>
                  <a:cubicBezTo>
                    <a:pt x="756" y="261"/>
                    <a:pt x="746" y="264"/>
                    <a:pt x="736" y="268"/>
                  </a:cubicBezTo>
                  <a:cubicBezTo>
                    <a:pt x="735" y="269"/>
                    <a:pt x="734" y="269"/>
                    <a:pt x="734" y="270"/>
                  </a:cubicBezTo>
                  <a:cubicBezTo>
                    <a:pt x="732" y="269"/>
                    <a:pt x="729" y="268"/>
                    <a:pt x="727" y="268"/>
                  </a:cubicBezTo>
                  <a:cubicBezTo>
                    <a:pt x="716" y="269"/>
                    <a:pt x="708" y="277"/>
                    <a:pt x="702" y="291"/>
                  </a:cubicBezTo>
                  <a:cubicBezTo>
                    <a:pt x="652" y="338"/>
                    <a:pt x="658" y="417"/>
                    <a:pt x="660" y="434"/>
                  </a:cubicBezTo>
                  <a:cubicBezTo>
                    <a:pt x="657" y="441"/>
                    <a:pt x="652" y="457"/>
                    <a:pt x="664" y="476"/>
                  </a:cubicBezTo>
                  <a:lnTo>
                    <a:pt x="632" y="525"/>
                  </a:lnTo>
                  <a:lnTo>
                    <a:pt x="602" y="507"/>
                  </a:lnTo>
                  <a:cubicBezTo>
                    <a:pt x="599" y="504"/>
                    <a:pt x="594" y="504"/>
                    <a:pt x="591" y="507"/>
                  </a:cubicBezTo>
                  <a:lnTo>
                    <a:pt x="515" y="116"/>
                  </a:lnTo>
                  <a:cubicBezTo>
                    <a:pt x="525" y="103"/>
                    <a:pt x="531" y="88"/>
                    <a:pt x="531" y="72"/>
                  </a:cubicBezTo>
                  <a:cubicBezTo>
                    <a:pt x="531" y="32"/>
                    <a:pt x="499" y="0"/>
                    <a:pt x="460" y="0"/>
                  </a:cubicBezTo>
                  <a:cubicBezTo>
                    <a:pt x="420" y="0"/>
                    <a:pt x="388" y="32"/>
                    <a:pt x="388" y="72"/>
                  </a:cubicBezTo>
                  <a:cubicBezTo>
                    <a:pt x="388" y="73"/>
                    <a:pt x="388" y="75"/>
                    <a:pt x="388" y="77"/>
                  </a:cubicBezTo>
                  <a:lnTo>
                    <a:pt x="186" y="329"/>
                  </a:lnTo>
                  <a:lnTo>
                    <a:pt x="106" y="318"/>
                  </a:lnTo>
                  <a:cubicBezTo>
                    <a:pt x="103" y="317"/>
                    <a:pt x="100" y="318"/>
                    <a:pt x="98" y="319"/>
                  </a:cubicBezTo>
                  <a:lnTo>
                    <a:pt x="10" y="390"/>
                  </a:lnTo>
                  <a:cubicBezTo>
                    <a:pt x="8" y="392"/>
                    <a:pt x="6" y="394"/>
                    <a:pt x="6" y="398"/>
                  </a:cubicBezTo>
                  <a:lnTo>
                    <a:pt x="0" y="470"/>
                  </a:lnTo>
                  <a:cubicBezTo>
                    <a:pt x="0" y="472"/>
                    <a:pt x="1" y="475"/>
                    <a:pt x="2" y="476"/>
                  </a:cubicBezTo>
                  <a:lnTo>
                    <a:pt x="28" y="514"/>
                  </a:lnTo>
                  <a:cubicBezTo>
                    <a:pt x="30" y="517"/>
                    <a:pt x="32" y="518"/>
                    <a:pt x="35" y="519"/>
                  </a:cubicBezTo>
                  <a:cubicBezTo>
                    <a:pt x="35" y="519"/>
                    <a:pt x="36" y="519"/>
                    <a:pt x="37" y="519"/>
                  </a:cubicBezTo>
                  <a:cubicBezTo>
                    <a:pt x="38" y="519"/>
                    <a:pt x="41" y="518"/>
                    <a:pt x="43" y="517"/>
                  </a:cubicBezTo>
                  <a:lnTo>
                    <a:pt x="83" y="487"/>
                  </a:lnTo>
                  <a:cubicBezTo>
                    <a:pt x="86" y="485"/>
                    <a:pt x="88" y="478"/>
                    <a:pt x="85" y="474"/>
                  </a:cubicBezTo>
                  <a:lnTo>
                    <a:pt x="72" y="452"/>
                  </a:lnTo>
                  <a:lnTo>
                    <a:pt x="72" y="425"/>
                  </a:lnTo>
                  <a:lnTo>
                    <a:pt x="119" y="393"/>
                  </a:lnTo>
                  <a:lnTo>
                    <a:pt x="150" y="398"/>
                  </a:lnTo>
                  <a:cubicBezTo>
                    <a:pt x="150" y="401"/>
                    <a:pt x="150" y="403"/>
                    <a:pt x="151" y="406"/>
                  </a:cubicBezTo>
                  <a:cubicBezTo>
                    <a:pt x="158" y="428"/>
                    <a:pt x="179" y="442"/>
                    <a:pt x="202" y="442"/>
                  </a:cubicBezTo>
                  <a:cubicBezTo>
                    <a:pt x="206" y="442"/>
                    <a:pt x="211" y="442"/>
                    <a:pt x="215" y="440"/>
                  </a:cubicBezTo>
                  <a:lnTo>
                    <a:pt x="230" y="468"/>
                  </a:lnTo>
                  <a:lnTo>
                    <a:pt x="214" y="523"/>
                  </a:lnTo>
                  <a:lnTo>
                    <a:pt x="188" y="531"/>
                  </a:lnTo>
                  <a:lnTo>
                    <a:pt x="163" y="525"/>
                  </a:lnTo>
                  <a:cubicBezTo>
                    <a:pt x="158" y="524"/>
                    <a:pt x="153" y="527"/>
                    <a:pt x="152" y="532"/>
                  </a:cubicBezTo>
                  <a:lnTo>
                    <a:pt x="136" y="579"/>
                  </a:lnTo>
                  <a:cubicBezTo>
                    <a:pt x="135" y="581"/>
                    <a:pt x="135" y="584"/>
                    <a:pt x="136" y="587"/>
                  </a:cubicBezTo>
                  <a:cubicBezTo>
                    <a:pt x="137" y="589"/>
                    <a:pt x="140" y="591"/>
                    <a:pt x="142" y="592"/>
                  </a:cubicBezTo>
                  <a:lnTo>
                    <a:pt x="187" y="605"/>
                  </a:lnTo>
                  <a:cubicBezTo>
                    <a:pt x="187" y="606"/>
                    <a:pt x="188" y="606"/>
                    <a:pt x="189" y="606"/>
                  </a:cubicBezTo>
                  <a:cubicBezTo>
                    <a:pt x="191" y="606"/>
                    <a:pt x="193" y="605"/>
                    <a:pt x="194" y="604"/>
                  </a:cubicBezTo>
                  <a:lnTo>
                    <a:pt x="256" y="574"/>
                  </a:lnTo>
                  <a:cubicBezTo>
                    <a:pt x="259" y="573"/>
                    <a:pt x="261" y="571"/>
                    <a:pt x="262" y="569"/>
                  </a:cubicBezTo>
                  <a:lnTo>
                    <a:pt x="299" y="458"/>
                  </a:lnTo>
                  <a:cubicBezTo>
                    <a:pt x="300" y="456"/>
                    <a:pt x="300" y="453"/>
                    <a:pt x="298" y="450"/>
                  </a:cubicBezTo>
                  <a:lnTo>
                    <a:pt x="263" y="382"/>
                  </a:lnTo>
                  <a:lnTo>
                    <a:pt x="440" y="153"/>
                  </a:lnTo>
                  <a:lnTo>
                    <a:pt x="528" y="599"/>
                  </a:lnTo>
                  <a:lnTo>
                    <a:pt x="490" y="656"/>
                  </a:lnTo>
                  <a:cubicBezTo>
                    <a:pt x="489" y="658"/>
                    <a:pt x="488" y="661"/>
                    <a:pt x="489" y="664"/>
                  </a:cubicBezTo>
                  <a:cubicBezTo>
                    <a:pt x="489" y="666"/>
                    <a:pt x="491" y="669"/>
                    <a:pt x="493" y="670"/>
                  </a:cubicBezTo>
                  <a:lnTo>
                    <a:pt x="525" y="689"/>
                  </a:lnTo>
                  <a:lnTo>
                    <a:pt x="360" y="943"/>
                  </a:lnTo>
                  <a:cubicBezTo>
                    <a:pt x="357" y="946"/>
                    <a:pt x="357" y="951"/>
                    <a:pt x="359" y="953"/>
                  </a:cubicBezTo>
                  <a:cubicBezTo>
                    <a:pt x="361" y="957"/>
                    <a:pt x="364" y="959"/>
                    <a:pt x="368" y="959"/>
                  </a:cubicBezTo>
                  <a:lnTo>
                    <a:pt x="1261" y="959"/>
                  </a:lnTo>
                  <a:cubicBezTo>
                    <a:pt x="1265" y="959"/>
                    <a:pt x="1268" y="957"/>
                    <a:pt x="1270" y="953"/>
                  </a:cubicBezTo>
                  <a:cubicBezTo>
                    <a:pt x="1272" y="951"/>
                    <a:pt x="1272" y="946"/>
                    <a:pt x="1270" y="943"/>
                  </a:cubicBezTo>
                  <a:cubicBezTo>
                    <a:pt x="1268" y="942"/>
                    <a:pt x="1189" y="821"/>
                    <a:pt x="1097" y="685"/>
                  </a:cubicBezTo>
                  <a:lnTo>
                    <a:pt x="1126" y="664"/>
                  </a:lnTo>
                  <a:cubicBezTo>
                    <a:pt x="1131" y="661"/>
                    <a:pt x="1131" y="654"/>
                    <a:pt x="1128" y="650"/>
                  </a:cubicBezTo>
                  <a:lnTo>
                    <a:pt x="1095" y="602"/>
                  </a:lnTo>
                  <a:lnTo>
                    <a:pt x="1404" y="340"/>
                  </a:lnTo>
                  <a:lnTo>
                    <a:pt x="1404" y="697"/>
                  </a:lnTo>
                  <a:lnTo>
                    <a:pt x="1383" y="697"/>
                  </a:lnTo>
                  <a:cubicBezTo>
                    <a:pt x="1380" y="697"/>
                    <a:pt x="1377" y="699"/>
                    <a:pt x="1375" y="702"/>
                  </a:cubicBezTo>
                  <a:cubicBezTo>
                    <a:pt x="1373" y="705"/>
                    <a:pt x="1372" y="708"/>
                    <a:pt x="1374" y="711"/>
                  </a:cubicBezTo>
                  <a:lnTo>
                    <a:pt x="1405" y="784"/>
                  </a:lnTo>
                  <a:cubicBezTo>
                    <a:pt x="1407" y="787"/>
                    <a:pt x="1410" y="790"/>
                    <a:pt x="1414" y="790"/>
                  </a:cubicBezTo>
                  <a:lnTo>
                    <a:pt x="1446" y="790"/>
                  </a:lnTo>
                  <a:cubicBezTo>
                    <a:pt x="1448" y="811"/>
                    <a:pt x="1456" y="849"/>
                    <a:pt x="1479" y="849"/>
                  </a:cubicBezTo>
                  <a:cubicBezTo>
                    <a:pt x="1486" y="849"/>
                    <a:pt x="1491" y="847"/>
                    <a:pt x="1496" y="841"/>
                  </a:cubicBezTo>
                  <a:cubicBezTo>
                    <a:pt x="1519" y="817"/>
                    <a:pt x="1511" y="725"/>
                    <a:pt x="1509" y="706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0" name="Google Shape;1790;p36"/>
            <p:cNvSpPr/>
            <p:nvPr/>
          </p:nvSpPr>
          <p:spPr>
            <a:xfrm>
              <a:off x="11584622" y="5201097"/>
              <a:ext cx="73502" cy="73502"/>
            </a:xfrm>
            <a:custGeom>
              <a:rect b="b" l="l" r="r" t="t"/>
              <a:pathLst>
                <a:path extrusionOk="0" h="60" w="60">
                  <a:moveTo>
                    <a:pt x="30" y="60"/>
                  </a:moveTo>
                  <a:cubicBezTo>
                    <a:pt x="46" y="60"/>
                    <a:pt x="60" y="46"/>
                    <a:pt x="60" y="30"/>
                  </a:cubicBezTo>
                  <a:cubicBezTo>
                    <a:pt x="60" y="13"/>
                    <a:pt x="46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1" name="Google Shape;1791;p36"/>
            <p:cNvSpPr/>
            <p:nvPr/>
          </p:nvSpPr>
          <p:spPr>
            <a:xfrm>
              <a:off x="11279403" y="5613454"/>
              <a:ext cx="38620" cy="38620"/>
            </a:xfrm>
            <a:custGeom>
              <a:rect b="b" l="l" r="r" t="t"/>
              <a:pathLst>
                <a:path extrusionOk="0" h="32" w="32">
                  <a:moveTo>
                    <a:pt x="31" y="11"/>
                  </a:moveTo>
                  <a:cubicBezTo>
                    <a:pt x="29" y="3"/>
                    <a:pt x="19" y="-2"/>
                    <a:pt x="10" y="1"/>
                  </a:cubicBezTo>
                  <a:cubicBezTo>
                    <a:pt x="2" y="3"/>
                    <a:pt x="-3" y="12"/>
                    <a:pt x="1" y="21"/>
                  </a:cubicBezTo>
                  <a:cubicBezTo>
                    <a:pt x="3" y="30"/>
                    <a:pt x="12" y="34"/>
                    <a:pt x="21" y="31"/>
                  </a:cubicBezTo>
                  <a:cubicBezTo>
                    <a:pt x="29" y="29"/>
                    <a:pt x="34" y="20"/>
                    <a:pt x="31" y="11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2" name="Google Shape;1792;p36"/>
            <p:cNvSpPr/>
            <p:nvPr/>
          </p:nvSpPr>
          <p:spPr>
            <a:xfrm>
              <a:off x="11042703" y="5833956"/>
              <a:ext cx="159461" cy="159461"/>
            </a:xfrm>
            <a:custGeom>
              <a:rect b="b" l="l" r="r" t="t"/>
              <a:pathLst>
                <a:path extrusionOk="0" h="129" w="129">
                  <a:moveTo>
                    <a:pt x="129" y="65"/>
                  </a:moveTo>
                  <a:cubicBezTo>
                    <a:pt x="129" y="29"/>
                    <a:pt x="100" y="0"/>
                    <a:pt x="64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100" y="129"/>
                    <a:pt x="129" y="100"/>
                    <a:pt x="129" y="65"/>
                  </a:cubicBezTo>
                  <a:close/>
                </a:path>
              </a:pathLst>
            </a:custGeom>
            <a:solidFill>
              <a:srgbClr val="AFB1B4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11030245" y="5821498"/>
              <a:ext cx="183131" cy="184377"/>
            </a:xfrm>
            <a:custGeom>
              <a:rect b="b" l="l" r="r" t="t"/>
              <a:pathLst>
                <a:path extrusionOk="0" h="149" w="148">
                  <a:moveTo>
                    <a:pt x="74" y="21"/>
                  </a:moveTo>
                  <a:cubicBezTo>
                    <a:pt x="44" y="21"/>
                    <a:pt x="20" y="45"/>
                    <a:pt x="20" y="75"/>
                  </a:cubicBezTo>
                  <a:cubicBezTo>
                    <a:pt x="20" y="105"/>
                    <a:pt x="44" y="129"/>
                    <a:pt x="74" y="129"/>
                  </a:cubicBezTo>
                  <a:cubicBezTo>
                    <a:pt x="104" y="129"/>
                    <a:pt x="128" y="105"/>
                    <a:pt x="128" y="75"/>
                  </a:cubicBezTo>
                  <a:cubicBezTo>
                    <a:pt x="128" y="45"/>
                    <a:pt x="104" y="21"/>
                    <a:pt x="74" y="21"/>
                  </a:cubicBezTo>
                  <a:close/>
                  <a:moveTo>
                    <a:pt x="74" y="149"/>
                  </a:moveTo>
                  <a:cubicBezTo>
                    <a:pt x="33" y="149"/>
                    <a:pt x="0" y="116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12380683" y="3559144"/>
              <a:ext cx="2134041" cy="3024779"/>
            </a:xfrm>
            <a:custGeom>
              <a:rect b="b" l="l" r="r" t="t"/>
              <a:pathLst>
                <a:path extrusionOk="0" h="2429" w="1714">
                  <a:moveTo>
                    <a:pt x="943" y="2429"/>
                  </a:moveTo>
                  <a:lnTo>
                    <a:pt x="398" y="2429"/>
                  </a:lnTo>
                  <a:cubicBezTo>
                    <a:pt x="392" y="2429"/>
                    <a:pt x="388" y="2425"/>
                    <a:pt x="388" y="2419"/>
                  </a:cubicBezTo>
                  <a:cubicBezTo>
                    <a:pt x="388" y="2414"/>
                    <a:pt x="392" y="2409"/>
                    <a:pt x="398" y="2409"/>
                  </a:cubicBezTo>
                  <a:lnTo>
                    <a:pt x="943" y="2409"/>
                  </a:lnTo>
                  <a:cubicBezTo>
                    <a:pt x="966" y="2409"/>
                    <a:pt x="984" y="2391"/>
                    <a:pt x="984" y="2369"/>
                  </a:cubicBezTo>
                  <a:lnTo>
                    <a:pt x="984" y="1055"/>
                  </a:lnTo>
                  <a:cubicBezTo>
                    <a:pt x="984" y="1020"/>
                    <a:pt x="955" y="991"/>
                    <a:pt x="919" y="991"/>
                  </a:cubicBezTo>
                  <a:lnTo>
                    <a:pt x="137" y="991"/>
                  </a:lnTo>
                  <a:cubicBezTo>
                    <a:pt x="61" y="991"/>
                    <a:pt x="0" y="930"/>
                    <a:pt x="0" y="855"/>
                  </a:cubicBezTo>
                  <a:lnTo>
                    <a:pt x="0" y="561"/>
                  </a:lnTo>
                  <a:cubicBezTo>
                    <a:pt x="0" y="485"/>
                    <a:pt x="61" y="424"/>
                    <a:pt x="137" y="424"/>
                  </a:cubicBezTo>
                  <a:lnTo>
                    <a:pt x="904" y="424"/>
                  </a:lnTo>
                  <a:cubicBezTo>
                    <a:pt x="940" y="424"/>
                    <a:pt x="968" y="395"/>
                    <a:pt x="968" y="360"/>
                  </a:cubicBezTo>
                  <a:lnTo>
                    <a:pt x="968" y="60"/>
                  </a:lnTo>
                  <a:cubicBezTo>
                    <a:pt x="968" y="27"/>
                    <a:pt x="995" y="0"/>
                    <a:pt x="1028" y="0"/>
                  </a:cubicBezTo>
                  <a:lnTo>
                    <a:pt x="1704" y="0"/>
                  </a:lnTo>
                  <a:cubicBezTo>
                    <a:pt x="1710" y="0"/>
                    <a:pt x="1714" y="5"/>
                    <a:pt x="1714" y="10"/>
                  </a:cubicBezTo>
                  <a:cubicBezTo>
                    <a:pt x="1714" y="16"/>
                    <a:pt x="1710" y="21"/>
                    <a:pt x="1704" y="21"/>
                  </a:cubicBezTo>
                  <a:lnTo>
                    <a:pt x="1028" y="21"/>
                  </a:lnTo>
                  <a:cubicBezTo>
                    <a:pt x="1006" y="21"/>
                    <a:pt x="989" y="38"/>
                    <a:pt x="989" y="60"/>
                  </a:cubicBezTo>
                  <a:lnTo>
                    <a:pt x="989" y="360"/>
                  </a:lnTo>
                  <a:cubicBezTo>
                    <a:pt x="989" y="406"/>
                    <a:pt x="950" y="445"/>
                    <a:pt x="904" y="445"/>
                  </a:cubicBezTo>
                  <a:lnTo>
                    <a:pt x="137" y="445"/>
                  </a:lnTo>
                  <a:cubicBezTo>
                    <a:pt x="72" y="445"/>
                    <a:pt x="20" y="496"/>
                    <a:pt x="20" y="561"/>
                  </a:cubicBezTo>
                  <a:lnTo>
                    <a:pt x="20" y="855"/>
                  </a:lnTo>
                  <a:cubicBezTo>
                    <a:pt x="20" y="918"/>
                    <a:pt x="72" y="970"/>
                    <a:pt x="137" y="970"/>
                  </a:cubicBezTo>
                  <a:lnTo>
                    <a:pt x="919" y="970"/>
                  </a:lnTo>
                  <a:cubicBezTo>
                    <a:pt x="966" y="970"/>
                    <a:pt x="1004" y="1008"/>
                    <a:pt x="1004" y="1055"/>
                  </a:cubicBezTo>
                  <a:lnTo>
                    <a:pt x="1004" y="2369"/>
                  </a:lnTo>
                  <a:cubicBezTo>
                    <a:pt x="1004" y="2402"/>
                    <a:pt x="977" y="2429"/>
                    <a:pt x="943" y="2429"/>
                  </a:cubicBez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5" name="Google Shape;1795;p36"/>
            <p:cNvSpPr/>
            <p:nvPr/>
          </p:nvSpPr>
          <p:spPr>
            <a:xfrm>
              <a:off x="10211756" y="3437053"/>
              <a:ext cx="4428794" cy="3146867"/>
            </a:xfrm>
            <a:custGeom>
              <a:rect b="b" l="l" r="r" t="t"/>
              <a:pathLst>
                <a:path extrusionOk="0" h="2527" w="3556">
                  <a:moveTo>
                    <a:pt x="93" y="20"/>
                  </a:moveTo>
                  <a:cubicBezTo>
                    <a:pt x="53" y="20"/>
                    <a:pt x="21" y="53"/>
                    <a:pt x="21" y="94"/>
                  </a:cubicBezTo>
                  <a:lnTo>
                    <a:pt x="21" y="134"/>
                  </a:lnTo>
                  <a:cubicBezTo>
                    <a:pt x="21" y="158"/>
                    <a:pt x="41" y="178"/>
                    <a:pt x="65" y="178"/>
                  </a:cubicBezTo>
                  <a:lnTo>
                    <a:pt x="180" y="178"/>
                  </a:lnTo>
                  <a:lnTo>
                    <a:pt x="180" y="65"/>
                  </a:lnTo>
                  <a:cubicBezTo>
                    <a:pt x="180" y="40"/>
                    <a:pt x="160" y="20"/>
                    <a:pt x="136" y="20"/>
                  </a:cubicBezTo>
                  <a:close/>
                  <a:moveTo>
                    <a:pt x="738" y="2527"/>
                  </a:moveTo>
                  <a:lnTo>
                    <a:pt x="243" y="2527"/>
                  </a:lnTo>
                  <a:cubicBezTo>
                    <a:pt x="209" y="2527"/>
                    <a:pt x="180" y="2499"/>
                    <a:pt x="180" y="2464"/>
                  </a:cubicBezTo>
                  <a:lnTo>
                    <a:pt x="180" y="199"/>
                  </a:lnTo>
                  <a:lnTo>
                    <a:pt x="65" y="199"/>
                  </a:lnTo>
                  <a:cubicBezTo>
                    <a:pt x="29" y="199"/>
                    <a:pt x="0" y="170"/>
                    <a:pt x="0" y="134"/>
                  </a:cubicBezTo>
                  <a:lnTo>
                    <a:pt x="0" y="94"/>
                  </a:lnTo>
                  <a:cubicBezTo>
                    <a:pt x="0" y="42"/>
                    <a:pt x="42" y="0"/>
                    <a:pt x="93" y="0"/>
                  </a:cubicBezTo>
                  <a:lnTo>
                    <a:pt x="136" y="0"/>
                  </a:lnTo>
                  <a:cubicBezTo>
                    <a:pt x="172" y="0"/>
                    <a:pt x="201" y="29"/>
                    <a:pt x="201" y="65"/>
                  </a:cubicBezTo>
                  <a:lnTo>
                    <a:pt x="201" y="178"/>
                  </a:lnTo>
                  <a:lnTo>
                    <a:pt x="3545" y="178"/>
                  </a:lnTo>
                  <a:cubicBezTo>
                    <a:pt x="3551" y="178"/>
                    <a:pt x="3556" y="183"/>
                    <a:pt x="3556" y="189"/>
                  </a:cubicBezTo>
                  <a:cubicBezTo>
                    <a:pt x="3556" y="194"/>
                    <a:pt x="3551" y="199"/>
                    <a:pt x="3545" y="199"/>
                  </a:cubicBezTo>
                  <a:lnTo>
                    <a:pt x="201" y="199"/>
                  </a:lnTo>
                  <a:lnTo>
                    <a:pt x="201" y="2464"/>
                  </a:lnTo>
                  <a:cubicBezTo>
                    <a:pt x="201" y="2488"/>
                    <a:pt x="220" y="2507"/>
                    <a:pt x="243" y="2507"/>
                  </a:cubicBezTo>
                  <a:lnTo>
                    <a:pt x="738" y="2507"/>
                  </a:lnTo>
                  <a:cubicBezTo>
                    <a:pt x="743" y="2507"/>
                    <a:pt x="747" y="2512"/>
                    <a:pt x="747" y="2517"/>
                  </a:cubicBezTo>
                  <a:cubicBezTo>
                    <a:pt x="747" y="2523"/>
                    <a:pt x="743" y="2527"/>
                    <a:pt x="738" y="2527"/>
                  </a:cubicBezTo>
                  <a:close/>
                </a:path>
              </a:pathLst>
            </a:custGeom>
            <a:solidFill>
              <a:srgbClr val="D1ECF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6" name="Google Shape;1796;p36"/>
            <p:cNvSpPr/>
            <p:nvPr/>
          </p:nvSpPr>
          <p:spPr>
            <a:xfrm>
              <a:off x="10847110" y="6476788"/>
              <a:ext cx="2213770" cy="286532"/>
            </a:xfrm>
            <a:custGeom>
              <a:rect b="b" l="l" r="r" t="t"/>
              <a:pathLst>
                <a:path extrusionOk="0" h="231" w="1778">
                  <a:moveTo>
                    <a:pt x="1721" y="231"/>
                  </a:moveTo>
                  <a:lnTo>
                    <a:pt x="58" y="231"/>
                  </a:lnTo>
                  <a:cubicBezTo>
                    <a:pt x="26" y="231"/>
                    <a:pt x="0" y="206"/>
                    <a:pt x="0" y="174"/>
                  </a:cubicBezTo>
                  <a:lnTo>
                    <a:pt x="0" y="0"/>
                  </a:lnTo>
                  <a:lnTo>
                    <a:pt x="1778" y="0"/>
                  </a:lnTo>
                  <a:lnTo>
                    <a:pt x="1778" y="174"/>
                  </a:lnTo>
                  <a:cubicBezTo>
                    <a:pt x="1778" y="206"/>
                    <a:pt x="1753" y="231"/>
                    <a:pt x="1721" y="231"/>
                  </a:cubicBez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7" name="Google Shape;1797;p36"/>
            <p:cNvSpPr/>
            <p:nvPr/>
          </p:nvSpPr>
          <p:spPr>
            <a:xfrm>
              <a:off x="10835901" y="6464330"/>
              <a:ext cx="2237440" cy="312694"/>
            </a:xfrm>
            <a:custGeom>
              <a:rect b="b" l="l" r="r" t="t"/>
              <a:pathLst>
                <a:path extrusionOk="0" h="252" w="1797">
                  <a:moveTo>
                    <a:pt x="20" y="20"/>
                  </a:moveTo>
                  <a:lnTo>
                    <a:pt x="20" y="184"/>
                  </a:lnTo>
                  <a:cubicBezTo>
                    <a:pt x="20" y="210"/>
                    <a:pt x="41" y="231"/>
                    <a:pt x="67" y="231"/>
                  </a:cubicBezTo>
                  <a:lnTo>
                    <a:pt x="1730" y="231"/>
                  </a:lnTo>
                  <a:cubicBezTo>
                    <a:pt x="1756" y="231"/>
                    <a:pt x="1777" y="210"/>
                    <a:pt x="1777" y="184"/>
                  </a:cubicBezTo>
                  <a:lnTo>
                    <a:pt x="1777" y="20"/>
                  </a:lnTo>
                  <a:close/>
                  <a:moveTo>
                    <a:pt x="1730" y="252"/>
                  </a:moveTo>
                  <a:lnTo>
                    <a:pt x="67" y="252"/>
                  </a:lnTo>
                  <a:cubicBezTo>
                    <a:pt x="30" y="252"/>
                    <a:pt x="0" y="222"/>
                    <a:pt x="0" y="184"/>
                  </a:cubicBezTo>
                  <a:lnTo>
                    <a:pt x="0" y="10"/>
                  </a:lnTo>
                  <a:cubicBezTo>
                    <a:pt x="0" y="4"/>
                    <a:pt x="4" y="0"/>
                    <a:pt x="9" y="0"/>
                  </a:cubicBezTo>
                  <a:lnTo>
                    <a:pt x="1787" y="0"/>
                  </a:lnTo>
                  <a:cubicBezTo>
                    <a:pt x="1793" y="0"/>
                    <a:pt x="1797" y="4"/>
                    <a:pt x="1797" y="10"/>
                  </a:cubicBezTo>
                  <a:lnTo>
                    <a:pt x="1797" y="184"/>
                  </a:lnTo>
                  <a:cubicBezTo>
                    <a:pt x="1797" y="222"/>
                    <a:pt x="1767" y="252"/>
                    <a:pt x="1730" y="252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8" name="Google Shape;1798;p36"/>
            <p:cNvSpPr/>
            <p:nvPr/>
          </p:nvSpPr>
          <p:spPr>
            <a:xfrm>
              <a:off x="10682669" y="6331030"/>
              <a:ext cx="2543903" cy="144512"/>
            </a:xfrm>
            <a:custGeom>
              <a:rect b="b" l="l" r="r" t="t"/>
              <a:pathLst>
                <a:path extrusionOk="0" h="117" w="2043">
                  <a:moveTo>
                    <a:pt x="2043" y="0"/>
                  </a:moveTo>
                  <a:lnTo>
                    <a:pt x="0" y="0"/>
                  </a:lnTo>
                  <a:lnTo>
                    <a:pt x="57" y="88"/>
                  </a:lnTo>
                  <a:cubicBezTo>
                    <a:pt x="68" y="106"/>
                    <a:pt x="89" y="117"/>
                    <a:pt x="110" y="117"/>
                  </a:cubicBezTo>
                  <a:lnTo>
                    <a:pt x="1933" y="117"/>
                  </a:lnTo>
                  <a:cubicBezTo>
                    <a:pt x="1954" y="117"/>
                    <a:pt x="1975" y="106"/>
                    <a:pt x="1987" y="88"/>
                  </a:cubicBez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10668965" y="6318572"/>
              <a:ext cx="2570067" cy="169428"/>
            </a:xfrm>
            <a:custGeom>
              <a:rect b="b" l="l" r="r" t="t"/>
              <a:pathLst>
                <a:path extrusionOk="0" h="137" w="2064">
                  <a:moveTo>
                    <a:pt x="29" y="20"/>
                  </a:moveTo>
                  <a:lnTo>
                    <a:pt x="75" y="92"/>
                  </a:lnTo>
                  <a:cubicBezTo>
                    <a:pt x="85" y="108"/>
                    <a:pt x="101" y="117"/>
                    <a:pt x="120" y="117"/>
                  </a:cubicBezTo>
                  <a:lnTo>
                    <a:pt x="1943" y="117"/>
                  </a:lnTo>
                  <a:cubicBezTo>
                    <a:pt x="1961" y="117"/>
                    <a:pt x="1978" y="108"/>
                    <a:pt x="1988" y="92"/>
                  </a:cubicBezTo>
                  <a:lnTo>
                    <a:pt x="2034" y="20"/>
                  </a:lnTo>
                  <a:close/>
                  <a:moveTo>
                    <a:pt x="1943" y="137"/>
                  </a:moveTo>
                  <a:lnTo>
                    <a:pt x="120" y="137"/>
                  </a:lnTo>
                  <a:cubicBezTo>
                    <a:pt x="95" y="137"/>
                    <a:pt x="72" y="125"/>
                    <a:pt x="58" y="103"/>
                  </a:cubicBezTo>
                  <a:lnTo>
                    <a:pt x="1" y="15"/>
                  </a:lnTo>
                  <a:cubicBezTo>
                    <a:pt x="0" y="12"/>
                    <a:pt x="0" y="8"/>
                    <a:pt x="1" y="5"/>
                  </a:cubicBezTo>
                  <a:cubicBezTo>
                    <a:pt x="3" y="2"/>
                    <a:pt x="6" y="0"/>
                    <a:pt x="10" y="0"/>
                  </a:cubicBezTo>
                  <a:lnTo>
                    <a:pt x="2053" y="0"/>
                  </a:lnTo>
                  <a:cubicBezTo>
                    <a:pt x="2057" y="0"/>
                    <a:pt x="2060" y="2"/>
                    <a:pt x="2062" y="5"/>
                  </a:cubicBezTo>
                  <a:cubicBezTo>
                    <a:pt x="2064" y="8"/>
                    <a:pt x="2064" y="12"/>
                    <a:pt x="2062" y="15"/>
                  </a:cubicBezTo>
                  <a:lnTo>
                    <a:pt x="2005" y="103"/>
                  </a:lnTo>
                  <a:cubicBezTo>
                    <a:pt x="1991" y="125"/>
                    <a:pt x="1968" y="137"/>
                    <a:pt x="1943" y="137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0" name="Google Shape;1800;p36"/>
            <p:cNvSpPr/>
            <p:nvPr/>
          </p:nvSpPr>
          <p:spPr>
            <a:xfrm>
              <a:off x="10891958" y="5846417"/>
              <a:ext cx="164445" cy="163199"/>
            </a:xfrm>
            <a:custGeom>
              <a:rect b="b" l="l" r="r" t="t"/>
              <a:pathLst>
                <a:path extrusionOk="0" h="132" w="133">
                  <a:moveTo>
                    <a:pt x="133" y="66"/>
                  </a:moveTo>
                  <a:cubicBezTo>
                    <a:pt x="133" y="30"/>
                    <a:pt x="103" y="0"/>
                    <a:pt x="66" y="0"/>
                  </a:cubicBezTo>
                  <a:cubicBezTo>
                    <a:pt x="29" y="0"/>
                    <a:pt x="0" y="30"/>
                    <a:pt x="0" y="66"/>
                  </a:cubicBezTo>
                  <a:cubicBezTo>
                    <a:pt x="0" y="103"/>
                    <a:pt x="29" y="132"/>
                    <a:pt x="66" y="132"/>
                  </a:cubicBezTo>
                  <a:cubicBezTo>
                    <a:pt x="103" y="132"/>
                    <a:pt x="133" y="103"/>
                    <a:pt x="133" y="66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10879501" y="5832710"/>
              <a:ext cx="188115" cy="190606"/>
            </a:xfrm>
            <a:custGeom>
              <a:rect b="b" l="l" r="r" t="t"/>
              <a:pathLst>
                <a:path extrusionOk="0" h="154" w="152">
                  <a:moveTo>
                    <a:pt x="76" y="21"/>
                  </a:moveTo>
                  <a:cubicBezTo>
                    <a:pt x="46" y="21"/>
                    <a:pt x="20" y="46"/>
                    <a:pt x="20" y="77"/>
                  </a:cubicBezTo>
                  <a:cubicBezTo>
                    <a:pt x="20" y="108"/>
                    <a:pt x="46" y="133"/>
                    <a:pt x="76" y="133"/>
                  </a:cubicBezTo>
                  <a:cubicBezTo>
                    <a:pt x="107" y="133"/>
                    <a:pt x="132" y="108"/>
                    <a:pt x="132" y="77"/>
                  </a:cubicBezTo>
                  <a:cubicBezTo>
                    <a:pt x="132" y="46"/>
                    <a:pt x="107" y="21"/>
                    <a:pt x="76" y="21"/>
                  </a:cubicBezTo>
                  <a:close/>
                  <a:moveTo>
                    <a:pt x="76" y="154"/>
                  </a:moveTo>
                  <a:cubicBezTo>
                    <a:pt x="34" y="154"/>
                    <a:pt x="0" y="120"/>
                    <a:pt x="0" y="77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118" y="0"/>
                    <a:pt x="152" y="35"/>
                    <a:pt x="152" y="77"/>
                  </a:cubicBezTo>
                  <a:cubicBezTo>
                    <a:pt x="152" y="120"/>
                    <a:pt x="118" y="154"/>
                    <a:pt x="76" y="154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2" name="Google Shape;1802;p36"/>
            <p:cNvSpPr/>
            <p:nvPr/>
          </p:nvSpPr>
          <p:spPr>
            <a:xfrm>
              <a:off x="10961726" y="5998404"/>
              <a:ext cx="29899" cy="343838"/>
            </a:xfrm>
            <a:custGeom>
              <a:rect b="b" l="l" r="r" t="t"/>
              <a:pathLst>
                <a:path extrusionOk="0" h="277" w="25">
                  <a:moveTo>
                    <a:pt x="14" y="277"/>
                  </a:moveTo>
                  <a:cubicBezTo>
                    <a:pt x="9" y="277"/>
                    <a:pt x="5" y="273"/>
                    <a:pt x="5" y="267"/>
                  </a:cubicBezTo>
                  <a:lnTo>
                    <a:pt x="0" y="10"/>
                  </a:ln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0"/>
                  </a:cubicBezTo>
                  <a:lnTo>
                    <a:pt x="25" y="267"/>
                  </a:lnTo>
                  <a:cubicBezTo>
                    <a:pt x="25" y="272"/>
                    <a:pt x="21" y="277"/>
                    <a:pt x="15" y="277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10989134" y="5990929"/>
              <a:ext cx="107138" cy="338855"/>
            </a:xfrm>
            <a:custGeom>
              <a:rect b="b" l="l" r="r" t="t"/>
              <a:pathLst>
                <a:path extrusionOk="0" h="273" w="87">
                  <a:moveTo>
                    <a:pt x="87" y="0"/>
                  </a:moveTo>
                  <a:lnTo>
                    <a:pt x="0" y="273"/>
                  </a:lnTo>
                  <a:close/>
                </a:path>
              </a:pathLst>
            </a:custGeom>
            <a:solidFill>
              <a:srgbClr val="AFB1B4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4" name="Google Shape;1804;p36"/>
            <p:cNvSpPr/>
            <p:nvPr/>
          </p:nvSpPr>
          <p:spPr>
            <a:xfrm>
              <a:off x="10975430" y="5977225"/>
              <a:ext cx="133300" cy="365017"/>
            </a:xfrm>
            <a:custGeom>
              <a:rect b="b" l="l" r="r" t="t"/>
              <a:pathLst>
                <a:path extrusionOk="0" h="294" w="108">
                  <a:moveTo>
                    <a:pt x="11" y="294"/>
                  </a:moveTo>
                  <a:cubicBezTo>
                    <a:pt x="10" y="294"/>
                    <a:pt x="8" y="294"/>
                    <a:pt x="8" y="293"/>
                  </a:cubicBezTo>
                  <a:cubicBezTo>
                    <a:pt x="2" y="292"/>
                    <a:pt x="-1" y="286"/>
                    <a:pt x="1" y="281"/>
                  </a:cubicBezTo>
                  <a:lnTo>
                    <a:pt x="88" y="8"/>
                  </a:lnTo>
                  <a:cubicBezTo>
                    <a:pt x="90" y="2"/>
                    <a:pt x="96" y="-1"/>
                    <a:pt x="101" y="1"/>
                  </a:cubicBezTo>
                  <a:cubicBezTo>
                    <a:pt x="107" y="3"/>
                    <a:pt x="110" y="9"/>
                    <a:pt x="108" y="14"/>
                  </a:cubicBezTo>
                  <a:lnTo>
                    <a:pt x="21" y="287"/>
                  </a:lnTo>
                  <a:cubicBezTo>
                    <a:pt x="19" y="291"/>
                    <a:pt x="15" y="294"/>
                    <a:pt x="11" y="294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5" name="Google Shape;1805;p36"/>
            <p:cNvSpPr/>
            <p:nvPr/>
          </p:nvSpPr>
          <p:spPr>
            <a:xfrm>
              <a:off x="12177619" y="5891266"/>
              <a:ext cx="24916" cy="59798"/>
            </a:xfrm>
            <a:custGeom>
              <a:rect b="b" l="l" r="r" t="t"/>
              <a:pathLst>
                <a:path extrusionOk="0" h="49" w="21">
                  <a:moveTo>
                    <a:pt x="5" y="43"/>
                  </a:moveTo>
                  <a:cubicBezTo>
                    <a:pt x="4" y="40"/>
                    <a:pt x="3" y="36"/>
                    <a:pt x="3" y="33"/>
                  </a:cubicBezTo>
                  <a:lnTo>
                    <a:pt x="3" y="25"/>
                  </a:lnTo>
                  <a:cubicBezTo>
                    <a:pt x="3" y="18"/>
                    <a:pt x="2" y="14"/>
                    <a:pt x="1" y="7"/>
                  </a:cubicBezTo>
                  <a:lnTo>
                    <a:pt x="0" y="6"/>
                  </a:lnTo>
                  <a:cubicBezTo>
                    <a:pt x="0" y="4"/>
                    <a:pt x="2" y="1"/>
                    <a:pt x="5" y="0"/>
                  </a:cubicBezTo>
                  <a:cubicBezTo>
                    <a:pt x="6" y="-1"/>
                    <a:pt x="8" y="0"/>
                    <a:pt x="9" y="1"/>
                  </a:cubicBezTo>
                  <a:cubicBezTo>
                    <a:pt x="12" y="3"/>
                    <a:pt x="16" y="7"/>
                    <a:pt x="17" y="10"/>
                  </a:cubicBezTo>
                  <a:cubicBezTo>
                    <a:pt x="19" y="15"/>
                    <a:pt x="21" y="19"/>
                    <a:pt x="21" y="23"/>
                  </a:cubicBezTo>
                  <a:cubicBezTo>
                    <a:pt x="21" y="27"/>
                    <a:pt x="21" y="31"/>
                    <a:pt x="19" y="35"/>
                  </a:cubicBezTo>
                  <a:cubicBezTo>
                    <a:pt x="19" y="39"/>
                    <a:pt x="17" y="43"/>
                    <a:pt x="15" y="46"/>
                  </a:cubicBezTo>
                  <a:cubicBezTo>
                    <a:pt x="12" y="49"/>
                    <a:pt x="9" y="49"/>
                    <a:pt x="7" y="48"/>
                  </a:cubicBezTo>
                  <a:cubicBezTo>
                    <a:pt x="6" y="46"/>
                    <a:pt x="5" y="45"/>
                    <a:pt x="5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6" name="Google Shape;1806;p36"/>
            <p:cNvSpPr/>
            <p:nvPr/>
          </p:nvSpPr>
          <p:spPr>
            <a:xfrm>
              <a:off x="12751926" y="6240087"/>
              <a:ext cx="195589" cy="89697"/>
            </a:xfrm>
            <a:custGeom>
              <a:rect b="b" l="l" r="r" t="t"/>
              <a:pathLst>
                <a:path extrusionOk="0" h="73" w="158">
                  <a:moveTo>
                    <a:pt x="86" y="0"/>
                  </a:moveTo>
                  <a:lnTo>
                    <a:pt x="72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158" y="73"/>
                  </a:lnTo>
                  <a:cubicBezTo>
                    <a:pt x="158" y="33"/>
                    <a:pt x="126" y="0"/>
                    <a:pt x="86" y="0"/>
                  </a:cubicBezTo>
                  <a:close/>
                </a:path>
              </a:pathLst>
            </a:custGeom>
            <a:solidFill>
              <a:srgbClr val="903DB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7" name="Google Shape;1807;p36"/>
            <p:cNvSpPr/>
            <p:nvPr/>
          </p:nvSpPr>
          <p:spPr>
            <a:xfrm>
              <a:off x="12739468" y="6227629"/>
              <a:ext cx="221751" cy="114613"/>
            </a:xfrm>
            <a:custGeom>
              <a:rect b="b" l="l" r="r" t="t"/>
              <a:pathLst>
                <a:path extrusionOk="0" h="93" w="179">
                  <a:moveTo>
                    <a:pt x="21" y="73"/>
                  </a:moveTo>
                  <a:lnTo>
                    <a:pt x="157" y="73"/>
                  </a:lnTo>
                  <a:cubicBezTo>
                    <a:pt x="153" y="43"/>
                    <a:pt x="127" y="21"/>
                    <a:pt x="96" y="21"/>
                  </a:cubicBezTo>
                  <a:lnTo>
                    <a:pt x="83" y="21"/>
                  </a:lnTo>
                  <a:cubicBezTo>
                    <a:pt x="52" y="21"/>
                    <a:pt x="26" y="43"/>
                    <a:pt x="21" y="73"/>
                  </a:cubicBezTo>
                  <a:close/>
                  <a:moveTo>
                    <a:pt x="168" y="93"/>
                  </a:moveTo>
                  <a:lnTo>
                    <a:pt x="10" y="93"/>
                  </a:lnTo>
                  <a:cubicBezTo>
                    <a:pt x="5" y="93"/>
                    <a:pt x="0" y="88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lnTo>
                    <a:pt x="96" y="0"/>
                  </a:lnTo>
                  <a:cubicBezTo>
                    <a:pt x="142" y="0"/>
                    <a:pt x="179" y="37"/>
                    <a:pt x="179" y="83"/>
                  </a:cubicBezTo>
                  <a:cubicBezTo>
                    <a:pt x="179" y="88"/>
                    <a:pt x="174" y="93"/>
                    <a:pt x="168" y="93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8" name="Google Shape;1808;p36"/>
            <p:cNvSpPr/>
            <p:nvPr/>
          </p:nvSpPr>
          <p:spPr>
            <a:xfrm>
              <a:off x="15789169" y="5384229"/>
              <a:ext cx="79731" cy="79731"/>
            </a:xfrm>
            <a:custGeom>
              <a:rect b="b" l="l" r="r" t="t"/>
              <a:pathLst>
                <a:path extrusionOk="0" h="65" w="65">
                  <a:moveTo>
                    <a:pt x="33" y="65"/>
                  </a:moveTo>
                  <a:cubicBezTo>
                    <a:pt x="50" y="65"/>
                    <a:pt x="65" y="51"/>
                    <a:pt x="65" y="32"/>
                  </a:cubicBezTo>
                  <a:cubicBezTo>
                    <a:pt x="65" y="15"/>
                    <a:pt x="50" y="0"/>
                    <a:pt x="33" y="0"/>
                  </a:cubicBezTo>
                  <a:cubicBezTo>
                    <a:pt x="15" y="0"/>
                    <a:pt x="0" y="15"/>
                    <a:pt x="0" y="32"/>
                  </a:cubicBezTo>
                  <a:cubicBezTo>
                    <a:pt x="0" y="51"/>
                    <a:pt x="15" y="65"/>
                    <a:pt x="33" y="65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9" name="Google Shape;1809;p36"/>
            <p:cNvSpPr/>
            <p:nvPr/>
          </p:nvSpPr>
          <p:spPr>
            <a:xfrm>
              <a:off x="14549607" y="3504326"/>
              <a:ext cx="134546" cy="134545"/>
            </a:xfrm>
            <a:custGeom>
              <a:rect b="b" l="l" r="r" t="t"/>
              <a:pathLst>
                <a:path extrusionOk="0" h="109" w="109">
                  <a:moveTo>
                    <a:pt x="54" y="20"/>
                  </a:moveTo>
                  <a:cubicBezTo>
                    <a:pt x="73" y="20"/>
                    <a:pt x="88" y="35"/>
                    <a:pt x="88" y="54"/>
                  </a:cubicBezTo>
                  <a:cubicBezTo>
                    <a:pt x="88" y="73"/>
                    <a:pt x="73" y="88"/>
                    <a:pt x="54" y="88"/>
                  </a:cubicBezTo>
                  <a:cubicBezTo>
                    <a:pt x="35" y="88"/>
                    <a:pt x="20" y="73"/>
                    <a:pt x="20" y="54"/>
                  </a:cubicBezTo>
                  <a:cubicBezTo>
                    <a:pt x="20" y="35"/>
                    <a:pt x="35" y="20"/>
                    <a:pt x="54" y="20"/>
                  </a:cubicBezTo>
                  <a:close/>
                  <a:moveTo>
                    <a:pt x="54" y="109"/>
                  </a:moveTo>
                  <a:cubicBezTo>
                    <a:pt x="84" y="109"/>
                    <a:pt x="109" y="84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9"/>
                    <a:pt x="54" y="109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0" name="Google Shape;1810;p36"/>
            <p:cNvSpPr/>
            <p:nvPr/>
          </p:nvSpPr>
          <p:spPr>
            <a:xfrm>
              <a:off x="16377180" y="3504326"/>
              <a:ext cx="134546" cy="134545"/>
            </a:xfrm>
            <a:custGeom>
              <a:rect b="b" l="l" r="r" t="t"/>
              <a:pathLst>
                <a:path extrusionOk="0" h="109" w="109">
                  <a:moveTo>
                    <a:pt x="54" y="88"/>
                  </a:moveTo>
                  <a:cubicBezTo>
                    <a:pt x="36" y="88"/>
                    <a:pt x="21" y="73"/>
                    <a:pt x="21" y="54"/>
                  </a:cubicBezTo>
                  <a:cubicBezTo>
                    <a:pt x="21" y="35"/>
                    <a:pt x="36" y="20"/>
                    <a:pt x="54" y="20"/>
                  </a:cubicBezTo>
                  <a:cubicBezTo>
                    <a:pt x="73" y="20"/>
                    <a:pt x="89" y="35"/>
                    <a:pt x="89" y="54"/>
                  </a:cubicBezTo>
                  <a:cubicBezTo>
                    <a:pt x="89" y="73"/>
                    <a:pt x="73" y="88"/>
                    <a:pt x="54" y="88"/>
                  </a:cubicBezTo>
                  <a:close/>
                  <a:moveTo>
                    <a:pt x="54" y="0"/>
                  </a:move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9"/>
                    <a:pt x="54" y="109"/>
                  </a:cubicBezTo>
                  <a:cubicBezTo>
                    <a:pt x="84" y="109"/>
                    <a:pt x="109" y="84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1" name="Google Shape;1811;p36"/>
            <p:cNvSpPr/>
            <p:nvPr/>
          </p:nvSpPr>
          <p:spPr>
            <a:xfrm>
              <a:off x="16348530" y="4872208"/>
              <a:ext cx="191852" cy="191852"/>
            </a:xfrm>
            <a:custGeom>
              <a:rect b="b" l="l" r="r" t="t"/>
              <a:pathLst>
                <a:path extrusionOk="0" h="155" w="155">
                  <a:moveTo>
                    <a:pt x="77" y="135"/>
                  </a:moveTo>
                  <a:cubicBezTo>
                    <a:pt x="46" y="135"/>
                    <a:pt x="20" y="110"/>
                    <a:pt x="20" y="78"/>
                  </a:cubicBezTo>
                  <a:cubicBezTo>
                    <a:pt x="20" y="46"/>
                    <a:pt x="46" y="20"/>
                    <a:pt x="77" y="20"/>
                  </a:cubicBezTo>
                  <a:cubicBezTo>
                    <a:pt x="109" y="20"/>
                    <a:pt x="135" y="46"/>
                    <a:pt x="135" y="78"/>
                  </a:cubicBezTo>
                  <a:cubicBezTo>
                    <a:pt x="135" y="110"/>
                    <a:pt x="109" y="135"/>
                    <a:pt x="77" y="135"/>
                  </a:cubicBezTo>
                  <a:close/>
                  <a:moveTo>
                    <a:pt x="77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5"/>
                    <a:pt x="77" y="155"/>
                  </a:cubicBezTo>
                  <a:cubicBezTo>
                    <a:pt x="120" y="155"/>
                    <a:pt x="155" y="121"/>
                    <a:pt x="155" y="78"/>
                  </a:cubicBezTo>
                  <a:cubicBezTo>
                    <a:pt x="155" y="35"/>
                    <a:pt x="120" y="0"/>
                    <a:pt x="77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2" name="Google Shape;1812;p36"/>
            <p:cNvSpPr/>
            <p:nvPr/>
          </p:nvSpPr>
          <p:spPr>
            <a:xfrm>
              <a:off x="14491054" y="3445773"/>
              <a:ext cx="2665995" cy="2344580"/>
            </a:xfrm>
            <a:custGeom>
              <a:rect b="b" l="l" r="r" t="t"/>
              <a:pathLst>
                <a:path extrusionOk="0" h="1883" w="2141">
                  <a:moveTo>
                    <a:pt x="1809" y="1863"/>
                  </a:moveTo>
                  <a:cubicBezTo>
                    <a:pt x="1795" y="1863"/>
                    <a:pt x="1783" y="1852"/>
                    <a:pt x="1783" y="1837"/>
                  </a:cubicBezTo>
                  <a:cubicBezTo>
                    <a:pt x="1783" y="1823"/>
                    <a:pt x="1795" y="1812"/>
                    <a:pt x="1809" y="1812"/>
                  </a:cubicBezTo>
                  <a:cubicBezTo>
                    <a:pt x="1823" y="1812"/>
                    <a:pt x="1834" y="1823"/>
                    <a:pt x="1834" y="1837"/>
                  </a:cubicBezTo>
                  <a:cubicBezTo>
                    <a:pt x="1834" y="1852"/>
                    <a:pt x="1823" y="1863"/>
                    <a:pt x="1809" y="1863"/>
                  </a:cubicBezTo>
                  <a:close/>
                  <a:moveTo>
                    <a:pt x="1709" y="1245"/>
                  </a:moveTo>
                  <a:lnTo>
                    <a:pt x="2030" y="1524"/>
                  </a:lnTo>
                  <a:cubicBezTo>
                    <a:pt x="2013" y="1534"/>
                    <a:pt x="2000" y="1551"/>
                    <a:pt x="1995" y="1570"/>
                  </a:cubicBezTo>
                  <a:lnTo>
                    <a:pt x="1639" y="1347"/>
                  </a:lnTo>
                  <a:cubicBezTo>
                    <a:pt x="1675" y="1326"/>
                    <a:pt x="1702" y="1289"/>
                    <a:pt x="1709" y="1245"/>
                  </a:cubicBezTo>
                  <a:close/>
                  <a:moveTo>
                    <a:pt x="1446" y="1223"/>
                  </a:moveTo>
                  <a:cubicBezTo>
                    <a:pt x="1446" y="1156"/>
                    <a:pt x="1501" y="1100"/>
                    <a:pt x="1568" y="1100"/>
                  </a:cubicBezTo>
                  <a:cubicBezTo>
                    <a:pt x="1636" y="1100"/>
                    <a:pt x="1691" y="1156"/>
                    <a:pt x="1691" y="1223"/>
                  </a:cubicBezTo>
                  <a:cubicBezTo>
                    <a:pt x="1691" y="1290"/>
                    <a:pt x="1636" y="1345"/>
                    <a:pt x="1568" y="1345"/>
                  </a:cubicBezTo>
                  <a:cubicBezTo>
                    <a:pt x="1501" y="1345"/>
                    <a:pt x="1446" y="1290"/>
                    <a:pt x="1446" y="1223"/>
                  </a:cubicBezTo>
                  <a:close/>
                  <a:moveTo>
                    <a:pt x="1146" y="1570"/>
                  </a:moveTo>
                  <a:cubicBezTo>
                    <a:pt x="1142" y="1551"/>
                    <a:pt x="1129" y="1534"/>
                    <a:pt x="1111" y="1524"/>
                  </a:cubicBezTo>
                  <a:lnTo>
                    <a:pt x="1428" y="1249"/>
                  </a:lnTo>
                  <a:cubicBezTo>
                    <a:pt x="1436" y="1292"/>
                    <a:pt x="1463" y="1328"/>
                    <a:pt x="1501" y="1348"/>
                  </a:cubicBezTo>
                  <a:close/>
                  <a:moveTo>
                    <a:pt x="1245" y="1788"/>
                  </a:moveTo>
                  <a:lnTo>
                    <a:pt x="1083" y="1663"/>
                  </a:lnTo>
                  <a:cubicBezTo>
                    <a:pt x="1113" y="1659"/>
                    <a:pt x="1137" y="1638"/>
                    <a:pt x="1146" y="1611"/>
                  </a:cubicBezTo>
                  <a:lnTo>
                    <a:pt x="1304" y="1788"/>
                  </a:lnTo>
                  <a:close/>
                  <a:moveTo>
                    <a:pt x="1075" y="1535"/>
                  </a:moveTo>
                  <a:cubicBezTo>
                    <a:pt x="1104" y="1535"/>
                    <a:pt x="1129" y="1559"/>
                    <a:pt x="1129" y="1588"/>
                  </a:cubicBezTo>
                  <a:cubicBezTo>
                    <a:pt x="1129" y="1618"/>
                    <a:pt x="1104" y="1642"/>
                    <a:pt x="1075" y="1642"/>
                  </a:cubicBezTo>
                  <a:cubicBezTo>
                    <a:pt x="1045" y="1642"/>
                    <a:pt x="1021" y="1618"/>
                    <a:pt x="1021" y="1588"/>
                  </a:cubicBezTo>
                  <a:cubicBezTo>
                    <a:pt x="1021" y="1559"/>
                    <a:pt x="1045" y="1535"/>
                    <a:pt x="1075" y="1535"/>
                  </a:cubicBezTo>
                  <a:close/>
                  <a:moveTo>
                    <a:pt x="1534" y="1067"/>
                  </a:moveTo>
                  <a:lnTo>
                    <a:pt x="1601" y="1067"/>
                  </a:lnTo>
                  <a:lnTo>
                    <a:pt x="1601" y="1084"/>
                  </a:lnTo>
                  <a:cubicBezTo>
                    <a:pt x="1591" y="1082"/>
                    <a:pt x="1580" y="1080"/>
                    <a:pt x="1568" y="1080"/>
                  </a:cubicBezTo>
                  <a:cubicBezTo>
                    <a:pt x="1557" y="1080"/>
                    <a:pt x="1545" y="1082"/>
                    <a:pt x="1534" y="1084"/>
                  </a:cubicBezTo>
                  <a:close/>
                  <a:moveTo>
                    <a:pt x="1519" y="905"/>
                  </a:moveTo>
                  <a:lnTo>
                    <a:pt x="1618" y="905"/>
                  </a:lnTo>
                  <a:lnTo>
                    <a:pt x="1618" y="1047"/>
                  </a:lnTo>
                  <a:lnTo>
                    <a:pt x="1519" y="1047"/>
                  </a:lnTo>
                  <a:close/>
                  <a:moveTo>
                    <a:pt x="2120" y="1588"/>
                  </a:moveTo>
                  <a:cubicBezTo>
                    <a:pt x="2120" y="1618"/>
                    <a:pt x="2097" y="1642"/>
                    <a:pt x="2067" y="1642"/>
                  </a:cubicBezTo>
                  <a:cubicBezTo>
                    <a:pt x="2038" y="1642"/>
                    <a:pt x="2013" y="1618"/>
                    <a:pt x="2013" y="1588"/>
                  </a:cubicBezTo>
                  <a:cubicBezTo>
                    <a:pt x="2013" y="1559"/>
                    <a:pt x="2038" y="1535"/>
                    <a:pt x="2067" y="1535"/>
                  </a:cubicBezTo>
                  <a:cubicBezTo>
                    <a:pt x="2097" y="1535"/>
                    <a:pt x="2120" y="1559"/>
                    <a:pt x="2120" y="1588"/>
                  </a:cubicBezTo>
                  <a:close/>
                  <a:moveTo>
                    <a:pt x="1829" y="1797"/>
                  </a:moveTo>
                  <a:lnTo>
                    <a:pt x="1996" y="1611"/>
                  </a:lnTo>
                  <a:cubicBezTo>
                    <a:pt x="2004" y="1638"/>
                    <a:pt x="2029" y="1659"/>
                    <a:pt x="2058" y="1663"/>
                  </a:cubicBezTo>
                  <a:lnTo>
                    <a:pt x="1851" y="1823"/>
                  </a:lnTo>
                  <a:cubicBezTo>
                    <a:pt x="1848" y="1811"/>
                    <a:pt x="1840" y="1802"/>
                    <a:pt x="1829" y="1797"/>
                  </a:cubicBezTo>
                  <a:close/>
                  <a:moveTo>
                    <a:pt x="181" y="164"/>
                  </a:moveTo>
                  <a:lnTo>
                    <a:pt x="1489" y="164"/>
                  </a:lnTo>
                  <a:cubicBezTo>
                    <a:pt x="1494" y="170"/>
                    <a:pt x="1501" y="176"/>
                    <a:pt x="1508" y="182"/>
                  </a:cubicBezTo>
                  <a:lnTo>
                    <a:pt x="162" y="182"/>
                  </a:lnTo>
                  <a:cubicBezTo>
                    <a:pt x="168" y="176"/>
                    <a:pt x="175" y="170"/>
                    <a:pt x="181" y="164"/>
                  </a:cubicBezTo>
                  <a:close/>
                  <a:moveTo>
                    <a:pt x="1496" y="30"/>
                  </a:moveTo>
                  <a:lnTo>
                    <a:pt x="173" y="30"/>
                  </a:lnTo>
                  <a:cubicBezTo>
                    <a:pt x="170" y="26"/>
                    <a:pt x="165" y="24"/>
                    <a:pt x="162" y="20"/>
                  </a:cubicBezTo>
                  <a:lnTo>
                    <a:pt x="1508" y="20"/>
                  </a:lnTo>
                  <a:cubicBezTo>
                    <a:pt x="1504" y="24"/>
                    <a:pt x="1500" y="26"/>
                    <a:pt x="1496" y="30"/>
                  </a:cubicBezTo>
                  <a:close/>
                  <a:moveTo>
                    <a:pt x="1477" y="143"/>
                  </a:moveTo>
                  <a:lnTo>
                    <a:pt x="193" y="143"/>
                  </a:lnTo>
                  <a:cubicBezTo>
                    <a:pt x="199" y="130"/>
                    <a:pt x="202" y="116"/>
                    <a:pt x="202" y="101"/>
                  </a:cubicBezTo>
                  <a:cubicBezTo>
                    <a:pt x="202" y="83"/>
                    <a:pt x="197" y="66"/>
                    <a:pt x="189" y="51"/>
                  </a:cubicBezTo>
                  <a:lnTo>
                    <a:pt x="1481" y="51"/>
                  </a:lnTo>
                  <a:cubicBezTo>
                    <a:pt x="1472" y="66"/>
                    <a:pt x="1467" y="83"/>
                    <a:pt x="1467" y="101"/>
                  </a:cubicBezTo>
                  <a:cubicBezTo>
                    <a:pt x="1467" y="116"/>
                    <a:pt x="1470" y="130"/>
                    <a:pt x="1477" y="143"/>
                  </a:cubicBezTo>
                  <a:close/>
                  <a:moveTo>
                    <a:pt x="1649" y="101"/>
                  </a:moveTo>
                  <a:cubicBezTo>
                    <a:pt x="1649" y="104"/>
                    <a:pt x="1649" y="107"/>
                    <a:pt x="1648" y="109"/>
                  </a:cubicBezTo>
                  <a:cubicBezTo>
                    <a:pt x="1645" y="150"/>
                    <a:pt x="1610" y="182"/>
                    <a:pt x="1568" y="182"/>
                  </a:cubicBezTo>
                  <a:cubicBezTo>
                    <a:pt x="1524" y="182"/>
                    <a:pt x="1488" y="146"/>
                    <a:pt x="1488" y="101"/>
                  </a:cubicBezTo>
                  <a:cubicBezTo>
                    <a:pt x="1488" y="56"/>
                    <a:pt x="1524" y="20"/>
                    <a:pt x="1568" y="20"/>
                  </a:cubicBezTo>
                  <a:cubicBezTo>
                    <a:pt x="1610" y="20"/>
                    <a:pt x="1645" y="52"/>
                    <a:pt x="1648" y="93"/>
                  </a:cubicBezTo>
                  <a:cubicBezTo>
                    <a:pt x="1649" y="96"/>
                    <a:pt x="1649" y="98"/>
                    <a:pt x="1649" y="101"/>
                  </a:cubicBezTo>
                  <a:close/>
                  <a:moveTo>
                    <a:pt x="20" y="101"/>
                  </a:moveTo>
                  <a:cubicBezTo>
                    <a:pt x="20" y="98"/>
                    <a:pt x="20" y="96"/>
                    <a:pt x="21" y="93"/>
                  </a:cubicBezTo>
                  <a:cubicBezTo>
                    <a:pt x="25" y="52"/>
                    <a:pt x="59" y="20"/>
                    <a:pt x="101" y="20"/>
                  </a:cubicBezTo>
                  <a:cubicBezTo>
                    <a:pt x="146" y="20"/>
                    <a:pt x="182" y="56"/>
                    <a:pt x="182" y="101"/>
                  </a:cubicBezTo>
                  <a:cubicBezTo>
                    <a:pt x="182" y="146"/>
                    <a:pt x="146" y="182"/>
                    <a:pt x="101" y="182"/>
                  </a:cubicBezTo>
                  <a:cubicBezTo>
                    <a:pt x="59" y="182"/>
                    <a:pt x="25" y="150"/>
                    <a:pt x="21" y="109"/>
                  </a:cubicBezTo>
                  <a:cubicBezTo>
                    <a:pt x="20" y="107"/>
                    <a:pt x="20" y="104"/>
                    <a:pt x="20" y="101"/>
                  </a:cubicBezTo>
                  <a:close/>
                  <a:moveTo>
                    <a:pt x="2141" y="1588"/>
                  </a:moveTo>
                  <a:cubicBezTo>
                    <a:pt x="2141" y="1548"/>
                    <a:pt x="2108" y="1514"/>
                    <a:pt x="2067" y="1514"/>
                  </a:cubicBezTo>
                  <a:cubicBezTo>
                    <a:pt x="2062" y="1514"/>
                    <a:pt x="2056" y="1515"/>
                    <a:pt x="2051" y="1516"/>
                  </a:cubicBezTo>
                  <a:lnTo>
                    <a:pt x="1711" y="1220"/>
                  </a:lnTo>
                  <a:cubicBezTo>
                    <a:pt x="1710" y="1161"/>
                    <a:pt x="1673" y="1111"/>
                    <a:pt x="1621" y="1091"/>
                  </a:cubicBezTo>
                  <a:lnTo>
                    <a:pt x="1621" y="1067"/>
                  </a:lnTo>
                  <a:lnTo>
                    <a:pt x="1628" y="1067"/>
                  </a:lnTo>
                  <a:cubicBezTo>
                    <a:pt x="1634" y="1067"/>
                    <a:pt x="1638" y="1063"/>
                    <a:pt x="1638" y="1057"/>
                  </a:cubicBezTo>
                  <a:lnTo>
                    <a:pt x="1638" y="895"/>
                  </a:lnTo>
                  <a:cubicBezTo>
                    <a:pt x="1638" y="889"/>
                    <a:pt x="1634" y="885"/>
                    <a:pt x="1628" y="885"/>
                  </a:cubicBezTo>
                  <a:lnTo>
                    <a:pt x="1579" y="885"/>
                  </a:lnTo>
                  <a:lnTo>
                    <a:pt x="1579" y="202"/>
                  </a:lnTo>
                  <a:cubicBezTo>
                    <a:pt x="1626" y="197"/>
                    <a:pt x="1664" y="159"/>
                    <a:pt x="1669" y="112"/>
                  </a:cubicBezTo>
                  <a:cubicBezTo>
                    <a:pt x="1669" y="108"/>
                    <a:pt x="1669" y="105"/>
                    <a:pt x="1669" y="101"/>
                  </a:cubicBezTo>
                  <a:cubicBezTo>
                    <a:pt x="1669" y="98"/>
                    <a:pt x="1669" y="94"/>
                    <a:pt x="1669" y="91"/>
                  </a:cubicBezTo>
                  <a:cubicBezTo>
                    <a:pt x="1664" y="40"/>
                    <a:pt x="1620" y="0"/>
                    <a:pt x="1568" y="0"/>
                  </a:cubicBezTo>
                  <a:lnTo>
                    <a:pt x="101" y="0"/>
                  </a:lnTo>
                  <a:cubicBezTo>
                    <a:pt x="49" y="0"/>
                    <a:pt x="6" y="40"/>
                    <a:pt x="1" y="91"/>
                  </a:cubicBezTo>
                  <a:cubicBezTo>
                    <a:pt x="0" y="94"/>
                    <a:pt x="0" y="98"/>
                    <a:pt x="0" y="101"/>
                  </a:cubicBezTo>
                  <a:cubicBezTo>
                    <a:pt x="0" y="105"/>
                    <a:pt x="0" y="108"/>
                    <a:pt x="1" y="112"/>
                  </a:cubicBezTo>
                  <a:cubicBezTo>
                    <a:pt x="6" y="162"/>
                    <a:pt x="49" y="203"/>
                    <a:pt x="101" y="203"/>
                  </a:cubicBezTo>
                  <a:lnTo>
                    <a:pt x="1558" y="203"/>
                  </a:lnTo>
                  <a:lnTo>
                    <a:pt x="1558" y="885"/>
                  </a:lnTo>
                  <a:lnTo>
                    <a:pt x="1509" y="885"/>
                  </a:lnTo>
                  <a:cubicBezTo>
                    <a:pt x="1503" y="885"/>
                    <a:pt x="1499" y="889"/>
                    <a:pt x="1499" y="895"/>
                  </a:cubicBezTo>
                  <a:lnTo>
                    <a:pt x="1499" y="1057"/>
                  </a:lnTo>
                  <a:cubicBezTo>
                    <a:pt x="1499" y="1063"/>
                    <a:pt x="1503" y="1067"/>
                    <a:pt x="1509" y="1067"/>
                  </a:cubicBezTo>
                  <a:lnTo>
                    <a:pt x="1514" y="1067"/>
                  </a:lnTo>
                  <a:lnTo>
                    <a:pt x="1514" y="1091"/>
                  </a:lnTo>
                  <a:cubicBezTo>
                    <a:pt x="1462" y="1113"/>
                    <a:pt x="1426" y="1163"/>
                    <a:pt x="1426" y="1223"/>
                  </a:cubicBezTo>
                  <a:lnTo>
                    <a:pt x="1090" y="1516"/>
                  </a:lnTo>
                  <a:cubicBezTo>
                    <a:pt x="1085" y="1515"/>
                    <a:pt x="1080" y="1514"/>
                    <a:pt x="1075" y="1514"/>
                  </a:cubicBezTo>
                  <a:cubicBezTo>
                    <a:pt x="1034" y="1514"/>
                    <a:pt x="1001" y="1548"/>
                    <a:pt x="1001" y="1588"/>
                  </a:cubicBezTo>
                  <a:cubicBezTo>
                    <a:pt x="1001" y="1617"/>
                    <a:pt x="1016" y="1640"/>
                    <a:pt x="1039" y="1653"/>
                  </a:cubicBezTo>
                  <a:lnTo>
                    <a:pt x="1235" y="1806"/>
                  </a:lnTo>
                  <a:cubicBezTo>
                    <a:pt x="1237" y="1807"/>
                    <a:pt x="1239" y="1808"/>
                    <a:pt x="1242" y="1808"/>
                  </a:cubicBezTo>
                  <a:lnTo>
                    <a:pt x="1327" y="1808"/>
                  </a:lnTo>
                  <a:cubicBezTo>
                    <a:pt x="1331" y="1808"/>
                    <a:pt x="1334" y="1806"/>
                    <a:pt x="1336" y="1802"/>
                  </a:cubicBezTo>
                  <a:cubicBezTo>
                    <a:pt x="1338" y="1798"/>
                    <a:pt x="1337" y="1794"/>
                    <a:pt x="1334" y="1791"/>
                  </a:cubicBezTo>
                  <a:lnTo>
                    <a:pt x="1154" y="1589"/>
                  </a:lnTo>
                  <a:lnTo>
                    <a:pt x="1524" y="1358"/>
                  </a:lnTo>
                  <a:cubicBezTo>
                    <a:pt x="1538" y="1363"/>
                    <a:pt x="1553" y="1365"/>
                    <a:pt x="1568" y="1365"/>
                  </a:cubicBezTo>
                  <a:cubicBezTo>
                    <a:pt x="1585" y="1365"/>
                    <a:pt x="1601" y="1362"/>
                    <a:pt x="1616" y="1357"/>
                  </a:cubicBezTo>
                  <a:lnTo>
                    <a:pt x="1988" y="1589"/>
                  </a:lnTo>
                  <a:lnTo>
                    <a:pt x="1806" y="1792"/>
                  </a:lnTo>
                  <a:cubicBezTo>
                    <a:pt x="1782" y="1793"/>
                    <a:pt x="1763" y="1813"/>
                    <a:pt x="1763" y="1837"/>
                  </a:cubicBezTo>
                  <a:cubicBezTo>
                    <a:pt x="1763" y="1863"/>
                    <a:pt x="1783" y="1883"/>
                    <a:pt x="1809" y="1883"/>
                  </a:cubicBezTo>
                  <a:cubicBezTo>
                    <a:pt x="1831" y="1883"/>
                    <a:pt x="1849" y="1868"/>
                    <a:pt x="1853" y="1847"/>
                  </a:cubicBezTo>
                  <a:lnTo>
                    <a:pt x="2103" y="1653"/>
                  </a:lnTo>
                  <a:cubicBezTo>
                    <a:pt x="2125" y="1640"/>
                    <a:pt x="2141" y="1617"/>
                    <a:pt x="2141" y="1588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3" name="Google Shape;1813;p36"/>
            <p:cNvSpPr/>
            <p:nvPr/>
          </p:nvSpPr>
          <p:spPr>
            <a:xfrm>
              <a:off x="17024995" y="5384229"/>
              <a:ext cx="79731" cy="79731"/>
            </a:xfrm>
            <a:custGeom>
              <a:rect b="b" l="l" r="r" t="t"/>
              <a:pathLst>
                <a:path extrusionOk="0" h="65" w="65">
                  <a:moveTo>
                    <a:pt x="33" y="65"/>
                  </a:moveTo>
                  <a:cubicBezTo>
                    <a:pt x="51" y="65"/>
                    <a:pt x="65" y="51"/>
                    <a:pt x="65" y="32"/>
                  </a:cubicBezTo>
                  <a:cubicBezTo>
                    <a:pt x="65" y="15"/>
                    <a:pt x="51" y="0"/>
                    <a:pt x="33" y="0"/>
                  </a:cubicBezTo>
                  <a:cubicBezTo>
                    <a:pt x="15" y="0"/>
                    <a:pt x="0" y="15"/>
                    <a:pt x="0" y="32"/>
                  </a:cubicBezTo>
                  <a:cubicBezTo>
                    <a:pt x="0" y="51"/>
                    <a:pt x="15" y="65"/>
                    <a:pt x="33" y="65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4" name="Google Shape;1814;p36"/>
            <p:cNvSpPr/>
            <p:nvPr/>
          </p:nvSpPr>
          <p:spPr>
            <a:xfrm>
              <a:off x="15518833" y="10971600"/>
              <a:ext cx="500808" cy="72256"/>
            </a:xfrm>
            <a:custGeom>
              <a:rect b="b" l="l" r="r" t="t"/>
              <a:pathLst>
                <a:path extrusionOk="0" h="59" w="403">
                  <a:moveTo>
                    <a:pt x="403" y="59"/>
                  </a:moveTo>
                  <a:lnTo>
                    <a:pt x="0" y="59"/>
                  </a:lnTo>
                  <a:lnTo>
                    <a:pt x="24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AFB1B4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15618492" y="10696284"/>
              <a:ext cx="118350" cy="117104"/>
            </a:xfrm>
            <a:custGeom>
              <a:rect b="b" l="l" r="r" t="t"/>
              <a:pathLst>
                <a:path extrusionOk="0" h="95" w="96">
                  <a:moveTo>
                    <a:pt x="96" y="47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2" y="0"/>
                    <a:pt x="0" y="21"/>
                    <a:pt x="0" y="47"/>
                  </a:cubicBezTo>
                  <a:cubicBezTo>
                    <a:pt x="0" y="73"/>
                    <a:pt x="22" y="95"/>
                    <a:pt x="48" y="95"/>
                  </a:cubicBezTo>
                  <a:cubicBezTo>
                    <a:pt x="74" y="95"/>
                    <a:pt x="96" y="73"/>
                    <a:pt x="96" y="47"/>
                  </a:cubicBezTo>
                  <a:close/>
                </a:path>
              </a:pathLst>
            </a:custGeom>
            <a:solidFill>
              <a:srgbClr val="FFCC03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6" name="Google Shape;1816;p36"/>
            <p:cNvSpPr/>
            <p:nvPr/>
          </p:nvSpPr>
          <p:spPr>
            <a:xfrm>
              <a:off x="15647149" y="11229483"/>
              <a:ext cx="123333" cy="242929"/>
            </a:xfrm>
            <a:custGeom>
              <a:rect b="b" l="l" r="r" t="t"/>
              <a:pathLst>
                <a:path extrusionOk="0" h="196" w="100">
                  <a:moveTo>
                    <a:pt x="10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7" name="Google Shape;1817;p36"/>
            <p:cNvSpPr/>
            <p:nvPr/>
          </p:nvSpPr>
          <p:spPr>
            <a:xfrm>
              <a:off x="15227314" y="12251032"/>
              <a:ext cx="546904" cy="546902"/>
            </a:xfrm>
            <a:custGeom>
              <a:rect b="b" l="l" r="r" t="t"/>
              <a:pathLst>
                <a:path extrusionOk="0" h="440" w="440">
                  <a:moveTo>
                    <a:pt x="220" y="0"/>
                  </a:moveTo>
                  <a:cubicBezTo>
                    <a:pt x="98" y="0"/>
                    <a:pt x="0" y="98"/>
                    <a:pt x="0" y="220"/>
                  </a:cubicBezTo>
                  <a:cubicBezTo>
                    <a:pt x="0" y="341"/>
                    <a:pt x="98" y="440"/>
                    <a:pt x="220" y="440"/>
                  </a:cubicBezTo>
                  <a:cubicBezTo>
                    <a:pt x="341" y="440"/>
                    <a:pt x="440" y="341"/>
                    <a:pt x="440" y="220"/>
                  </a:cubicBezTo>
                  <a:cubicBezTo>
                    <a:pt x="440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8" name="Google Shape;1818;p36"/>
            <p:cNvSpPr/>
            <p:nvPr/>
          </p:nvSpPr>
          <p:spPr>
            <a:xfrm>
              <a:off x="14352772" y="10930493"/>
              <a:ext cx="1731652" cy="801044"/>
            </a:xfrm>
            <a:custGeom>
              <a:rect b="b" l="l" r="r" t="t"/>
              <a:pathLst>
                <a:path extrusionOk="0" h="644" w="1391">
                  <a:moveTo>
                    <a:pt x="1161" y="585"/>
                  </a:moveTo>
                  <a:cubicBezTo>
                    <a:pt x="1161" y="584"/>
                    <a:pt x="1162" y="584"/>
                    <a:pt x="1163" y="584"/>
                  </a:cubicBezTo>
                  <a:cubicBezTo>
                    <a:pt x="1162" y="584"/>
                    <a:pt x="1161" y="584"/>
                    <a:pt x="1161" y="585"/>
                  </a:cubicBezTo>
                  <a:close/>
                  <a:moveTo>
                    <a:pt x="1112" y="584"/>
                  </a:moveTo>
                  <a:cubicBezTo>
                    <a:pt x="1113" y="584"/>
                    <a:pt x="1114" y="584"/>
                    <a:pt x="1114" y="585"/>
                  </a:cubicBezTo>
                  <a:cubicBezTo>
                    <a:pt x="1114" y="584"/>
                    <a:pt x="1113" y="584"/>
                    <a:pt x="1112" y="584"/>
                  </a:cubicBezTo>
                  <a:close/>
                  <a:moveTo>
                    <a:pt x="1125" y="586"/>
                  </a:moveTo>
                  <a:cubicBezTo>
                    <a:pt x="1129" y="586"/>
                    <a:pt x="1133" y="586"/>
                    <a:pt x="1138" y="586"/>
                  </a:cubicBezTo>
                  <a:cubicBezTo>
                    <a:pt x="1142" y="586"/>
                    <a:pt x="1146" y="586"/>
                    <a:pt x="1150" y="586"/>
                  </a:cubicBezTo>
                  <a:cubicBezTo>
                    <a:pt x="1146" y="586"/>
                    <a:pt x="1142" y="586"/>
                    <a:pt x="1138" y="586"/>
                  </a:cubicBezTo>
                  <a:cubicBezTo>
                    <a:pt x="1133" y="586"/>
                    <a:pt x="1129" y="586"/>
                    <a:pt x="1125" y="586"/>
                  </a:cubicBezTo>
                  <a:close/>
                  <a:moveTo>
                    <a:pt x="884" y="92"/>
                  </a:moveTo>
                  <a:lnTo>
                    <a:pt x="884" y="306"/>
                  </a:lnTo>
                  <a:lnTo>
                    <a:pt x="618" y="306"/>
                  </a:lnTo>
                  <a:cubicBezTo>
                    <a:pt x="618" y="304"/>
                    <a:pt x="617" y="303"/>
                    <a:pt x="616" y="302"/>
                  </a:cubicBezTo>
                  <a:cubicBezTo>
                    <a:pt x="600" y="275"/>
                    <a:pt x="566" y="266"/>
                    <a:pt x="538" y="282"/>
                  </a:cubicBezTo>
                  <a:cubicBezTo>
                    <a:pt x="535" y="284"/>
                    <a:pt x="532" y="286"/>
                    <a:pt x="530" y="289"/>
                  </a:cubicBezTo>
                  <a:lnTo>
                    <a:pt x="528" y="289"/>
                  </a:lnTo>
                  <a:lnTo>
                    <a:pt x="198" y="164"/>
                  </a:lnTo>
                  <a:lnTo>
                    <a:pt x="191" y="71"/>
                  </a:lnTo>
                  <a:lnTo>
                    <a:pt x="103" y="0"/>
                  </a:lnTo>
                  <a:lnTo>
                    <a:pt x="31" y="10"/>
                  </a:lnTo>
                  <a:lnTo>
                    <a:pt x="0" y="44"/>
                  </a:lnTo>
                  <a:lnTo>
                    <a:pt x="37" y="76"/>
                  </a:lnTo>
                  <a:lnTo>
                    <a:pt x="58" y="57"/>
                  </a:lnTo>
                  <a:lnTo>
                    <a:pt x="92" y="49"/>
                  </a:lnTo>
                  <a:lnTo>
                    <a:pt x="141" y="95"/>
                  </a:lnTo>
                  <a:lnTo>
                    <a:pt x="142" y="135"/>
                  </a:lnTo>
                  <a:lnTo>
                    <a:pt x="140" y="139"/>
                  </a:lnTo>
                  <a:cubicBezTo>
                    <a:pt x="136" y="140"/>
                    <a:pt x="133" y="141"/>
                    <a:pt x="130" y="143"/>
                  </a:cubicBezTo>
                  <a:cubicBezTo>
                    <a:pt x="109" y="155"/>
                    <a:pt x="103" y="181"/>
                    <a:pt x="115" y="202"/>
                  </a:cubicBezTo>
                  <a:cubicBezTo>
                    <a:pt x="116" y="204"/>
                    <a:pt x="118" y="206"/>
                    <a:pt x="120" y="208"/>
                  </a:cubicBezTo>
                  <a:lnTo>
                    <a:pt x="101" y="280"/>
                  </a:lnTo>
                  <a:lnTo>
                    <a:pt x="167" y="229"/>
                  </a:lnTo>
                  <a:lnTo>
                    <a:pt x="167" y="220"/>
                  </a:lnTo>
                  <a:cubicBezTo>
                    <a:pt x="169" y="219"/>
                    <a:pt x="171" y="218"/>
                    <a:pt x="173" y="217"/>
                  </a:cubicBezTo>
                  <a:lnTo>
                    <a:pt x="170" y="227"/>
                  </a:lnTo>
                  <a:lnTo>
                    <a:pt x="516" y="357"/>
                  </a:lnTo>
                  <a:cubicBezTo>
                    <a:pt x="517" y="358"/>
                    <a:pt x="517" y="359"/>
                    <a:pt x="518" y="361"/>
                  </a:cubicBezTo>
                  <a:cubicBezTo>
                    <a:pt x="534" y="388"/>
                    <a:pt x="569" y="397"/>
                    <a:pt x="596" y="381"/>
                  </a:cubicBezTo>
                  <a:cubicBezTo>
                    <a:pt x="601" y="378"/>
                    <a:pt x="605" y="375"/>
                    <a:pt x="608" y="371"/>
                  </a:cubicBezTo>
                  <a:lnTo>
                    <a:pt x="887" y="371"/>
                  </a:lnTo>
                  <a:cubicBezTo>
                    <a:pt x="903" y="477"/>
                    <a:pt x="985" y="561"/>
                    <a:pt x="1088" y="581"/>
                  </a:cubicBezTo>
                  <a:lnTo>
                    <a:pt x="1088" y="644"/>
                  </a:lnTo>
                  <a:lnTo>
                    <a:pt x="1186" y="644"/>
                  </a:lnTo>
                  <a:lnTo>
                    <a:pt x="1186" y="581"/>
                  </a:lnTo>
                  <a:cubicBezTo>
                    <a:pt x="1303" y="558"/>
                    <a:pt x="1391" y="456"/>
                    <a:pt x="1391" y="332"/>
                  </a:cubicBezTo>
                  <a:lnTo>
                    <a:pt x="1391" y="9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9" name="Google Shape;1819;p36"/>
            <p:cNvSpPr/>
            <p:nvPr/>
          </p:nvSpPr>
          <p:spPr>
            <a:xfrm>
              <a:off x="12390646" y="10244061"/>
              <a:ext cx="1161079" cy="407374"/>
            </a:xfrm>
            <a:custGeom>
              <a:rect b="b" l="l" r="r" t="t"/>
              <a:pathLst>
                <a:path extrusionOk="0" h="328" w="933">
                  <a:moveTo>
                    <a:pt x="0" y="85"/>
                  </a:moveTo>
                  <a:lnTo>
                    <a:pt x="29" y="0"/>
                  </a:lnTo>
                  <a:lnTo>
                    <a:pt x="933" y="251"/>
                  </a:lnTo>
                  <a:lnTo>
                    <a:pt x="900" y="328"/>
                  </a:lnTo>
                  <a:close/>
                </a:path>
              </a:pathLst>
            </a:custGeom>
            <a:solidFill>
              <a:srgbClr val="D1ECF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0" name="Google Shape;1820;p36"/>
            <p:cNvSpPr/>
            <p:nvPr/>
          </p:nvSpPr>
          <p:spPr>
            <a:xfrm>
              <a:off x="13824556" y="11852378"/>
              <a:ext cx="1081347" cy="23670"/>
            </a:xfrm>
            <a:custGeom>
              <a:rect b="b" l="l" r="r" t="t"/>
              <a:pathLst>
                <a:path extrusionOk="0" h="20" w="869">
                  <a:moveTo>
                    <a:pt x="858" y="20"/>
                  </a:moveTo>
                  <a:lnTo>
                    <a:pt x="10" y="20"/>
                  </a:ln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lnTo>
                    <a:pt x="858" y="0"/>
                  </a:lnTo>
                  <a:cubicBezTo>
                    <a:pt x="864" y="0"/>
                    <a:pt x="869" y="4"/>
                    <a:pt x="869" y="10"/>
                  </a:cubicBezTo>
                  <a:cubicBezTo>
                    <a:pt x="869" y="16"/>
                    <a:pt x="864" y="20"/>
                    <a:pt x="858" y="20"/>
                  </a:cubicBez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1" name="Google Shape;1821;p36"/>
            <p:cNvSpPr/>
            <p:nvPr/>
          </p:nvSpPr>
          <p:spPr>
            <a:xfrm>
              <a:off x="14397620" y="11540931"/>
              <a:ext cx="683940" cy="23670"/>
            </a:xfrm>
            <a:custGeom>
              <a:rect b="b" l="l" r="r" t="t"/>
              <a:pathLst>
                <a:path extrusionOk="0" h="20" w="550">
                  <a:moveTo>
                    <a:pt x="540" y="20"/>
                  </a:moveTo>
                  <a:lnTo>
                    <a:pt x="10" y="20"/>
                  </a:lnTo>
                  <a:cubicBezTo>
                    <a:pt x="4" y="20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lnTo>
                    <a:pt x="540" y="0"/>
                  </a:lnTo>
                  <a:cubicBezTo>
                    <a:pt x="546" y="0"/>
                    <a:pt x="550" y="5"/>
                    <a:pt x="550" y="10"/>
                  </a:cubicBezTo>
                  <a:cubicBezTo>
                    <a:pt x="550" y="16"/>
                    <a:pt x="546" y="20"/>
                    <a:pt x="540" y="20"/>
                  </a:cubicBezTo>
                  <a:close/>
                </a:path>
              </a:pathLst>
            </a:custGeom>
            <a:solidFill>
              <a:srgbClr val="48B8E8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2" name="Google Shape;1822;p36"/>
            <p:cNvSpPr/>
            <p:nvPr/>
          </p:nvSpPr>
          <p:spPr>
            <a:xfrm>
              <a:off x="15567418" y="12513894"/>
              <a:ext cx="164445" cy="229226"/>
            </a:xfrm>
            <a:custGeom>
              <a:rect b="b" l="l" r="r" t="t"/>
              <a:pathLst>
                <a:path extrusionOk="0" h="185" w="133">
                  <a:moveTo>
                    <a:pt x="0" y="178"/>
                  </a:moveTo>
                  <a:cubicBezTo>
                    <a:pt x="2" y="182"/>
                    <a:pt x="6" y="185"/>
                    <a:pt x="10" y="185"/>
                  </a:cubicBezTo>
                  <a:cubicBezTo>
                    <a:pt x="11" y="185"/>
                    <a:pt x="13" y="185"/>
                    <a:pt x="14" y="184"/>
                  </a:cubicBezTo>
                  <a:cubicBezTo>
                    <a:pt x="85" y="157"/>
                    <a:pt x="133" y="87"/>
                    <a:pt x="133" y="10"/>
                  </a:cubicBezTo>
                  <a:cubicBezTo>
                    <a:pt x="133" y="4"/>
                    <a:pt x="129" y="0"/>
                    <a:pt x="123" y="0"/>
                  </a:cubicBezTo>
                  <a:cubicBezTo>
                    <a:pt x="117" y="0"/>
                    <a:pt x="113" y="4"/>
                    <a:pt x="113" y="10"/>
                  </a:cubicBezTo>
                  <a:cubicBezTo>
                    <a:pt x="113" y="78"/>
                    <a:pt x="70" y="141"/>
                    <a:pt x="7" y="165"/>
                  </a:cubicBezTo>
                  <a:cubicBezTo>
                    <a:pt x="1" y="167"/>
                    <a:pt x="-1" y="173"/>
                    <a:pt x="0" y="178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3" name="Google Shape;1823;p36"/>
            <p:cNvSpPr/>
            <p:nvPr/>
          </p:nvSpPr>
          <p:spPr>
            <a:xfrm>
              <a:off x="15267183" y="12363153"/>
              <a:ext cx="84714" cy="286532"/>
            </a:xfrm>
            <a:custGeom>
              <a:rect b="b" l="l" r="r" t="t"/>
              <a:pathLst>
                <a:path extrusionOk="0" h="231" w="69">
                  <a:moveTo>
                    <a:pt x="51" y="3"/>
                  </a:moveTo>
                  <a:cubicBezTo>
                    <a:pt x="19" y="38"/>
                    <a:pt x="0" y="83"/>
                    <a:pt x="0" y="131"/>
                  </a:cubicBezTo>
                  <a:cubicBezTo>
                    <a:pt x="0" y="165"/>
                    <a:pt x="10" y="198"/>
                    <a:pt x="27" y="226"/>
                  </a:cubicBezTo>
                  <a:cubicBezTo>
                    <a:pt x="29" y="230"/>
                    <a:pt x="32" y="231"/>
                    <a:pt x="36" y="231"/>
                  </a:cubicBezTo>
                  <a:cubicBezTo>
                    <a:pt x="38" y="231"/>
                    <a:pt x="39" y="231"/>
                    <a:pt x="41" y="230"/>
                  </a:cubicBezTo>
                  <a:cubicBezTo>
                    <a:pt x="46" y="227"/>
                    <a:pt x="48" y="221"/>
                    <a:pt x="44" y="216"/>
                  </a:cubicBezTo>
                  <a:cubicBezTo>
                    <a:pt x="29" y="190"/>
                    <a:pt x="21" y="161"/>
                    <a:pt x="21" y="131"/>
                  </a:cubicBezTo>
                  <a:cubicBezTo>
                    <a:pt x="21" y="88"/>
                    <a:pt x="37" y="48"/>
                    <a:pt x="66" y="17"/>
                  </a:cubicBezTo>
                  <a:cubicBezTo>
                    <a:pt x="70" y="13"/>
                    <a:pt x="70" y="6"/>
                    <a:pt x="66" y="3"/>
                  </a:cubicBezTo>
                  <a:cubicBezTo>
                    <a:pt x="62" y="-1"/>
                    <a:pt x="55" y="-1"/>
                    <a:pt x="51" y="3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4" name="Google Shape;1824;p36"/>
            <p:cNvSpPr/>
            <p:nvPr/>
          </p:nvSpPr>
          <p:spPr>
            <a:xfrm>
              <a:off x="15021762" y="11305476"/>
              <a:ext cx="75993" cy="74747"/>
            </a:xfrm>
            <a:custGeom>
              <a:rect b="b" l="l" r="r" t="t"/>
              <a:pathLst>
                <a:path extrusionOk="0" h="61" w="62">
                  <a:moveTo>
                    <a:pt x="15" y="4"/>
                  </a:moveTo>
                  <a:cubicBezTo>
                    <a:pt x="0" y="13"/>
                    <a:pt x="-5" y="31"/>
                    <a:pt x="4" y="46"/>
                  </a:cubicBezTo>
                  <a:cubicBezTo>
                    <a:pt x="13" y="60"/>
                    <a:pt x="31" y="65"/>
                    <a:pt x="46" y="57"/>
                  </a:cubicBezTo>
                  <a:cubicBezTo>
                    <a:pt x="61" y="48"/>
                    <a:pt x="65" y="29"/>
                    <a:pt x="57" y="15"/>
                  </a:cubicBezTo>
                  <a:cubicBezTo>
                    <a:pt x="48" y="0"/>
                    <a:pt x="29" y="-5"/>
                    <a:pt x="15" y="4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5" name="Google Shape;1825;p36"/>
            <p:cNvSpPr/>
            <p:nvPr/>
          </p:nvSpPr>
          <p:spPr>
            <a:xfrm>
              <a:off x="14522199" y="11133553"/>
              <a:ext cx="38620" cy="39865"/>
            </a:xfrm>
            <a:custGeom>
              <a:rect b="b" l="l" r="r" t="t"/>
              <a:pathLst>
                <a:path extrusionOk="0" h="33" w="32">
                  <a:moveTo>
                    <a:pt x="24" y="31"/>
                  </a:moveTo>
                  <a:cubicBezTo>
                    <a:pt x="32" y="26"/>
                    <a:pt x="34" y="17"/>
                    <a:pt x="30" y="9"/>
                  </a:cubicBezTo>
                  <a:cubicBezTo>
                    <a:pt x="25" y="1"/>
                    <a:pt x="15" y="-2"/>
                    <a:pt x="8" y="2"/>
                  </a:cubicBezTo>
                  <a:cubicBezTo>
                    <a:pt x="0" y="7"/>
                    <a:pt x="-3" y="17"/>
                    <a:pt x="2" y="25"/>
                  </a:cubicBezTo>
                  <a:cubicBezTo>
                    <a:pt x="6" y="33"/>
                    <a:pt x="16" y="36"/>
                    <a:pt x="24" y="31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6" name="Google Shape;1826;p36"/>
            <p:cNvSpPr/>
            <p:nvPr/>
          </p:nvSpPr>
          <p:spPr>
            <a:xfrm>
              <a:off x="12378192" y="10231604"/>
              <a:ext cx="1185994" cy="432290"/>
            </a:xfrm>
            <a:custGeom>
              <a:rect b="b" l="l" r="r" t="t"/>
              <a:pathLst>
                <a:path extrusionOk="0" h="348" w="953">
                  <a:moveTo>
                    <a:pt x="46" y="22"/>
                  </a:moveTo>
                  <a:lnTo>
                    <a:pt x="929" y="268"/>
                  </a:lnTo>
                  <a:lnTo>
                    <a:pt x="904" y="326"/>
                  </a:lnTo>
                  <a:lnTo>
                    <a:pt x="23" y="88"/>
                  </a:lnTo>
                  <a:close/>
                  <a:moveTo>
                    <a:pt x="7" y="105"/>
                  </a:moveTo>
                  <a:lnTo>
                    <a:pt x="908" y="348"/>
                  </a:lnTo>
                  <a:cubicBezTo>
                    <a:pt x="909" y="348"/>
                    <a:pt x="910" y="348"/>
                    <a:pt x="910" y="348"/>
                  </a:cubicBezTo>
                  <a:cubicBezTo>
                    <a:pt x="915" y="348"/>
                    <a:pt x="918" y="346"/>
                    <a:pt x="920" y="342"/>
                  </a:cubicBezTo>
                  <a:lnTo>
                    <a:pt x="952" y="265"/>
                  </a:lnTo>
                  <a:cubicBezTo>
                    <a:pt x="953" y="262"/>
                    <a:pt x="953" y="259"/>
                    <a:pt x="952" y="257"/>
                  </a:cubicBezTo>
                  <a:cubicBezTo>
                    <a:pt x="951" y="254"/>
                    <a:pt x="948" y="252"/>
                    <a:pt x="945" y="251"/>
                  </a:cubicBezTo>
                  <a:lnTo>
                    <a:pt x="41" y="0"/>
                  </a:lnTo>
                  <a:cubicBezTo>
                    <a:pt x="37" y="-1"/>
                    <a:pt x="31" y="1"/>
                    <a:pt x="29" y="7"/>
                  </a:cubicBezTo>
                  <a:lnTo>
                    <a:pt x="0" y="91"/>
                  </a:lnTo>
                  <a:cubicBezTo>
                    <a:pt x="0" y="94"/>
                    <a:pt x="0" y="97"/>
                    <a:pt x="1" y="100"/>
                  </a:cubicBezTo>
                  <a:cubicBezTo>
                    <a:pt x="2" y="102"/>
                    <a:pt x="5" y="104"/>
                    <a:pt x="7" y="105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13657620" y="10577934"/>
              <a:ext cx="754950" cy="226734"/>
            </a:xfrm>
            <a:custGeom>
              <a:rect b="b" l="l" r="r" t="t"/>
              <a:pathLst>
                <a:path extrusionOk="0" h="183" w="607">
                  <a:moveTo>
                    <a:pt x="8" y="19"/>
                  </a:moveTo>
                  <a:lnTo>
                    <a:pt x="594" y="183"/>
                  </a:lnTo>
                  <a:cubicBezTo>
                    <a:pt x="595" y="183"/>
                    <a:pt x="596" y="183"/>
                    <a:pt x="597" y="183"/>
                  </a:cubicBezTo>
                  <a:cubicBezTo>
                    <a:pt x="601" y="183"/>
                    <a:pt x="606" y="180"/>
                    <a:pt x="607" y="175"/>
                  </a:cubicBezTo>
                  <a:cubicBezTo>
                    <a:pt x="608" y="170"/>
                    <a:pt x="605" y="164"/>
                    <a:pt x="600" y="163"/>
                  </a:cubicBezTo>
                  <a:lnTo>
                    <a:pt x="13" y="0"/>
                  </a:lnTo>
                  <a:cubicBezTo>
                    <a:pt x="8" y="-1"/>
                    <a:pt x="2" y="1"/>
                    <a:pt x="0" y="7"/>
                  </a:cubicBezTo>
                  <a:cubicBezTo>
                    <a:pt x="-1" y="12"/>
                    <a:pt x="2" y="18"/>
                    <a:pt x="8" y="19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8" name="Google Shape;1828;p36"/>
            <p:cNvSpPr/>
            <p:nvPr/>
          </p:nvSpPr>
          <p:spPr>
            <a:xfrm>
              <a:off x="11667852" y="10031031"/>
              <a:ext cx="654278" cy="1006600"/>
            </a:xfrm>
            <a:custGeom>
              <a:rect b="b" l="l" r="r" t="t"/>
              <a:pathLst>
                <a:path extrusionOk="0" h="1006600" w="654278">
                  <a:moveTo>
                    <a:pt x="16388" y="862088"/>
                  </a:moveTo>
                  <a:lnTo>
                    <a:pt x="448749" y="983132"/>
                  </a:lnTo>
                  <a:cubicBezTo>
                    <a:pt x="456203" y="984367"/>
                    <a:pt x="459930" y="990543"/>
                    <a:pt x="457446" y="997954"/>
                  </a:cubicBezTo>
                  <a:cubicBezTo>
                    <a:pt x="456203" y="1004130"/>
                    <a:pt x="451233" y="1006600"/>
                    <a:pt x="445021" y="1006600"/>
                  </a:cubicBezTo>
                  <a:cubicBezTo>
                    <a:pt x="443779" y="1006600"/>
                    <a:pt x="442537" y="1006600"/>
                    <a:pt x="442537" y="1006600"/>
                  </a:cubicBezTo>
                  <a:lnTo>
                    <a:pt x="8934" y="885556"/>
                  </a:lnTo>
                  <a:cubicBezTo>
                    <a:pt x="2722" y="884321"/>
                    <a:pt x="-1005" y="876910"/>
                    <a:pt x="237" y="870734"/>
                  </a:cubicBezTo>
                  <a:cubicBezTo>
                    <a:pt x="2722" y="864558"/>
                    <a:pt x="8934" y="860853"/>
                    <a:pt x="16388" y="862088"/>
                  </a:cubicBezTo>
                  <a:close/>
                  <a:moveTo>
                    <a:pt x="43796" y="787330"/>
                  </a:moveTo>
                  <a:lnTo>
                    <a:pt x="476157" y="908383"/>
                  </a:lnTo>
                  <a:cubicBezTo>
                    <a:pt x="483611" y="909619"/>
                    <a:pt x="487338" y="915795"/>
                    <a:pt x="486096" y="923206"/>
                  </a:cubicBezTo>
                  <a:cubicBezTo>
                    <a:pt x="483611" y="929383"/>
                    <a:pt x="478641" y="931853"/>
                    <a:pt x="473672" y="931853"/>
                  </a:cubicBezTo>
                  <a:cubicBezTo>
                    <a:pt x="471187" y="931853"/>
                    <a:pt x="471187" y="931853"/>
                    <a:pt x="469945" y="931853"/>
                  </a:cubicBezTo>
                  <a:lnTo>
                    <a:pt x="36342" y="810800"/>
                  </a:lnTo>
                  <a:cubicBezTo>
                    <a:pt x="30130" y="809565"/>
                    <a:pt x="26403" y="803388"/>
                    <a:pt x="27645" y="795977"/>
                  </a:cubicBezTo>
                  <a:cubicBezTo>
                    <a:pt x="30130" y="789801"/>
                    <a:pt x="36342" y="784860"/>
                    <a:pt x="43796" y="787330"/>
                  </a:cubicBezTo>
                  <a:close/>
                  <a:moveTo>
                    <a:pt x="72449" y="711336"/>
                  </a:moveTo>
                  <a:lnTo>
                    <a:pt x="506052" y="831162"/>
                  </a:lnTo>
                  <a:cubicBezTo>
                    <a:pt x="512264" y="833633"/>
                    <a:pt x="515991" y="841045"/>
                    <a:pt x="514749" y="847221"/>
                  </a:cubicBezTo>
                  <a:cubicBezTo>
                    <a:pt x="513507" y="853398"/>
                    <a:pt x="508537" y="857104"/>
                    <a:pt x="502325" y="857104"/>
                  </a:cubicBezTo>
                  <a:cubicBezTo>
                    <a:pt x="501082" y="857104"/>
                    <a:pt x="501082" y="855869"/>
                    <a:pt x="498598" y="855869"/>
                  </a:cubicBezTo>
                  <a:lnTo>
                    <a:pt x="66237" y="734807"/>
                  </a:lnTo>
                  <a:cubicBezTo>
                    <a:pt x="58783" y="733572"/>
                    <a:pt x="55056" y="726160"/>
                    <a:pt x="57540" y="719984"/>
                  </a:cubicBezTo>
                  <a:cubicBezTo>
                    <a:pt x="58783" y="712572"/>
                    <a:pt x="66237" y="708866"/>
                    <a:pt x="72449" y="711336"/>
                  </a:cubicBezTo>
                  <a:close/>
                  <a:moveTo>
                    <a:pt x="99853" y="632859"/>
                  </a:moveTo>
                  <a:lnTo>
                    <a:pt x="533456" y="753920"/>
                  </a:lnTo>
                  <a:cubicBezTo>
                    <a:pt x="539668" y="755156"/>
                    <a:pt x="543395" y="763803"/>
                    <a:pt x="540911" y="769979"/>
                  </a:cubicBezTo>
                  <a:cubicBezTo>
                    <a:pt x="539668" y="774921"/>
                    <a:pt x="534699" y="779862"/>
                    <a:pt x="528486" y="779862"/>
                  </a:cubicBezTo>
                  <a:cubicBezTo>
                    <a:pt x="528486" y="779862"/>
                    <a:pt x="527244" y="778627"/>
                    <a:pt x="526002" y="778627"/>
                  </a:cubicBezTo>
                  <a:lnTo>
                    <a:pt x="92399" y="658801"/>
                  </a:lnTo>
                  <a:cubicBezTo>
                    <a:pt x="86187" y="656330"/>
                    <a:pt x="82460" y="648918"/>
                    <a:pt x="83702" y="642742"/>
                  </a:cubicBezTo>
                  <a:cubicBezTo>
                    <a:pt x="86187" y="635330"/>
                    <a:pt x="92399" y="631624"/>
                    <a:pt x="99853" y="632859"/>
                  </a:cubicBezTo>
                  <a:close/>
                  <a:moveTo>
                    <a:pt x="128509" y="559346"/>
                  </a:moveTo>
                  <a:lnTo>
                    <a:pt x="562112" y="679164"/>
                  </a:lnTo>
                  <a:cubicBezTo>
                    <a:pt x="568324" y="681635"/>
                    <a:pt x="573294" y="687811"/>
                    <a:pt x="570809" y="695222"/>
                  </a:cubicBezTo>
                  <a:cubicBezTo>
                    <a:pt x="569567" y="700163"/>
                    <a:pt x="563355" y="703869"/>
                    <a:pt x="558385" y="703869"/>
                  </a:cubicBezTo>
                  <a:cubicBezTo>
                    <a:pt x="557142" y="703869"/>
                    <a:pt x="555900" y="703869"/>
                    <a:pt x="554658" y="703869"/>
                  </a:cubicBezTo>
                  <a:lnTo>
                    <a:pt x="121055" y="582816"/>
                  </a:lnTo>
                  <a:cubicBezTo>
                    <a:pt x="114843" y="581581"/>
                    <a:pt x="111116" y="574169"/>
                    <a:pt x="113600" y="567993"/>
                  </a:cubicBezTo>
                  <a:cubicBezTo>
                    <a:pt x="114843" y="560581"/>
                    <a:pt x="121055" y="556876"/>
                    <a:pt x="128509" y="559346"/>
                  </a:cubicBezTo>
                  <a:close/>
                  <a:moveTo>
                    <a:pt x="343605" y="272148"/>
                  </a:moveTo>
                  <a:cubicBezTo>
                    <a:pt x="291411" y="273391"/>
                    <a:pt x="241704" y="303215"/>
                    <a:pt x="209394" y="352923"/>
                  </a:cubicBezTo>
                  <a:cubicBezTo>
                    <a:pt x="250402" y="424999"/>
                    <a:pt x="326207" y="470978"/>
                    <a:pt x="409467" y="473463"/>
                  </a:cubicBezTo>
                  <a:cubicBezTo>
                    <a:pt x="409467" y="473463"/>
                    <a:pt x="409467" y="473463"/>
                    <a:pt x="410710" y="473463"/>
                  </a:cubicBezTo>
                  <a:cubicBezTo>
                    <a:pt x="416923" y="473463"/>
                    <a:pt x="424380" y="472221"/>
                    <a:pt x="433078" y="470978"/>
                  </a:cubicBezTo>
                  <a:cubicBezTo>
                    <a:pt x="433078" y="470978"/>
                    <a:pt x="434321" y="470978"/>
                    <a:pt x="436807" y="470978"/>
                  </a:cubicBezTo>
                  <a:cubicBezTo>
                    <a:pt x="443020" y="469735"/>
                    <a:pt x="449233" y="468493"/>
                    <a:pt x="455447" y="467250"/>
                  </a:cubicBezTo>
                  <a:cubicBezTo>
                    <a:pt x="456690" y="467250"/>
                    <a:pt x="457932" y="467250"/>
                    <a:pt x="459175" y="466007"/>
                  </a:cubicBezTo>
                  <a:cubicBezTo>
                    <a:pt x="465389" y="464764"/>
                    <a:pt x="471602" y="463522"/>
                    <a:pt x="477815" y="461036"/>
                  </a:cubicBezTo>
                  <a:cubicBezTo>
                    <a:pt x="479058" y="461036"/>
                    <a:pt x="480301" y="459794"/>
                    <a:pt x="481544" y="459794"/>
                  </a:cubicBezTo>
                  <a:cubicBezTo>
                    <a:pt x="487757" y="457308"/>
                    <a:pt x="492728" y="456066"/>
                    <a:pt x="498941" y="452338"/>
                  </a:cubicBezTo>
                  <a:cubicBezTo>
                    <a:pt x="498941" y="452338"/>
                    <a:pt x="500184" y="451095"/>
                    <a:pt x="501427" y="451095"/>
                  </a:cubicBezTo>
                  <a:cubicBezTo>
                    <a:pt x="502669" y="391446"/>
                    <a:pt x="477815" y="334282"/>
                    <a:pt x="434321" y="300730"/>
                  </a:cubicBezTo>
                  <a:cubicBezTo>
                    <a:pt x="430593" y="301973"/>
                    <a:pt x="426865" y="303215"/>
                    <a:pt x="423137" y="303215"/>
                  </a:cubicBezTo>
                  <a:cubicBezTo>
                    <a:pt x="421894" y="303215"/>
                    <a:pt x="420652" y="303215"/>
                    <a:pt x="419409" y="303215"/>
                  </a:cubicBezTo>
                  <a:cubicBezTo>
                    <a:pt x="418166" y="303215"/>
                    <a:pt x="416923" y="303215"/>
                    <a:pt x="414438" y="303215"/>
                  </a:cubicBezTo>
                  <a:cubicBezTo>
                    <a:pt x="414438" y="303215"/>
                    <a:pt x="413195" y="303215"/>
                    <a:pt x="411953" y="303215"/>
                  </a:cubicBezTo>
                  <a:cubicBezTo>
                    <a:pt x="410710" y="303215"/>
                    <a:pt x="408225" y="303215"/>
                    <a:pt x="406982" y="303215"/>
                  </a:cubicBezTo>
                  <a:cubicBezTo>
                    <a:pt x="405739" y="303215"/>
                    <a:pt x="403254" y="303215"/>
                    <a:pt x="400768" y="301973"/>
                  </a:cubicBezTo>
                  <a:cubicBezTo>
                    <a:pt x="394555" y="300730"/>
                    <a:pt x="387099" y="299487"/>
                    <a:pt x="379643" y="297002"/>
                  </a:cubicBezTo>
                  <a:cubicBezTo>
                    <a:pt x="378400" y="295759"/>
                    <a:pt x="378400" y="295759"/>
                    <a:pt x="375915" y="294517"/>
                  </a:cubicBezTo>
                  <a:cubicBezTo>
                    <a:pt x="373429" y="294517"/>
                    <a:pt x="372186" y="293274"/>
                    <a:pt x="370944" y="292031"/>
                  </a:cubicBezTo>
                  <a:cubicBezTo>
                    <a:pt x="369701" y="290788"/>
                    <a:pt x="368458" y="290788"/>
                    <a:pt x="365973" y="289546"/>
                  </a:cubicBezTo>
                  <a:cubicBezTo>
                    <a:pt x="364730" y="288303"/>
                    <a:pt x="363488" y="288303"/>
                    <a:pt x="362245" y="287060"/>
                  </a:cubicBezTo>
                  <a:cubicBezTo>
                    <a:pt x="358517" y="285818"/>
                    <a:pt x="356031" y="283332"/>
                    <a:pt x="353546" y="280847"/>
                  </a:cubicBezTo>
                  <a:cubicBezTo>
                    <a:pt x="352303" y="280847"/>
                    <a:pt x="352303" y="279604"/>
                    <a:pt x="351061" y="279604"/>
                  </a:cubicBezTo>
                  <a:cubicBezTo>
                    <a:pt x="348575" y="277119"/>
                    <a:pt x="346090" y="274634"/>
                    <a:pt x="344847" y="273391"/>
                  </a:cubicBezTo>
                  <a:cubicBezTo>
                    <a:pt x="344847" y="273391"/>
                    <a:pt x="344847" y="272148"/>
                    <a:pt x="343605" y="272148"/>
                  </a:cubicBezTo>
                  <a:close/>
                  <a:moveTo>
                    <a:pt x="414438" y="134210"/>
                  </a:moveTo>
                  <a:cubicBezTo>
                    <a:pt x="375915" y="134210"/>
                    <a:pt x="343605" y="166520"/>
                    <a:pt x="343605" y="206286"/>
                  </a:cubicBezTo>
                  <a:cubicBezTo>
                    <a:pt x="343605" y="223683"/>
                    <a:pt x="349818" y="238596"/>
                    <a:pt x="359760" y="252265"/>
                  </a:cubicBezTo>
                  <a:cubicBezTo>
                    <a:pt x="362245" y="253508"/>
                    <a:pt x="363488" y="255993"/>
                    <a:pt x="365973" y="258479"/>
                  </a:cubicBezTo>
                  <a:cubicBezTo>
                    <a:pt x="365973" y="258479"/>
                    <a:pt x="367216" y="259721"/>
                    <a:pt x="368458" y="259721"/>
                  </a:cubicBezTo>
                  <a:cubicBezTo>
                    <a:pt x="369701" y="260964"/>
                    <a:pt x="370944" y="262207"/>
                    <a:pt x="372186" y="264692"/>
                  </a:cubicBezTo>
                  <a:cubicBezTo>
                    <a:pt x="373429" y="264692"/>
                    <a:pt x="375915" y="265935"/>
                    <a:pt x="377157" y="267177"/>
                  </a:cubicBezTo>
                  <a:cubicBezTo>
                    <a:pt x="378400" y="267177"/>
                    <a:pt x="379643" y="268420"/>
                    <a:pt x="380885" y="269663"/>
                  </a:cubicBezTo>
                  <a:cubicBezTo>
                    <a:pt x="383371" y="269663"/>
                    <a:pt x="384613" y="270905"/>
                    <a:pt x="385856" y="272148"/>
                  </a:cubicBezTo>
                  <a:cubicBezTo>
                    <a:pt x="387099" y="272148"/>
                    <a:pt x="387099" y="272148"/>
                    <a:pt x="389584" y="273391"/>
                  </a:cubicBezTo>
                  <a:cubicBezTo>
                    <a:pt x="392070" y="273391"/>
                    <a:pt x="394555" y="274634"/>
                    <a:pt x="398283" y="275876"/>
                  </a:cubicBezTo>
                  <a:cubicBezTo>
                    <a:pt x="399526" y="275876"/>
                    <a:pt x="399526" y="275876"/>
                    <a:pt x="400768" y="277119"/>
                  </a:cubicBezTo>
                  <a:cubicBezTo>
                    <a:pt x="402011" y="277119"/>
                    <a:pt x="403254" y="277119"/>
                    <a:pt x="405739" y="277119"/>
                  </a:cubicBezTo>
                  <a:cubicBezTo>
                    <a:pt x="406982" y="277119"/>
                    <a:pt x="408225" y="277119"/>
                    <a:pt x="410710" y="277119"/>
                  </a:cubicBezTo>
                  <a:lnTo>
                    <a:pt x="413195" y="277119"/>
                  </a:lnTo>
                  <a:cubicBezTo>
                    <a:pt x="420652" y="277119"/>
                    <a:pt x="426865" y="277119"/>
                    <a:pt x="434321" y="274634"/>
                  </a:cubicBezTo>
                  <a:cubicBezTo>
                    <a:pt x="464146" y="267177"/>
                    <a:pt x="486514" y="239838"/>
                    <a:pt x="486514" y="206286"/>
                  </a:cubicBezTo>
                  <a:cubicBezTo>
                    <a:pt x="486514" y="166520"/>
                    <a:pt x="454204" y="134210"/>
                    <a:pt x="414438" y="134210"/>
                  </a:cubicBezTo>
                  <a:close/>
                  <a:moveTo>
                    <a:pt x="405739" y="24854"/>
                  </a:moveTo>
                  <a:cubicBezTo>
                    <a:pt x="281470" y="24854"/>
                    <a:pt x="180812" y="125511"/>
                    <a:pt x="180812" y="248537"/>
                  </a:cubicBezTo>
                  <a:cubicBezTo>
                    <a:pt x="180812" y="277119"/>
                    <a:pt x="185782" y="303215"/>
                    <a:pt x="195724" y="329312"/>
                  </a:cubicBezTo>
                  <a:cubicBezTo>
                    <a:pt x="228034" y="283332"/>
                    <a:pt x="276499" y="253508"/>
                    <a:pt x="327449" y="248537"/>
                  </a:cubicBezTo>
                  <a:cubicBezTo>
                    <a:pt x="321236" y="234868"/>
                    <a:pt x="318751" y="221198"/>
                    <a:pt x="318751" y="206286"/>
                  </a:cubicBezTo>
                  <a:cubicBezTo>
                    <a:pt x="318751" y="152850"/>
                    <a:pt x="362245" y="109356"/>
                    <a:pt x="414438" y="109356"/>
                  </a:cubicBezTo>
                  <a:cubicBezTo>
                    <a:pt x="467874" y="109356"/>
                    <a:pt x="512611" y="152850"/>
                    <a:pt x="512611" y="206286"/>
                  </a:cubicBezTo>
                  <a:cubicBezTo>
                    <a:pt x="512611" y="242324"/>
                    <a:pt x="491485" y="274634"/>
                    <a:pt x="462903" y="290788"/>
                  </a:cubicBezTo>
                  <a:cubicBezTo>
                    <a:pt x="501427" y="326826"/>
                    <a:pt x="525038" y="380262"/>
                    <a:pt x="527523" y="437425"/>
                  </a:cubicBezTo>
                  <a:cubicBezTo>
                    <a:pt x="588415" y="397659"/>
                    <a:pt x="629424" y="328069"/>
                    <a:pt x="629424" y="248537"/>
                  </a:cubicBezTo>
                  <a:cubicBezTo>
                    <a:pt x="629424" y="125511"/>
                    <a:pt x="528766" y="24854"/>
                    <a:pt x="405739" y="24854"/>
                  </a:cubicBezTo>
                  <a:close/>
                  <a:moveTo>
                    <a:pt x="405739" y="0"/>
                  </a:moveTo>
                  <a:cubicBezTo>
                    <a:pt x="542436" y="0"/>
                    <a:pt x="654278" y="110599"/>
                    <a:pt x="654278" y="248537"/>
                  </a:cubicBezTo>
                  <a:cubicBezTo>
                    <a:pt x="654278" y="345467"/>
                    <a:pt x="599599" y="428727"/>
                    <a:pt x="520067" y="470978"/>
                  </a:cubicBezTo>
                  <a:lnTo>
                    <a:pt x="518824" y="470978"/>
                  </a:lnTo>
                  <a:cubicBezTo>
                    <a:pt x="515096" y="473463"/>
                    <a:pt x="510125" y="474706"/>
                    <a:pt x="505155" y="477191"/>
                  </a:cubicBezTo>
                  <a:cubicBezTo>
                    <a:pt x="502669" y="479677"/>
                    <a:pt x="500184" y="479677"/>
                    <a:pt x="497699" y="480919"/>
                  </a:cubicBezTo>
                  <a:cubicBezTo>
                    <a:pt x="492728" y="482162"/>
                    <a:pt x="489000" y="484647"/>
                    <a:pt x="484029" y="485890"/>
                  </a:cubicBezTo>
                  <a:cubicBezTo>
                    <a:pt x="481544" y="487133"/>
                    <a:pt x="477815" y="488375"/>
                    <a:pt x="472845" y="488375"/>
                  </a:cubicBezTo>
                  <a:cubicBezTo>
                    <a:pt x="470359" y="490861"/>
                    <a:pt x="465389" y="490861"/>
                    <a:pt x="460418" y="492104"/>
                  </a:cubicBezTo>
                  <a:cubicBezTo>
                    <a:pt x="457932" y="493346"/>
                    <a:pt x="455447" y="493346"/>
                    <a:pt x="451719" y="494589"/>
                  </a:cubicBezTo>
                  <a:cubicBezTo>
                    <a:pt x="446748" y="494589"/>
                    <a:pt x="441777" y="495832"/>
                    <a:pt x="435564" y="495832"/>
                  </a:cubicBezTo>
                  <a:cubicBezTo>
                    <a:pt x="433078" y="497074"/>
                    <a:pt x="429350" y="497074"/>
                    <a:pt x="425622" y="498317"/>
                  </a:cubicBezTo>
                  <a:cubicBezTo>
                    <a:pt x="420652" y="498317"/>
                    <a:pt x="414438" y="498317"/>
                    <a:pt x="409467" y="498317"/>
                  </a:cubicBezTo>
                  <a:cubicBezTo>
                    <a:pt x="408225" y="498317"/>
                    <a:pt x="406982" y="498317"/>
                    <a:pt x="405739" y="498317"/>
                  </a:cubicBezTo>
                  <a:cubicBezTo>
                    <a:pt x="267800" y="498317"/>
                    <a:pt x="154715" y="387718"/>
                    <a:pt x="154715" y="248537"/>
                  </a:cubicBezTo>
                  <a:cubicBezTo>
                    <a:pt x="154715" y="110599"/>
                    <a:pt x="267800" y="0"/>
                    <a:pt x="405739" y="0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9" name="Google Shape;1829;p36"/>
            <p:cNvSpPr/>
            <p:nvPr/>
          </p:nvSpPr>
          <p:spPr>
            <a:xfrm>
              <a:off x="11435127" y="9830459"/>
              <a:ext cx="4717812" cy="2979931"/>
            </a:xfrm>
            <a:custGeom>
              <a:rect b="b" l="l" r="r" t="t"/>
              <a:pathLst>
                <a:path extrusionOk="0" h="2393" w="3788">
                  <a:moveTo>
                    <a:pt x="3766" y="1093"/>
                  </a:moveTo>
                  <a:cubicBezTo>
                    <a:pt x="3763" y="1093"/>
                    <a:pt x="3759" y="1090"/>
                    <a:pt x="3757" y="1087"/>
                  </a:cubicBezTo>
                  <a:cubicBezTo>
                    <a:pt x="3756" y="1082"/>
                    <a:pt x="3753" y="1079"/>
                    <a:pt x="3749" y="1077"/>
                  </a:cubicBezTo>
                  <a:cubicBezTo>
                    <a:pt x="3744" y="1075"/>
                    <a:pt x="3742" y="1069"/>
                    <a:pt x="3744" y="1064"/>
                  </a:cubicBezTo>
                  <a:cubicBezTo>
                    <a:pt x="3747" y="1059"/>
                    <a:pt x="3753" y="1057"/>
                    <a:pt x="3758" y="1060"/>
                  </a:cubicBezTo>
                  <a:cubicBezTo>
                    <a:pt x="3766" y="1064"/>
                    <a:pt x="3773" y="1071"/>
                    <a:pt x="3775" y="1079"/>
                  </a:cubicBezTo>
                  <a:cubicBezTo>
                    <a:pt x="3777" y="1085"/>
                    <a:pt x="3775" y="1090"/>
                    <a:pt x="3770" y="1092"/>
                  </a:cubicBezTo>
                  <a:cubicBezTo>
                    <a:pt x="3769" y="1093"/>
                    <a:pt x="3768" y="1093"/>
                    <a:pt x="3766" y="1093"/>
                  </a:cubicBezTo>
                  <a:close/>
                  <a:moveTo>
                    <a:pt x="3391" y="1133"/>
                  </a:moveTo>
                  <a:lnTo>
                    <a:pt x="3470" y="1133"/>
                  </a:lnTo>
                  <a:lnTo>
                    <a:pt x="3470" y="1310"/>
                  </a:lnTo>
                  <a:lnTo>
                    <a:pt x="3391" y="1310"/>
                  </a:lnTo>
                  <a:close/>
                  <a:moveTo>
                    <a:pt x="3480" y="1459"/>
                  </a:moveTo>
                  <a:cubicBezTo>
                    <a:pt x="3362" y="1459"/>
                    <a:pt x="3264" y="1375"/>
                    <a:pt x="3241" y="1264"/>
                  </a:cubicBezTo>
                  <a:lnTo>
                    <a:pt x="3371" y="1264"/>
                  </a:lnTo>
                  <a:lnTo>
                    <a:pt x="3371" y="1319"/>
                  </a:lnTo>
                  <a:cubicBezTo>
                    <a:pt x="3371" y="1326"/>
                    <a:pt x="3376" y="1330"/>
                    <a:pt x="3381" y="1330"/>
                  </a:cubicBezTo>
                  <a:lnTo>
                    <a:pt x="3481" y="1330"/>
                  </a:lnTo>
                  <a:cubicBezTo>
                    <a:pt x="3486" y="1330"/>
                    <a:pt x="3491" y="1326"/>
                    <a:pt x="3491" y="1319"/>
                  </a:cubicBezTo>
                  <a:lnTo>
                    <a:pt x="3491" y="1123"/>
                  </a:lnTo>
                  <a:cubicBezTo>
                    <a:pt x="3491" y="1117"/>
                    <a:pt x="3486" y="1113"/>
                    <a:pt x="3481" y="1113"/>
                  </a:cubicBezTo>
                  <a:lnTo>
                    <a:pt x="3381" y="1113"/>
                  </a:lnTo>
                  <a:cubicBezTo>
                    <a:pt x="3376" y="1113"/>
                    <a:pt x="3371" y="1117"/>
                    <a:pt x="3371" y="1123"/>
                  </a:cubicBezTo>
                  <a:lnTo>
                    <a:pt x="3371" y="1179"/>
                  </a:lnTo>
                  <a:lnTo>
                    <a:pt x="3236" y="1179"/>
                  </a:lnTo>
                  <a:lnTo>
                    <a:pt x="3236" y="985"/>
                  </a:lnTo>
                  <a:lnTo>
                    <a:pt x="3278" y="985"/>
                  </a:lnTo>
                  <a:lnTo>
                    <a:pt x="3681" y="985"/>
                  </a:lnTo>
                  <a:lnTo>
                    <a:pt x="3723" y="985"/>
                  </a:lnTo>
                  <a:lnTo>
                    <a:pt x="3723" y="1009"/>
                  </a:lnTo>
                  <a:cubicBezTo>
                    <a:pt x="3675" y="1013"/>
                    <a:pt x="3637" y="1053"/>
                    <a:pt x="3637" y="1102"/>
                  </a:cubicBezTo>
                  <a:cubicBezTo>
                    <a:pt x="3637" y="1151"/>
                    <a:pt x="3675" y="1192"/>
                    <a:pt x="3723" y="1195"/>
                  </a:cubicBezTo>
                  <a:lnTo>
                    <a:pt x="3723" y="1215"/>
                  </a:lnTo>
                  <a:cubicBezTo>
                    <a:pt x="3723" y="1349"/>
                    <a:pt x="3614" y="1459"/>
                    <a:pt x="3480" y="1459"/>
                  </a:cubicBezTo>
                  <a:close/>
                  <a:moveTo>
                    <a:pt x="3518" y="1517"/>
                  </a:moveTo>
                  <a:lnTo>
                    <a:pt x="3441" y="1517"/>
                  </a:lnTo>
                  <a:lnTo>
                    <a:pt x="3441" y="1476"/>
                  </a:lnTo>
                  <a:cubicBezTo>
                    <a:pt x="3453" y="1478"/>
                    <a:pt x="3466" y="1479"/>
                    <a:pt x="3480" y="1479"/>
                  </a:cubicBezTo>
                  <a:cubicBezTo>
                    <a:pt x="3492" y="1479"/>
                    <a:pt x="3506" y="1478"/>
                    <a:pt x="3518" y="1476"/>
                  </a:cubicBezTo>
                  <a:close/>
                  <a:moveTo>
                    <a:pt x="2868" y="1238"/>
                  </a:moveTo>
                  <a:cubicBezTo>
                    <a:pt x="2856" y="1216"/>
                    <a:pt x="2863" y="1187"/>
                    <a:pt x="2886" y="1174"/>
                  </a:cubicBezTo>
                  <a:cubicBezTo>
                    <a:pt x="2893" y="1170"/>
                    <a:pt x="2901" y="1167"/>
                    <a:pt x="2909" y="1167"/>
                  </a:cubicBezTo>
                  <a:cubicBezTo>
                    <a:pt x="2925" y="1167"/>
                    <a:pt x="2941" y="1176"/>
                    <a:pt x="2950" y="1191"/>
                  </a:cubicBezTo>
                  <a:cubicBezTo>
                    <a:pt x="2956" y="1202"/>
                    <a:pt x="2958" y="1214"/>
                    <a:pt x="2955" y="1226"/>
                  </a:cubicBezTo>
                  <a:cubicBezTo>
                    <a:pt x="2952" y="1238"/>
                    <a:pt x="2944" y="1249"/>
                    <a:pt x="2933" y="1255"/>
                  </a:cubicBezTo>
                  <a:cubicBezTo>
                    <a:pt x="2911" y="1268"/>
                    <a:pt x="2882" y="1261"/>
                    <a:pt x="2868" y="1238"/>
                  </a:cubicBezTo>
                  <a:close/>
                  <a:moveTo>
                    <a:pt x="2526" y="1105"/>
                  </a:moveTo>
                  <a:cubicBezTo>
                    <a:pt x="2540" y="1094"/>
                    <a:pt x="2547" y="1077"/>
                    <a:pt x="2547" y="1061"/>
                  </a:cubicBezTo>
                  <a:lnTo>
                    <a:pt x="2854" y="1176"/>
                  </a:lnTo>
                  <a:cubicBezTo>
                    <a:pt x="2845" y="1190"/>
                    <a:pt x="2840" y="1206"/>
                    <a:pt x="2842" y="1224"/>
                  </a:cubicBezTo>
                  <a:close/>
                  <a:moveTo>
                    <a:pt x="2467" y="1109"/>
                  </a:moveTo>
                  <a:cubicBezTo>
                    <a:pt x="2473" y="1113"/>
                    <a:pt x="2480" y="1115"/>
                    <a:pt x="2488" y="1116"/>
                  </a:cubicBezTo>
                  <a:lnTo>
                    <a:pt x="2460" y="1136"/>
                  </a:lnTo>
                  <a:close/>
                  <a:moveTo>
                    <a:pt x="2338" y="1513"/>
                  </a:moveTo>
                  <a:cubicBezTo>
                    <a:pt x="2336" y="1521"/>
                    <a:pt x="2329" y="1524"/>
                    <a:pt x="2322" y="1523"/>
                  </a:cubicBezTo>
                  <a:lnTo>
                    <a:pt x="30" y="938"/>
                  </a:lnTo>
                  <a:cubicBezTo>
                    <a:pt x="26" y="937"/>
                    <a:pt x="24" y="935"/>
                    <a:pt x="22" y="932"/>
                  </a:cubicBezTo>
                  <a:cubicBezTo>
                    <a:pt x="20" y="929"/>
                    <a:pt x="19" y="926"/>
                    <a:pt x="20" y="922"/>
                  </a:cubicBezTo>
                  <a:lnTo>
                    <a:pt x="275" y="30"/>
                  </a:lnTo>
                  <a:cubicBezTo>
                    <a:pt x="277" y="24"/>
                    <a:pt x="282" y="20"/>
                    <a:pt x="288" y="20"/>
                  </a:cubicBezTo>
                  <a:cubicBezTo>
                    <a:pt x="289" y="20"/>
                    <a:pt x="290" y="20"/>
                    <a:pt x="291" y="21"/>
                  </a:cubicBezTo>
                  <a:lnTo>
                    <a:pt x="2568" y="606"/>
                  </a:lnTo>
                  <a:cubicBezTo>
                    <a:pt x="2571" y="606"/>
                    <a:pt x="2574" y="608"/>
                    <a:pt x="2576" y="611"/>
                  </a:cubicBezTo>
                  <a:cubicBezTo>
                    <a:pt x="2578" y="614"/>
                    <a:pt x="2579" y="618"/>
                    <a:pt x="2577" y="622"/>
                  </a:cubicBezTo>
                  <a:lnTo>
                    <a:pt x="2499" y="914"/>
                  </a:lnTo>
                  <a:lnTo>
                    <a:pt x="2452" y="875"/>
                  </a:lnTo>
                  <a:cubicBezTo>
                    <a:pt x="2449" y="874"/>
                    <a:pt x="2447" y="873"/>
                    <a:pt x="2444" y="874"/>
                  </a:cubicBezTo>
                  <a:lnTo>
                    <a:pt x="2372" y="883"/>
                  </a:lnTo>
                  <a:cubicBezTo>
                    <a:pt x="2369" y="883"/>
                    <a:pt x="2367" y="885"/>
                    <a:pt x="2366" y="887"/>
                  </a:cubicBezTo>
                  <a:lnTo>
                    <a:pt x="2337" y="917"/>
                  </a:lnTo>
                  <a:lnTo>
                    <a:pt x="750" y="485"/>
                  </a:lnTo>
                  <a:cubicBezTo>
                    <a:pt x="744" y="484"/>
                    <a:pt x="739" y="486"/>
                    <a:pt x="738" y="492"/>
                  </a:cubicBezTo>
                  <a:cubicBezTo>
                    <a:pt x="736" y="497"/>
                    <a:pt x="740" y="503"/>
                    <a:pt x="744" y="505"/>
                  </a:cubicBezTo>
                  <a:lnTo>
                    <a:pt x="2341" y="940"/>
                  </a:lnTo>
                  <a:lnTo>
                    <a:pt x="2373" y="967"/>
                  </a:lnTo>
                  <a:cubicBezTo>
                    <a:pt x="2376" y="970"/>
                    <a:pt x="2382" y="970"/>
                    <a:pt x="2386" y="967"/>
                  </a:cubicBezTo>
                  <a:lnTo>
                    <a:pt x="2405" y="950"/>
                  </a:lnTo>
                  <a:lnTo>
                    <a:pt x="2431" y="943"/>
                  </a:lnTo>
                  <a:lnTo>
                    <a:pt x="2472" y="983"/>
                  </a:lnTo>
                  <a:lnTo>
                    <a:pt x="2473" y="1008"/>
                  </a:lnTo>
                  <a:lnTo>
                    <a:pt x="2472" y="1015"/>
                  </a:lnTo>
                  <a:cubicBezTo>
                    <a:pt x="2470" y="1016"/>
                    <a:pt x="2469" y="1016"/>
                    <a:pt x="2467" y="1017"/>
                  </a:cubicBezTo>
                  <a:cubicBezTo>
                    <a:pt x="2454" y="1024"/>
                    <a:pt x="2446" y="1036"/>
                    <a:pt x="2442" y="1050"/>
                  </a:cubicBezTo>
                  <a:cubicBezTo>
                    <a:pt x="2438" y="1063"/>
                    <a:pt x="2441" y="1078"/>
                    <a:pt x="2448" y="1090"/>
                  </a:cubicBezTo>
                  <a:cubicBezTo>
                    <a:pt x="2449" y="1091"/>
                    <a:pt x="2449" y="1093"/>
                    <a:pt x="2451" y="1094"/>
                  </a:cubicBezTo>
                  <a:lnTo>
                    <a:pt x="2436" y="1150"/>
                  </a:lnTo>
                  <a:lnTo>
                    <a:pt x="2433" y="1160"/>
                  </a:lnTo>
                  <a:close/>
                  <a:moveTo>
                    <a:pt x="2528" y="1022"/>
                  </a:moveTo>
                  <a:cubicBezTo>
                    <a:pt x="2522" y="1017"/>
                    <a:pt x="2515" y="1014"/>
                    <a:pt x="2507" y="1011"/>
                  </a:cubicBezTo>
                  <a:cubicBezTo>
                    <a:pt x="2503" y="1011"/>
                    <a:pt x="2499" y="1010"/>
                    <a:pt x="2494" y="1010"/>
                  </a:cubicBezTo>
                  <a:lnTo>
                    <a:pt x="2493" y="978"/>
                  </a:lnTo>
                  <a:cubicBezTo>
                    <a:pt x="2493" y="974"/>
                    <a:pt x="2491" y="972"/>
                    <a:pt x="2489" y="970"/>
                  </a:cubicBezTo>
                  <a:lnTo>
                    <a:pt x="2441" y="925"/>
                  </a:lnTo>
                  <a:cubicBezTo>
                    <a:pt x="2438" y="922"/>
                    <a:pt x="2435" y="921"/>
                    <a:pt x="2431" y="922"/>
                  </a:cubicBezTo>
                  <a:lnTo>
                    <a:pt x="2398" y="930"/>
                  </a:lnTo>
                  <a:cubicBezTo>
                    <a:pt x="2396" y="931"/>
                    <a:pt x="2395" y="931"/>
                    <a:pt x="2393" y="932"/>
                  </a:cubicBezTo>
                  <a:lnTo>
                    <a:pt x="2379" y="946"/>
                  </a:lnTo>
                  <a:lnTo>
                    <a:pt x="2357" y="926"/>
                  </a:lnTo>
                  <a:lnTo>
                    <a:pt x="2378" y="903"/>
                  </a:lnTo>
                  <a:lnTo>
                    <a:pt x="2442" y="894"/>
                  </a:lnTo>
                  <a:lnTo>
                    <a:pt x="2524" y="960"/>
                  </a:lnTo>
                  <a:close/>
                  <a:moveTo>
                    <a:pt x="2465" y="1080"/>
                  </a:moveTo>
                  <a:cubicBezTo>
                    <a:pt x="2461" y="1072"/>
                    <a:pt x="2460" y="1063"/>
                    <a:pt x="2462" y="1055"/>
                  </a:cubicBezTo>
                  <a:cubicBezTo>
                    <a:pt x="2464" y="1046"/>
                    <a:pt x="2470" y="1039"/>
                    <a:pt x="2477" y="1035"/>
                  </a:cubicBezTo>
                  <a:cubicBezTo>
                    <a:pt x="2482" y="1031"/>
                    <a:pt x="2488" y="1030"/>
                    <a:pt x="2494" y="1030"/>
                  </a:cubicBezTo>
                  <a:cubicBezTo>
                    <a:pt x="2497" y="1030"/>
                    <a:pt x="2499" y="1030"/>
                    <a:pt x="2502" y="1031"/>
                  </a:cubicBezTo>
                  <a:cubicBezTo>
                    <a:pt x="2510" y="1033"/>
                    <a:pt x="2517" y="1039"/>
                    <a:pt x="2522" y="1046"/>
                  </a:cubicBezTo>
                  <a:cubicBezTo>
                    <a:pt x="2527" y="1054"/>
                    <a:pt x="2528" y="1063"/>
                    <a:pt x="2525" y="1071"/>
                  </a:cubicBezTo>
                  <a:cubicBezTo>
                    <a:pt x="2523" y="1080"/>
                    <a:pt x="2518" y="1087"/>
                    <a:pt x="2510" y="1091"/>
                  </a:cubicBezTo>
                  <a:cubicBezTo>
                    <a:pt x="2495" y="1100"/>
                    <a:pt x="2475" y="1095"/>
                    <a:pt x="2465" y="1080"/>
                  </a:cubicBezTo>
                  <a:close/>
                  <a:moveTo>
                    <a:pt x="3371" y="1244"/>
                  </a:moveTo>
                  <a:lnTo>
                    <a:pt x="2970" y="1244"/>
                  </a:lnTo>
                  <a:cubicBezTo>
                    <a:pt x="2972" y="1239"/>
                    <a:pt x="2974" y="1236"/>
                    <a:pt x="2974" y="1231"/>
                  </a:cubicBezTo>
                  <a:cubicBezTo>
                    <a:pt x="2977" y="1220"/>
                    <a:pt x="2977" y="1209"/>
                    <a:pt x="2975" y="1199"/>
                  </a:cubicBezTo>
                  <a:lnTo>
                    <a:pt x="3371" y="1199"/>
                  </a:lnTo>
                  <a:close/>
                  <a:moveTo>
                    <a:pt x="3308" y="926"/>
                  </a:moveTo>
                  <a:lnTo>
                    <a:pt x="3651" y="926"/>
                  </a:lnTo>
                  <a:lnTo>
                    <a:pt x="3666" y="966"/>
                  </a:lnTo>
                  <a:lnTo>
                    <a:pt x="3293" y="966"/>
                  </a:lnTo>
                  <a:close/>
                  <a:moveTo>
                    <a:pt x="3723" y="1159"/>
                  </a:moveTo>
                  <a:lnTo>
                    <a:pt x="3723" y="1175"/>
                  </a:lnTo>
                  <a:cubicBezTo>
                    <a:pt x="3686" y="1172"/>
                    <a:pt x="3657" y="1140"/>
                    <a:pt x="3657" y="1102"/>
                  </a:cubicBezTo>
                  <a:cubicBezTo>
                    <a:pt x="3657" y="1064"/>
                    <a:pt x="3686" y="1033"/>
                    <a:pt x="3723" y="1029"/>
                  </a:cubicBezTo>
                  <a:lnTo>
                    <a:pt x="3723" y="1045"/>
                  </a:lnTo>
                  <a:cubicBezTo>
                    <a:pt x="3695" y="1048"/>
                    <a:pt x="3673" y="1073"/>
                    <a:pt x="3673" y="1102"/>
                  </a:cubicBezTo>
                  <a:cubicBezTo>
                    <a:pt x="3673" y="1131"/>
                    <a:pt x="3695" y="1156"/>
                    <a:pt x="3723" y="1159"/>
                  </a:cubicBezTo>
                  <a:close/>
                  <a:moveTo>
                    <a:pt x="3317" y="2163"/>
                  </a:moveTo>
                  <a:cubicBezTo>
                    <a:pt x="3317" y="2192"/>
                    <a:pt x="3293" y="2216"/>
                    <a:pt x="3264" y="2216"/>
                  </a:cubicBezTo>
                  <a:cubicBezTo>
                    <a:pt x="3234" y="2216"/>
                    <a:pt x="3211" y="2192"/>
                    <a:pt x="3211" y="2163"/>
                  </a:cubicBezTo>
                  <a:cubicBezTo>
                    <a:pt x="3211" y="2133"/>
                    <a:pt x="3234" y="2110"/>
                    <a:pt x="3264" y="2110"/>
                  </a:cubicBezTo>
                  <a:cubicBezTo>
                    <a:pt x="3275" y="2110"/>
                    <a:pt x="3286" y="2113"/>
                    <a:pt x="3294" y="2119"/>
                  </a:cubicBezTo>
                  <a:cubicBezTo>
                    <a:pt x="3273" y="2143"/>
                    <a:pt x="3257" y="2154"/>
                    <a:pt x="3257" y="2155"/>
                  </a:cubicBezTo>
                  <a:cubicBezTo>
                    <a:pt x="3253" y="2158"/>
                    <a:pt x="3252" y="2165"/>
                    <a:pt x="3256" y="2169"/>
                  </a:cubicBezTo>
                  <a:cubicBezTo>
                    <a:pt x="3257" y="2172"/>
                    <a:pt x="3261" y="2173"/>
                    <a:pt x="3264" y="2173"/>
                  </a:cubicBezTo>
                  <a:cubicBezTo>
                    <a:pt x="3265" y="2173"/>
                    <a:pt x="3268" y="2173"/>
                    <a:pt x="3270" y="2171"/>
                  </a:cubicBezTo>
                  <a:cubicBezTo>
                    <a:pt x="3271" y="2169"/>
                    <a:pt x="3287" y="2157"/>
                    <a:pt x="3308" y="2135"/>
                  </a:cubicBezTo>
                  <a:cubicBezTo>
                    <a:pt x="3314" y="2143"/>
                    <a:pt x="3317" y="2152"/>
                    <a:pt x="3317" y="2163"/>
                  </a:cubicBezTo>
                  <a:close/>
                  <a:moveTo>
                    <a:pt x="3473" y="2163"/>
                  </a:moveTo>
                  <a:cubicBezTo>
                    <a:pt x="3473" y="2279"/>
                    <a:pt x="3379" y="2373"/>
                    <a:pt x="3264" y="2373"/>
                  </a:cubicBezTo>
                  <a:cubicBezTo>
                    <a:pt x="3147" y="2373"/>
                    <a:pt x="3053" y="2279"/>
                    <a:pt x="3053" y="2163"/>
                  </a:cubicBezTo>
                  <a:cubicBezTo>
                    <a:pt x="3053" y="2047"/>
                    <a:pt x="3147" y="1952"/>
                    <a:pt x="3264" y="1952"/>
                  </a:cubicBezTo>
                  <a:cubicBezTo>
                    <a:pt x="3309" y="1952"/>
                    <a:pt x="3350" y="1967"/>
                    <a:pt x="3385" y="1991"/>
                  </a:cubicBezTo>
                  <a:cubicBezTo>
                    <a:pt x="3359" y="2040"/>
                    <a:pt x="3331" y="2077"/>
                    <a:pt x="3308" y="2104"/>
                  </a:cubicBezTo>
                  <a:cubicBezTo>
                    <a:pt x="3295" y="2095"/>
                    <a:pt x="3280" y="2089"/>
                    <a:pt x="3264" y="2089"/>
                  </a:cubicBezTo>
                  <a:cubicBezTo>
                    <a:pt x="3223" y="2089"/>
                    <a:pt x="3190" y="2122"/>
                    <a:pt x="3190" y="2163"/>
                  </a:cubicBezTo>
                  <a:cubicBezTo>
                    <a:pt x="3190" y="2203"/>
                    <a:pt x="3223" y="2236"/>
                    <a:pt x="3264" y="2236"/>
                  </a:cubicBezTo>
                  <a:cubicBezTo>
                    <a:pt x="3304" y="2236"/>
                    <a:pt x="3337" y="2203"/>
                    <a:pt x="3337" y="2163"/>
                  </a:cubicBezTo>
                  <a:cubicBezTo>
                    <a:pt x="3337" y="2146"/>
                    <a:pt x="3332" y="2131"/>
                    <a:pt x="3322" y="2119"/>
                  </a:cubicBezTo>
                  <a:cubicBezTo>
                    <a:pt x="3346" y="2092"/>
                    <a:pt x="3375" y="2053"/>
                    <a:pt x="3401" y="2004"/>
                  </a:cubicBezTo>
                  <a:cubicBezTo>
                    <a:pt x="3445" y="2043"/>
                    <a:pt x="3473" y="2100"/>
                    <a:pt x="3473" y="2163"/>
                  </a:cubicBezTo>
                  <a:close/>
                  <a:moveTo>
                    <a:pt x="3369" y="742"/>
                  </a:moveTo>
                  <a:cubicBezTo>
                    <a:pt x="3369" y="721"/>
                    <a:pt x="3385" y="704"/>
                    <a:pt x="3406" y="704"/>
                  </a:cubicBezTo>
                  <a:cubicBezTo>
                    <a:pt x="3427" y="704"/>
                    <a:pt x="3444" y="721"/>
                    <a:pt x="3444" y="742"/>
                  </a:cubicBezTo>
                  <a:cubicBezTo>
                    <a:pt x="3444" y="763"/>
                    <a:pt x="3427" y="779"/>
                    <a:pt x="3406" y="779"/>
                  </a:cubicBezTo>
                  <a:cubicBezTo>
                    <a:pt x="3385" y="779"/>
                    <a:pt x="3369" y="763"/>
                    <a:pt x="3369" y="742"/>
                  </a:cubicBezTo>
                  <a:close/>
                  <a:moveTo>
                    <a:pt x="3788" y="1102"/>
                  </a:moveTo>
                  <a:cubicBezTo>
                    <a:pt x="3788" y="1075"/>
                    <a:pt x="3769" y="1052"/>
                    <a:pt x="3743" y="1046"/>
                  </a:cubicBezTo>
                  <a:lnTo>
                    <a:pt x="3743" y="1019"/>
                  </a:lnTo>
                  <a:lnTo>
                    <a:pt x="3743" y="975"/>
                  </a:lnTo>
                  <a:cubicBezTo>
                    <a:pt x="3743" y="970"/>
                    <a:pt x="3739" y="966"/>
                    <a:pt x="3733" y="966"/>
                  </a:cubicBezTo>
                  <a:lnTo>
                    <a:pt x="3688" y="966"/>
                  </a:lnTo>
                  <a:lnTo>
                    <a:pt x="3666" y="913"/>
                  </a:lnTo>
                  <a:cubicBezTo>
                    <a:pt x="3665" y="909"/>
                    <a:pt x="3662" y="906"/>
                    <a:pt x="3658" y="906"/>
                  </a:cubicBezTo>
                  <a:lnTo>
                    <a:pt x="3491" y="906"/>
                  </a:lnTo>
                  <a:cubicBezTo>
                    <a:pt x="3492" y="883"/>
                    <a:pt x="3489" y="830"/>
                    <a:pt x="3451" y="778"/>
                  </a:cubicBezTo>
                  <a:cubicBezTo>
                    <a:pt x="3459" y="768"/>
                    <a:pt x="3464" y="756"/>
                    <a:pt x="3464" y="742"/>
                  </a:cubicBezTo>
                  <a:cubicBezTo>
                    <a:pt x="3464" y="710"/>
                    <a:pt x="3438" y="684"/>
                    <a:pt x="3406" y="684"/>
                  </a:cubicBezTo>
                  <a:cubicBezTo>
                    <a:pt x="3374" y="684"/>
                    <a:pt x="3349" y="710"/>
                    <a:pt x="3349" y="742"/>
                  </a:cubicBezTo>
                  <a:cubicBezTo>
                    <a:pt x="3349" y="774"/>
                    <a:pt x="3374" y="800"/>
                    <a:pt x="3406" y="800"/>
                  </a:cubicBezTo>
                  <a:cubicBezTo>
                    <a:pt x="3417" y="800"/>
                    <a:pt x="3427" y="796"/>
                    <a:pt x="3435" y="792"/>
                  </a:cubicBezTo>
                  <a:cubicBezTo>
                    <a:pt x="3469" y="839"/>
                    <a:pt x="3471" y="887"/>
                    <a:pt x="3470" y="906"/>
                  </a:cubicBezTo>
                  <a:lnTo>
                    <a:pt x="3302" y="906"/>
                  </a:lnTo>
                  <a:cubicBezTo>
                    <a:pt x="3297" y="906"/>
                    <a:pt x="3293" y="909"/>
                    <a:pt x="3292" y="913"/>
                  </a:cubicBezTo>
                  <a:lnTo>
                    <a:pt x="3271" y="966"/>
                  </a:lnTo>
                  <a:lnTo>
                    <a:pt x="3226" y="966"/>
                  </a:lnTo>
                  <a:cubicBezTo>
                    <a:pt x="3220" y="966"/>
                    <a:pt x="3215" y="970"/>
                    <a:pt x="3215" y="975"/>
                  </a:cubicBezTo>
                  <a:lnTo>
                    <a:pt x="3215" y="1179"/>
                  </a:lnTo>
                  <a:lnTo>
                    <a:pt x="2966" y="1179"/>
                  </a:lnTo>
                  <a:cubicBezTo>
                    <a:pt x="2947" y="1148"/>
                    <a:pt x="2907" y="1138"/>
                    <a:pt x="2875" y="1156"/>
                  </a:cubicBezTo>
                  <a:cubicBezTo>
                    <a:pt x="2873" y="1157"/>
                    <a:pt x="2871" y="1159"/>
                    <a:pt x="2869" y="1160"/>
                  </a:cubicBezTo>
                  <a:lnTo>
                    <a:pt x="2550" y="1040"/>
                  </a:lnTo>
                  <a:lnTo>
                    <a:pt x="2543" y="954"/>
                  </a:lnTo>
                  <a:cubicBezTo>
                    <a:pt x="2543" y="951"/>
                    <a:pt x="2542" y="948"/>
                    <a:pt x="2540" y="946"/>
                  </a:cubicBezTo>
                  <a:lnTo>
                    <a:pt x="2516" y="928"/>
                  </a:lnTo>
                  <a:lnTo>
                    <a:pt x="2597" y="627"/>
                  </a:lnTo>
                  <a:cubicBezTo>
                    <a:pt x="2599" y="618"/>
                    <a:pt x="2598" y="609"/>
                    <a:pt x="2594" y="601"/>
                  </a:cubicBezTo>
                  <a:cubicBezTo>
                    <a:pt x="2589" y="594"/>
                    <a:pt x="2582" y="588"/>
                    <a:pt x="2573" y="586"/>
                  </a:cubicBezTo>
                  <a:lnTo>
                    <a:pt x="296" y="1"/>
                  </a:lnTo>
                  <a:cubicBezTo>
                    <a:pt x="278" y="-3"/>
                    <a:pt x="261" y="7"/>
                    <a:pt x="256" y="24"/>
                  </a:cubicBezTo>
                  <a:lnTo>
                    <a:pt x="1" y="916"/>
                  </a:lnTo>
                  <a:cubicBezTo>
                    <a:pt x="-2" y="926"/>
                    <a:pt x="0" y="935"/>
                    <a:pt x="4" y="942"/>
                  </a:cubicBezTo>
                  <a:cubicBezTo>
                    <a:pt x="8" y="950"/>
                    <a:pt x="15" y="956"/>
                    <a:pt x="25" y="958"/>
                  </a:cubicBezTo>
                  <a:lnTo>
                    <a:pt x="2317" y="1543"/>
                  </a:lnTo>
                  <a:cubicBezTo>
                    <a:pt x="2320" y="1543"/>
                    <a:pt x="2322" y="1543"/>
                    <a:pt x="2326" y="1543"/>
                  </a:cubicBezTo>
                  <a:cubicBezTo>
                    <a:pt x="2340" y="1543"/>
                    <a:pt x="2354" y="1534"/>
                    <a:pt x="2357" y="1519"/>
                  </a:cubicBezTo>
                  <a:lnTo>
                    <a:pt x="2451" y="1168"/>
                  </a:lnTo>
                  <a:lnTo>
                    <a:pt x="2513" y="1121"/>
                  </a:lnTo>
                  <a:lnTo>
                    <a:pt x="2851" y="1248"/>
                  </a:lnTo>
                  <a:cubicBezTo>
                    <a:pt x="2851" y="1249"/>
                    <a:pt x="2851" y="1249"/>
                    <a:pt x="2851" y="1249"/>
                  </a:cubicBezTo>
                  <a:cubicBezTo>
                    <a:pt x="2864" y="1270"/>
                    <a:pt x="2886" y="1282"/>
                    <a:pt x="2909" y="1282"/>
                  </a:cubicBezTo>
                  <a:cubicBezTo>
                    <a:pt x="2921" y="1282"/>
                    <a:pt x="2933" y="1278"/>
                    <a:pt x="2944" y="1272"/>
                  </a:cubicBezTo>
                  <a:cubicBezTo>
                    <a:pt x="2947" y="1270"/>
                    <a:pt x="2952" y="1267"/>
                    <a:pt x="2955" y="1264"/>
                  </a:cubicBezTo>
                  <a:lnTo>
                    <a:pt x="3220" y="1264"/>
                  </a:lnTo>
                  <a:cubicBezTo>
                    <a:pt x="3240" y="1367"/>
                    <a:pt x="3319" y="1449"/>
                    <a:pt x="3420" y="1472"/>
                  </a:cubicBezTo>
                  <a:lnTo>
                    <a:pt x="3420" y="1527"/>
                  </a:lnTo>
                  <a:cubicBezTo>
                    <a:pt x="3420" y="1533"/>
                    <a:pt x="3425" y="1537"/>
                    <a:pt x="3430" y="1537"/>
                  </a:cubicBezTo>
                  <a:lnTo>
                    <a:pt x="3470" y="1537"/>
                  </a:lnTo>
                  <a:cubicBezTo>
                    <a:pt x="3471" y="1569"/>
                    <a:pt x="3476" y="1700"/>
                    <a:pt x="3442" y="1841"/>
                  </a:cubicBezTo>
                  <a:cubicBezTo>
                    <a:pt x="3430" y="1891"/>
                    <a:pt x="3413" y="1935"/>
                    <a:pt x="3395" y="1973"/>
                  </a:cubicBezTo>
                  <a:cubicBezTo>
                    <a:pt x="3357" y="1948"/>
                    <a:pt x="3312" y="1932"/>
                    <a:pt x="3264" y="1932"/>
                  </a:cubicBezTo>
                  <a:cubicBezTo>
                    <a:pt x="3136" y="1932"/>
                    <a:pt x="3033" y="2036"/>
                    <a:pt x="3033" y="2163"/>
                  </a:cubicBezTo>
                  <a:cubicBezTo>
                    <a:pt x="3033" y="2290"/>
                    <a:pt x="3136" y="2393"/>
                    <a:pt x="3264" y="2393"/>
                  </a:cubicBezTo>
                  <a:cubicBezTo>
                    <a:pt x="3391" y="2393"/>
                    <a:pt x="3494" y="2290"/>
                    <a:pt x="3494" y="2163"/>
                  </a:cubicBezTo>
                  <a:cubicBezTo>
                    <a:pt x="3494" y="2092"/>
                    <a:pt x="3462" y="2028"/>
                    <a:pt x="3411" y="1986"/>
                  </a:cubicBezTo>
                  <a:cubicBezTo>
                    <a:pt x="3431" y="1946"/>
                    <a:pt x="3449" y="1899"/>
                    <a:pt x="3462" y="1845"/>
                  </a:cubicBezTo>
                  <a:cubicBezTo>
                    <a:pt x="3496" y="1704"/>
                    <a:pt x="3492" y="1572"/>
                    <a:pt x="3490" y="1537"/>
                  </a:cubicBezTo>
                  <a:lnTo>
                    <a:pt x="3528" y="1537"/>
                  </a:lnTo>
                  <a:cubicBezTo>
                    <a:pt x="3534" y="1537"/>
                    <a:pt x="3538" y="1533"/>
                    <a:pt x="3538" y="1527"/>
                  </a:cubicBezTo>
                  <a:lnTo>
                    <a:pt x="3538" y="1472"/>
                  </a:lnTo>
                  <a:cubicBezTo>
                    <a:pt x="3655" y="1445"/>
                    <a:pt x="3743" y="1340"/>
                    <a:pt x="3743" y="1215"/>
                  </a:cubicBezTo>
                  <a:lnTo>
                    <a:pt x="3743" y="1186"/>
                  </a:lnTo>
                  <a:lnTo>
                    <a:pt x="3743" y="1158"/>
                  </a:lnTo>
                  <a:cubicBezTo>
                    <a:pt x="3769" y="1152"/>
                    <a:pt x="3788" y="1129"/>
                    <a:pt x="3788" y="1102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30" name="Google Shape;1830;p36"/>
            <p:cNvSpPr/>
            <p:nvPr/>
          </p:nvSpPr>
          <p:spPr>
            <a:xfrm>
              <a:off x="12364488" y="10651196"/>
              <a:ext cx="1969285" cy="969464"/>
            </a:xfrm>
            <a:custGeom>
              <a:rect b="b" l="l" r="r" t="t"/>
              <a:pathLst>
                <a:path extrusionOk="0" h="969464" w="1969285">
                  <a:moveTo>
                    <a:pt x="1282330" y="639586"/>
                  </a:moveTo>
                  <a:cubicBezTo>
                    <a:pt x="1268636" y="639586"/>
                    <a:pt x="1256187" y="650761"/>
                    <a:pt x="1256187" y="664418"/>
                  </a:cubicBezTo>
                  <a:cubicBezTo>
                    <a:pt x="1256187" y="678075"/>
                    <a:pt x="1268636" y="690491"/>
                    <a:pt x="1282330" y="690491"/>
                  </a:cubicBezTo>
                  <a:cubicBezTo>
                    <a:pt x="1296024" y="690491"/>
                    <a:pt x="1307228" y="678075"/>
                    <a:pt x="1307228" y="664418"/>
                  </a:cubicBezTo>
                  <a:cubicBezTo>
                    <a:pt x="1307228" y="650761"/>
                    <a:pt x="1296024" y="639586"/>
                    <a:pt x="1282330" y="639586"/>
                  </a:cubicBezTo>
                  <a:close/>
                  <a:moveTo>
                    <a:pt x="748267" y="520394"/>
                  </a:moveTo>
                  <a:cubicBezTo>
                    <a:pt x="734573" y="520394"/>
                    <a:pt x="723369" y="531569"/>
                    <a:pt x="723369" y="546468"/>
                  </a:cubicBezTo>
                  <a:cubicBezTo>
                    <a:pt x="723369" y="560125"/>
                    <a:pt x="734573" y="571299"/>
                    <a:pt x="748267" y="571299"/>
                  </a:cubicBezTo>
                  <a:cubicBezTo>
                    <a:pt x="761961" y="571299"/>
                    <a:pt x="773165" y="560125"/>
                    <a:pt x="773165" y="546468"/>
                  </a:cubicBezTo>
                  <a:cubicBezTo>
                    <a:pt x="773165" y="531569"/>
                    <a:pt x="761961" y="520394"/>
                    <a:pt x="748267" y="520394"/>
                  </a:cubicBezTo>
                  <a:close/>
                  <a:moveTo>
                    <a:pt x="1811413" y="510462"/>
                  </a:moveTo>
                  <a:cubicBezTo>
                    <a:pt x="1796474" y="510462"/>
                    <a:pt x="1785270" y="521636"/>
                    <a:pt x="1785270" y="535293"/>
                  </a:cubicBezTo>
                  <a:cubicBezTo>
                    <a:pt x="1785270" y="548951"/>
                    <a:pt x="1796474" y="561367"/>
                    <a:pt x="1811413" y="561367"/>
                  </a:cubicBezTo>
                  <a:cubicBezTo>
                    <a:pt x="1825107" y="561367"/>
                    <a:pt x="1836311" y="548951"/>
                    <a:pt x="1836311" y="535293"/>
                  </a:cubicBezTo>
                  <a:cubicBezTo>
                    <a:pt x="1836311" y="521636"/>
                    <a:pt x="1825107" y="510462"/>
                    <a:pt x="1811413" y="510462"/>
                  </a:cubicBezTo>
                  <a:close/>
                  <a:moveTo>
                    <a:pt x="460695" y="376370"/>
                  </a:moveTo>
                  <a:cubicBezTo>
                    <a:pt x="447001" y="376370"/>
                    <a:pt x="435797" y="387545"/>
                    <a:pt x="435797" y="401202"/>
                  </a:cubicBezTo>
                  <a:cubicBezTo>
                    <a:pt x="435797" y="414860"/>
                    <a:pt x="447001" y="426034"/>
                    <a:pt x="460695" y="426034"/>
                  </a:cubicBezTo>
                  <a:cubicBezTo>
                    <a:pt x="474388" y="426034"/>
                    <a:pt x="486838" y="414860"/>
                    <a:pt x="486838" y="401202"/>
                  </a:cubicBezTo>
                  <a:cubicBezTo>
                    <a:pt x="486838" y="387545"/>
                    <a:pt x="474388" y="376370"/>
                    <a:pt x="460695" y="376370"/>
                  </a:cubicBezTo>
                  <a:close/>
                  <a:moveTo>
                    <a:pt x="1197676" y="373887"/>
                  </a:moveTo>
                  <a:cubicBezTo>
                    <a:pt x="1183982" y="373887"/>
                    <a:pt x="1172778" y="385062"/>
                    <a:pt x="1172778" y="398719"/>
                  </a:cubicBezTo>
                  <a:cubicBezTo>
                    <a:pt x="1172778" y="412376"/>
                    <a:pt x="1183982" y="423551"/>
                    <a:pt x="1197676" y="423551"/>
                  </a:cubicBezTo>
                  <a:cubicBezTo>
                    <a:pt x="1211370" y="423551"/>
                    <a:pt x="1223819" y="412376"/>
                    <a:pt x="1223819" y="398719"/>
                  </a:cubicBezTo>
                  <a:cubicBezTo>
                    <a:pt x="1223819" y="385062"/>
                    <a:pt x="1211370" y="373887"/>
                    <a:pt x="1197676" y="373887"/>
                  </a:cubicBezTo>
                  <a:close/>
                  <a:moveTo>
                    <a:pt x="1197676" y="347814"/>
                  </a:moveTo>
                  <a:cubicBezTo>
                    <a:pt x="1226309" y="347814"/>
                    <a:pt x="1248717" y="370163"/>
                    <a:pt x="1248717" y="398719"/>
                  </a:cubicBezTo>
                  <a:cubicBezTo>
                    <a:pt x="1248717" y="414860"/>
                    <a:pt x="1241248" y="429759"/>
                    <a:pt x="1227554" y="438450"/>
                  </a:cubicBezTo>
                  <a:lnTo>
                    <a:pt x="1277350" y="614755"/>
                  </a:lnTo>
                  <a:cubicBezTo>
                    <a:pt x="1279840" y="614755"/>
                    <a:pt x="1281085" y="614755"/>
                    <a:pt x="1282330" y="614755"/>
                  </a:cubicBezTo>
                  <a:cubicBezTo>
                    <a:pt x="1301003" y="614755"/>
                    <a:pt x="1317187" y="625929"/>
                    <a:pt x="1325901" y="640828"/>
                  </a:cubicBezTo>
                  <a:lnTo>
                    <a:pt x="1760372" y="536535"/>
                  </a:lnTo>
                  <a:lnTo>
                    <a:pt x="1760372" y="535293"/>
                  </a:lnTo>
                  <a:cubicBezTo>
                    <a:pt x="1760372" y="507978"/>
                    <a:pt x="1782780" y="484388"/>
                    <a:pt x="1811413" y="484388"/>
                  </a:cubicBezTo>
                  <a:cubicBezTo>
                    <a:pt x="1838801" y="484388"/>
                    <a:pt x="1861209" y="507978"/>
                    <a:pt x="1861209" y="535293"/>
                  </a:cubicBezTo>
                  <a:cubicBezTo>
                    <a:pt x="1861209" y="562608"/>
                    <a:pt x="1838801" y="586198"/>
                    <a:pt x="1811413" y="586198"/>
                  </a:cubicBezTo>
                  <a:cubicBezTo>
                    <a:pt x="1791494" y="586198"/>
                    <a:pt x="1776556" y="576266"/>
                    <a:pt x="1766596" y="561367"/>
                  </a:cubicBezTo>
                  <a:lnTo>
                    <a:pt x="1332126" y="664418"/>
                  </a:lnTo>
                  <a:cubicBezTo>
                    <a:pt x="1332126" y="692974"/>
                    <a:pt x="1309718" y="715323"/>
                    <a:pt x="1282330" y="715323"/>
                  </a:cubicBezTo>
                  <a:cubicBezTo>
                    <a:pt x="1253697" y="715323"/>
                    <a:pt x="1231289" y="692974"/>
                    <a:pt x="1231289" y="664418"/>
                  </a:cubicBezTo>
                  <a:cubicBezTo>
                    <a:pt x="1231289" y="647036"/>
                    <a:pt x="1241248" y="632137"/>
                    <a:pt x="1254942" y="623446"/>
                  </a:cubicBezTo>
                  <a:lnTo>
                    <a:pt x="1203901" y="448382"/>
                  </a:lnTo>
                  <a:cubicBezTo>
                    <a:pt x="1202656" y="448382"/>
                    <a:pt x="1200166" y="448382"/>
                    <a:pt x="1197676" y="448382"/>
                  </a:cubicBezTo>
                  <a:cubicBezTo>
                    <a:pt x="1179003" y="448382"/>
                    <a:pt x="1162819" y="438450"/>
                    <a:pt x="1154105" y="421067"/>
                  </a:cubicBezTo>
                  <a:lnTo>
                    <a:pt x="798063" y="541501"/>
                  </a:lnTo>
                  <a:cubicBezTo>
                    <a:pt x="798063" y="543984"/>
                    <a:pt x="798063" y="543984"/>
                    <a:pt x="798063" y="546468"/>
                  </a:cubicBezTo>
                  <a:cubicBezTo>
                    <a:pt x="798063" y="573782"/>
                    <a:pt x="775655" y="596131"/>
                    <a:pt x="748267" y="596131"/>
                  </a:cubicBezTo>
                  <a:cubicBezTo>
                    <a:pt x="719634" y="596131"/>
                    <a:pt x="697226" y="573782"/>
                    <a:pt x="697226" y="546468"/>
                  </a:cubicBezTo>
                  <a:cubicBezTo>
                    <a:pt x="697226" y="541501"/>
                    <a:pt x="698471" y="537776"/>
                    <a:pt x="698471" y="534052"/>
                  </a:cubicBezTo>
                  <a:lnTo>
                    <a:pt x="499287" y="434725"/>
                  </a:lnTo>
                  <a:cubicBezTo>
                    <a:pt x="490572" y="445899"/>
                    <a:pt x="476878" y="452107"/>
                    <a:pt x="460695" y="452107"/>
                  </a:cubicBezTo>
                  <a:cubicBezTo>
                    <a:pt x="439531" y="452107"/>
                    <a:pt x="419613" y="437208"/>
                    <a:pt x="413388" y="417343"/>
                  </a:cubicBezTo>
                  <a:lnTo>
                    <a:pt x="127061" y="434725"/>
                  </a:lnTo>
                  <a:cubicBezTo>
                    <a:pt x="119592" y="435967"/>
                    <a:pt x="113367" y="431000"/>
                    <a:pt x="113367" y="423551"/>
                  </a:cubicBezTo>
                  <a:cubicBezTo>
                    <a:pt x="113367" y="417343"/>
                    <a:pt x="118347" y="411135"/>
                    <a:pt x="125816" y="409893"/>
                  </a:cubicBezTo>
                  <a:lnTo>
                    <a:pt x="412143" y="392511"/>
                  </a:lnTo>
                  <a:cubicBezTo>
                    <a:pt x="415878" y="368921"/>
                    <a:pt x="437041" y="351539"/>
                    <a:pt x="460695" y="351539"/>
                  </a:cubicBezTo>
                  <a:cubicBezTo>
                    <a:pt x="489327" y="351539"/>
                    <a:pt x="511736" y="373887"/>
                    <a:pt x="511736" y="401202"/>
                  </a:cubicBezTo>
                  <a:cubicBezTo>
                    <a:pt x="511736" y="404927"/>
                    <a:pt x="511736" y="408652"/>
                    <a:pt x="510491" y="412376"/>
                  </a:cubicBezTo>
                  <a:lnTo>
                    <a:pt x="710920" y="511703"/>
                  </a:lnTo>
                  <a:cubicBezTo>
                    <a:pt x="719634" y="501770"/>
                    <a:pt x="733328" y="495563"/>
                    <a:pt x="748267" y="495563"/>
                  </a:cubicBezTo>
                  <a:cubicBezTo>
                    <a:pt x="765696" y="495563"/>
                    <a:pt x="781879" y="504254"/>
                    <a:pt x="790594" y="519153"/>
                  </a:cubicBezTo>
                  <a:lnTo>
                    <a:pt x="1147880" y="397477"/>
                  </a:lnTo>
                  <a:cubicBezTo>
                    <a:pt x="1149125" y="370163"/>
                    <a:pt x="1170288" y="347814"/>
                    <a:pt x="1197676" y="347814"/>
                  </a:cubicBezTo>
                  <a:close/>
                  <a:moveTo>
                    <a:pt x="179281" y="28854"/>
                  </a:moveTo>
                  <a:lnTo>
                    <a:pt x="28635" y="473031"/>
                  </a:lnTo>
                  <a:lnTo>
                    <a:pt x="1808991" y="940848"/>
                  </a:lnTo>
                  <a:lnTo>
                    <a:pt x="1940962" y="491694"/>
                  </a:lnTo>
                  <a:close/>
                  <a:moveTo>
                    <a:pt x="174301" y="238"/>
                  </a:moveTo>
                  <a:lnTo>
                    <a:pt x="1959637" y="470543"/>
                  </a:lnTo>
                  <a:cubicBezTo>
                    <a:pt x="1963372" y="470543"/>
                    <a:pt x="1965862" y="473031"/>
                    <a:pt x="1968352" y="476764"/>
                  </a:cubicBezTo>
                  <a:cubicBezTo>
                    <a:pt x="1969597" y="479252"/>
                    <a:pt x="1969597" y="482985"/>
                    <a:pt x="1968352" y="485473"/>
                  </a:cubicBezTo>
                  <a:lnTo>
                    <a:pt x="1830156" y="959510"/>
                  </a:lnTo>
                  <a:cubicBezTo>
                    <a:pt x="1828912" y="964487"/>
                    <a:pt x="1823932" y="969464"/>
                    <a:pt x="1817706" y="969464"/>
                  </a:cubicBezTo>
                  <a:cubicBezTo>
                    <a:pt x="1816462" y="969464"/>
                    <a:pt x="1815216" y="968220"/>
                    <a:pt x="1815216" y="968220"/>
                  </a:cubicBezTo>
                  <a:lnTo>
                    <a:pt x="9960" y="495427"/>
                  </a:lnTo>
                  <a:cubicBezTo>
                    <a:pt x="6225" y="494182"/>
                    <a:pt x="2490" y="491694"/>
                    <a:pt x="1245" y="489206"/>
                  </a:cubicBezTo>
                  <a:cubicBezTo>
                    <a:pt x="0" y="485473"/>
                    <a:pt x="0" y="481741"/>
                    <a:pt x="0" y="478008"/>
                  </a:cubicBezTo>
                  <a:lnTo>
                    <a:pt x="159361" y="8947"/>
                  </a:lnTo>
                  <a:cubicBezTo>
                    <a:pt x="160606" y="2726"/>
                    <a:pt x="168076" y="-1006"/>
                    <a:pt x="174301" y="238"/>
                  </a:cubicBezTo>
                  <a:close/>
                </a:path>
              </a:pathLst>
            </a:custGeom>
            <a:solidFill>
              <a:srgbClr val="33404B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9" name="Google Shape;2209;p45"/>
          <p:cNvPicPr preferRelativeResize="0"/>
          <p:nvPr/>
        </p:nvPicPr>
        <p:blipFill rotWithShape="1">
          <a:blip r:embed="rId3">
            <a:alphaModFix/>
          </a:blip>
          <a:srcRect b="0" l="8785" r="4318" t="0"/>
          <a:stretch/>
        </p:blipFill>
        <p:spPr>
          <a:xfrm>
            <a:off x="3291164" y="1324424"/>
            <a:ext cx="2916352" cy="252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10" name="Google Shape;2210;p45"/>
          <p:cNvSpPr txBox="1"/>
          <p:nvPr>
            <p:ph type="title"/>
          </p:nvPr>
        </p:nvSpPr>
        <p:spPr>
          <a:xfrm>
            <a:off x="2098500" y="183997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Live Demo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11" name="Google Shape;2211;p45"/>
          <p:cNvGrpSpPr/>
          <p:nvPr/>
        </p:nvGrpSpPr>
        <p:grpSpPr>
          <a:xfrm>
            <a:off x="2422482" y="874262"/>
            <a:ext cx="4299048" cy="3879261"/>
            <a:chOff x="1230400" y="410075"/>
            <a:chExt cx="5124625" cy="4728500"/>
          </a:xfrm>
        </p:grpSpPr>
        <p:sp>
          <p:nvSpPr>
            <p:cNvPr id="2212" name="Google Shape;2212;p45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5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5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5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5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5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5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5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5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5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5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5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5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5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5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5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5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5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5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5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5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5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5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5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5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5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5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5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5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5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5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5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5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5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5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5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5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5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5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5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5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5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5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5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5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5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5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1745500" y="2598325"/>
              <a:ext cx="511925" cy="1037475"/>
            </a:xfrm>
            <a:custGeom>
              <a:rect b="b" l="l" r="r" t="t"/>
              <a:pathLst>
                <a:path extrusionOk="0" h="41499" w="20477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5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5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5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5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5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5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5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5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5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5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5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5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5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5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5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5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5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5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5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5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5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5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5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5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5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5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5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5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5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5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5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5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5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5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5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46"/>
          <p:cNvSpPr txBox="1"/>
          <p:nvPr>
            <p:ph type="title"/>
          </p:nvPr>
        </p:nvSpPr>
        <p:spPr>
          <a:xfrm>
            <a:off x="456938" y="8590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Considerations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1" name="Google Shape;2301;p46"/>
          <p:cNvSpPr txBox="1"/>
          <p:nvPr>
            <p:ph idx="1" type="body"/>
          </p:nvPr>
        </p:nvSpPr>
        <p:spPr>
          <a:xfrm>
            <a:off x="-5596175" y="5485225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AutoNum type="arabicPeriod"/>
            </a:pPr>
            <a:r>
              <a:rPr b="1" lang="en" sz="1400"/>
              <a:t>Knowledge centralization. </a:t>
            </a:r>
            <a:r>
              <a:rPr lang="en" sz="1400"/>
              <a:t>Upload PDF or provide URL to enroll information into VectorDB.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AutoNum type="arabicPeriod"/>
            </a:pPr>
            <a:r>
              <a:rPr b="1" lang="en" sz="1400"/>
              <a:t>Improve information retrieval efficiency. </a:t>
            </a:r>
            <a:r>
              <a:rPr lang="en" sz="1400"/>
              <a:t>Query using text and return related paragraphs from various sources.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Augment search using filters (department).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Instant answers. </a:t>
            </a:r>
            <a:r>
              <a:rPr lang="en" sz="1400"/>
              <a:t>Summarise returned paragraphs for consensus.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Provide links / downloads of reference source.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Upvote or downvote sources to indicate usefulness.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Knowledge management. </a:t>
            </a:r>
            <a:r>
              <a:rPr lang="en" sz="1400"/>
              <a:t>Delete documents and related paragraphs from all databases.</a:t>
            </a:r>
            <a:endParaRPr sz="1400"/>
          </a:p>
        </p:txBody>
      </p:sp>
      <p:sp>
        <p:nvSpPr>
          <p:cNvPr id="2302" name="Google Shape;2302;p46"/>
          <p:cNvSpPr txBox="1"/>
          <p:nvPr>
            <p:ph idx="1" type="subTitle"/>
          </p:nvPr>
        </p:nvSpPr>
        <p:spPr>
          <a:xfrm>
            <a:off x="456953" y="1175611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Privacy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3" name="Google Shape;2303;p46"/>
          <p:cNvSpPr txBox="1"/>
          <p:nvPr>
            <p:ph idx="2" type="subTitle"/>
          </p:nvPr>
        </p:nvSpPr>
        <p:spPr>
          <a:xfrm>
            <a:off x="455762" y="4206049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Access 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Control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4" name="Google Shape;2304;p46"/>
          <p:cNvSpPr txBox="1"/>
          <p:nvPr>
            <p:ph idx="3" type="subTitle"/>
          </p:nvPr>
        </p:nvSpPr>
        <p:spPr>
          <a:xfrm>
            <a:off x="456958" y="26552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Documentation Type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05" name="Google Shape;2305;p46"/>
          <p:cNvCxnSpPr/>
          <p:nvPr/>
        </p:nvCxnSpPr>
        <p:spPr>
          <a:xfrm>
            <a:off x="600500" y="2064300"/>
            <a:ext cx="815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06" name="Google Shape;2306;p46"/>
          <p:cNvCxnSpPr/>
          <p:nvPr/>
        </p:nvCxnSpPr>
        <p:spPr>
          <a:xfrm>
            <a:off x="600500" y="3615113"/>
            <a:ext cx="815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07" name="Google Shape;2307;p46"/>
          <p:cNvSpPr txBox="1"/>
          <p:nvPr/>
        </p:nvSpPr>
        <p:spPr>
          <a:xfrm>
            <a:off x="4612200" y="661900"/>
            <a:ext cx="3229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Limited external neural networks that stores queries and data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8" name="Google Shape;2308;p46"/>
          <p:cNvSpPr txBox="1"/>
          <p:nvPr/>
        </p:nvSpPr>
        <p:spPr>
          <a:xfrm>
            <a:off x="4612200" y="3980188"/>
            <a:ext cx="3229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Data collection and querying enhanced by departments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9" name="Google Shape;2309;p46"/>
          <p:cNvSpPr txBox="1"/>
          <p:nvPr/>
        </p:nvSpPr>
        <p:spPr>
          <a:xfrm>
            <a:off x="4612200" y="2366463"/>
            <a:ext cx="3229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Took into account various documentation types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Etc. PDFs,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Web Scraping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, Image Captioning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0" name="Google Shape;23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50" y="765900"/>
            <a:ext cx="1194400" cy="1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1" name="Google Shape;231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075" y="2420625"/>
            <a:ext cx="1027350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2" name="Google Shape;231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4550" y="3798300"/>
            <a:ext cx="1194400" cy="11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47"/>
          <p:cNvSpPr txBox="1"/>
          <p:nvPr>
            <p:ph type="title"/>
          </p:nvPr>
        </p:nvSpPr>
        <p:spPr>
          <a:xfrm>
            <a:off x="456938" y="8590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Future Plans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8" name="Google Shape;2318;p47"/>
          <p:cNvSpPr txBox="1"/>
          <p:nvPr>
            <p:ph idx="1" type="body"/>
          </p:nvPr>
        </p:nvSpPr>
        <p:spPr>
          <a:xfrm>
            <a:off x="-5596175" y="5485225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AutoNum type="arabicPeriod"/>
            </a:pPr>
            <a:r>
              <a:rPr b="1" lang="en" sz="1400"/>
              <a:t>Knowledge centralization. </a:t>
            </a:r>
            <a:r>
              <a:rPr lang="en" sz="1400"/>
              <a:t>Upload PDF or provide URL to enroll information into VectorDB.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AutoNum type="arabicPeriod"/>
            </a:pPr>
            <a:r>
              <a:rPr b="1" lang="en" sz="1400"/>
              <a:t>Improve information retrieval efficiency. </a:t>
            </a:r>
            <a:r>
              <a:rPr lang="en" sz="1400"/>
              <a:t>Query using text and return related paragraphs from various sources.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Augment search using filters (department).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Instant answers. </a:t>
            </a:r>
            <a:r>
              <a:rPr lang="en" sz="1400"/>
              <a:t>Summarise returned paragraphs for consensus.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Provide links / downloads of reference source.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Upvote or downvote sources to indicate usefulness.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Knowledge management. </a:t>
            </a:r>
            <a:r>
              <a:rPr lang="en" sz="1400"/>
              <a:t>Delete documents and related paragraphs from all databases.</a:t>
            </a:r>
            <a:endParaRPr sz="1400"/>
          </a:p>
        </p:txBody>
      </p:sp>
      <p:sp>
        <p:nvSpPr>
          <p:cNvPr id="2319" name="Google Shape;2319;p47"/>
          <p:cNvSpPr txBox="1"/>
          <p:nvPr>
            <p:ph idx="1" type="subTitle"/>
          </p:nvPr>
        </p:nvSpPr>
        <p:spPr>
          <a:xfrm>
            <a:off x="480303" y="11281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Improved User Access Control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0" name="Google Shape;2320;p47"/>
          <p:cNvSpPr txBox="1"/>
          <p:nvPr>
            <p:ph idx="2" type="subTitle"/>
          </p:nvPr>
        </p:nvSpPr>
        <p:spPr>
          <a:xfrm>
            <a:off x="480300" y="4137024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Data Collection and Querying Accuracy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1" name="Google Shape;2321;p47"/>
          <p:cNvSpPr txBox="1"/>
          <p:nvPr>
            <p:ph idx="3" type="subTitle"/>
          </p:nvPr>
        </p:nvSpPr>
        <p:spPr>
          <a:xfrm>
            <a:off x="480308" y="254365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Integrate Captioning of Images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22" name="Google Shape;2322;p47"/>
          <p:cNvCxnSpPr/>
          <p:nvPr/>
        </p:nvCxnSpPr>
        <p:spPr>
          <a:xfrm>
            <a:off x="600500" y="2064300"/>
            <a:ext cx="815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23" name="Google Shape;2323;p47"/>
          <p:cNvCxnSpPr/>
          <p:nvPr/>
        </p:nvCxnSpPr>
        <p:spPr>
          <a:xfrm>
            <a:off x="600500" y="3615113"/>
            <a:ext cx="815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24" name="Google Shape;2324;p47"/>
          <p:cNvSpPr txBox="1"/>
          <p:nvPr/>
        </p:nvSpPr>
        <p:spPr>
          <a:xfrm>
            <a:off x="4612200" y="886850"/>
            <a:ext cx="3229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Varying levels of access for documents and users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5" name="Google Shape;2325;p47"/>
          <p:cNvSpPr txBox="1"/>
          <p:nvPr/>
        </p:nvSpPr>
        <p:spPr>
          <a:xfrm>
            <a:off x="4644600" y="3702100"/>
            <a:ext cx="3505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Improved Web Scraper and more file upload extensions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Fine-tuning of in-house AI model catered towards CitiBank’s operations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6" name="Google Shape;2326;p47"/>
          <p:cNvSpPr txBox="1"/>
          <p:nvPr/>
        </p:nvSpPr>
        <p:spPr>
          <a:xfrm>
            <a:off x="4612200" y="2366474"/>
            <a:ext cx="35703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Enhance querying of images and diagrams for greater understanding of results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27" name="Google Shape;23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50" y="834687"/>
            <a:ext cx="1056826" cy="10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8" name="Google Shape;232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350" y="2255025"/>
            <a:ext cx="1175375" cy="11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9" name="Google Shape;232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1648" y="3702100"/>
            <a:ext cx="1152225" cy="11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48"/>
          <p:cNvSpPr txBox="1"/>
          <p:nvPr>
            <p:ph idx="4294967295" type="title"/>
          </p:nvPr>
        </p:nvSpPr>
        <p:spPr>
          <a:xfrm>
            <a:off x="2103150" y="1942223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>
                <a:solidFill>
                  <a:schemeClr val="accent1"/>
                </a:solidFill>
              </a:rPr>
              <a:t>Thank You!</a:t>
            </a:r>
            <a:endParaRPr sz="7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5" name="Google Shape;1835;p37"/>
          <p:cNvGrpSpPr/>
          <p:nvPr/>
        </p:nvGrpSpPr>
        <p:grpSpPr>
          <a:xfrm>
            <a:off x="5211284" y="1839455"/>
            <a:ext cx="3628980" cy="2406271"/>
            <a:chOff x="862950" y="825025"/>
            <a:chExt cx="5862650" cy="4111175"/>
          </a:xfrm>
        </p:grpSpPr>
        <p:sp>
          <p:nvSpPr>
            <p:cNvPr id="1836" name="Google Shape;1836;p37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7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7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5" name="Google Shape;2045;p37"/>
          <p:cNvGrpSpPr/>
          <p:nvPr/>
        </p:nvGrpSpPr>
        <p:grpSpPr>
          <a:xfrm>
            <a:off x="651496" y="359810"/>
            <a:ext cx="751196" cy="794513"/>
            <a:chOff x="731647" y="573573"/>
            <a:chExt cx="635100" cy="734640"/>
          </a:xfrm>
        </p:grpSpPr>
        <p:grpSp>
          <p:nvGrpSpPr>
            <p:cNvPr id="2046" name="Google Shape;2046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47" name="Google Shape;2047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9" name="Google Shape;2049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050" name="Google Shape;2050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51" name="Google Shape;2051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52" name="Google Shape;2052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053" name="Google Shape;2053;p37"/>
          <p:cNvGrpSpPr/>
          <p:nvPr/>
        </p:nvGrpSpPr>
        <p:grpSpPr>
          <a:xfrm>
            <a:off x="651496" y="1524464"/>
            <a:ext cx="751196" cy="793270"/>
            <a:chOff x="731647" y="1650460"/>
            <a:chExt cx="635100" cy="733490"/>
          </a:xfrm>
        </p:grpSpPr>
        <p:grpSp>
          <p:nvGrpSpPr>
            <p:cNvPr id="2054" name="Google Shape;2054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055" name="Google Shape;2055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7" name="Google Shape;2057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058" name="Google Shape;2058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59" name="Google Shape;2059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60" name="Google Shape;2060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061" name="Google Shape;2061;p37"/>
          <p:cNvGrpSpPr/>
          <p:nvPr/>
        </p:nvGrpSpPr>
        <p:grpSpPr>
          <a:xfrm>
            <a:off x="651496" y="2690122"/>
            <a:ext cx="751196" cy="794885"/>
            <a:chOff x="731647" y="2728277"/>
            <a:chExt cx="635100" cy="734984"/>
          </a:xfrm>
        </p:grpSpPr>
        <p:grpSp>
          <p:nvGrpSpPr>
            <p:cNvPr id="2062" name="Google Shape;2062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063" name="Google Shape;2063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5" name="Google Shape;2065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066" name="Google Shape;2066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67" name="Google Shape;2067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68" name="Google Shape;2068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069" name="Google Shape;2069;p37"/>
          <p:cNvGrpSpPr/>
          <p:nvPr/>
        </p:nvGrpSpPr>
        <p:grpSpPr>
          <a:xfrm>
            <a:off x="651496" y="3856410"/>
            <a:ext cx="751196" cy="794583"/>
            <a:chOff x="731647" y="3806675"/>
            <a:chExt cx="635100" cy="734704"/>
          </a:xfrm>
        </p:grpSpPr>
        <p:grpSp>
          <p:nvGrpSpPr>
            <p:cNvPr id="2070" name="Google Shape;2070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071" name="Google Shape;2071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3" name="Google Shape;2073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074" name="Google Shape;2074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75" name="Google Shape;2075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76" name="Google Shape;2076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077" name="Google Shape;2077;p37"/>
          <p:cNvSpPr txBox="1"/>
          <p:nvPr>
            <p:ph type="title"/>
          </p:nvPr>
        </p:nvSpPr>
        <p:spPr>
          <a:xfrm>
            <a:off x="5307525" y="356625"/>
            <a:ext cx="3214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aleway"/>
                <a:ea typeface="Raleway"/>
                <a:cs typeface="Raleway"/>
                <a:sym typeface="Raleway"/>
              </a:rPr>
              <a:t>Table of Contents</a:t>
            </a:r>
            <a:endParaRPr sz="3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8" name="Google Shape;2078;p37"/>
          <p:cNvSpPr txBox="1"/>
          <p:nvPr>
            <p:ph idx="2" type="subTitle"/>
          </p:nvPr>
        </p:nvSpPr>
        <p:spPr>
          <a:xfrm>
            <a:off x="1703771" y="666446"/>
            <a:ext cx="30930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Solution Overview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9" name="Google Shape;2079;p37"/>
          <p:cNvSpPr txBox="1"/>
          <p:nvPr>
            <p:ph idx="1" type="subTitle"/>
          </p:nvPr>
        </p:nvSpPr>
        <p:spPr>
          <a:xfrm>
            <a:off x="1703771" y="359860"/>
            <a:ext cx="30930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Problem Statement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080" name="Google Shape;2080;p37"/>
          <p:cNvSpPr txBox="1"/>
          <p:nvPr>
            <p:ph idx="3" type="subTitle"/>
          </p:nvPr>
        </p:nvSpPr>
        <p:spPr>
          <a:xfrm>
            <a:off x="1703771" y="1524569"/>
            <a:ext cx="30930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Functionalities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081" name="Google Shape;2081;p37"/>
          <p:cNvSpPr txBox="1"/>
          <p:nvPr>
            <p:ph idx="4" type="subTitle"/>
          </p:nvPr>
        </p:nvSpPr>
        <p:spPr>
          <a:xfrm>
            <a:off x="1703771" y="1831156"/>
            <a:ext cx="30930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deep dive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2" name="Google Shape;2082;p37"/>
          <p:cNvSpPr txBox="1"/>
          <p:nvPr>
            <p:ph idx="5" type="subTitle"/>
          </p:nvPr>
        </p:nvSpPr>
        <p:spPr>
          <a:xfrm>
            <a:off x="1703771" y="2689278"/>
            <a:ext cx="30930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Demo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083" name="Google Shape;2083;p37"/>
          <p:cNvSpPr txBox="1"/>
          <p:nvPr>
            <p:ph idx="6" type="subTitle"/>
          </p:nvPr>
        </p:nvSpPr>
        <p:spPr>
          <a:xfrm>
            <a:off x="1703771" y="2995865"/>
            <a:ext cx="30930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Live run-through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4" name="Google Shape;2084;p37"/>
          <p:cNvSpPr txBox="1"/>
          <p:nvPr>
            <p:ph idx="7" type="subTitle"/>
          </p:nvPr>
        </p:nvSpPr>
        <p:spPr>
          <a:xfrm>
            <a:off x="1703771" y="3854014"/>
            <a:ext cx="30930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Future Plans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085" name="Google Shape;2085;p37"/>
          <p:cNvSpPr txBox="1"/>
          <p:nvPr>
            <p:ph idx="8" type="subTitle"/>
          </p:nvPr>
        </p:nvSpPr>
        <p:spPr>
          <a:xfrm>
            <a:off x="1703761" y="4160592"/>
            <a:ext cx="33366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Future ideas and enhancements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6" name="Google Shape;2086;p37"/>
          <p:cNvSpPr txBox="1"/>
          <p:nvPr>
            <p:ph idx="9" type="title"/>
          </p:nvPr>
        </p:nvSpPr>
        <p:spPr>
          <a:xfrm>
            <a:off x="748678" y="520793"/>
            <a:ext cx="5406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87" name="Google Shape;2087;p37"/>
          <p:cNvSpPr txBox="1"/>
          <p:nvPr>
            <p:ph idx="13" type="title"/>
          </p:nvPr>
        </p:nvSpPr>
        <p:spPr>
          <a:xfrm>
            <a:off x="748678" y="1687800"/>
            <a:ext cx="5406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88" name="Google Shape;2088;p37"/>
          <p:cNvSpPr txBox="1"/>
          <p:nvPr>
            <p:ph idx="14" type="title"/>
          </p:nvPr>
        </p:nvSpPr>
        <p:spPr>
          <a:xfrm>
            <a:off x="748678" y="2854808"/>
            <a:ext cx="5406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89" name="Google Shape;2089;p37"/>
          <p:cNvSpPr txBox="1"/>
          <p:nvPr>
            <p:ph idx="15" type="title"/>
          </p:nvPr>
        </p:nvSpPr>
        <p:spPr>
          <a:xfrm>
            <a:off x="748678" y="4021815"/>
            <a:ext cx="5406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4" name="Google Shape;2094;p38"/>
          <p:cNvGrpSpPr/>
          <p:nvPr/>
        </p:nvGrpSpPr>
        <p:grpSpPr>
          <a:xfrm>
            <a:off x="1175261" y="191791"/>
            <a:ext cx="1679127" cy="1679127"/>
            <a:chOff x="3614228" y="234880"/>
            <a:chExt cx="1915500" cy="1915500"/>
          </a:xfrm>
        </p:grpSpPr>
        <p:sp>
          <p:nvSpPr>
            <p:cNvPr id="2095" name="Google Shape;2095;p38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7" name="Google Shape;2097;p38"/>
          <p:cNvGrpSpPr/>
          <p:nvPr/>
        </p:nvGrpSpPr>
        <p:grpSpPr>
          <a:xfrm>
            <a:off x="1719367" y="615536"/>
            <a:ext cx="591455" cy="590639"/>
            <a:chOff x="1190625" y="238125"/>
            <a:chExt cx="5238750" cy="5231525"/>
          </a:xfrm>
        </p:grpSpPr>
        <p:sp>
          <p:nvSpPr>
            <p:cNvPr id="2098" name="Google Shape;2098;p38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08" name="Google Shape;2108;p38"/>
          <p:cNvSpPr txBox="1"/>
          <p:nvPr>
            <p:ph type="title"/>
          </p:nvPr>
        </p:nvSpPr>
        <p:spPr>
          <a:xfrm>
            <a:off x="2997653" y="4308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Problem Statement 2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9" name="Google Shape;2109;p38"/>
          <p:cNvSpPr txBox="1"/>
          <p:nvPr>
            <p:ph idx="1" type="subTitle"/>
          </p:nvPr>
        </p:nvSpPr>
        <p:spPr>
          <a:xfrm>
            <a:off x="2997650" y="1206175"/>
            <a:ext cx="48096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In the banking sector, where complex enterprise applications are crucial, efficient knowledge management is essential to streamline operations and enhance productivity.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goal of this Proof of Concept (PoC) project is to create a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centralized knowledge management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system that provides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instant answers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to users regarding application functionality, architecture, and related aspects. This solution will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improve information retrieval efficiency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, facilitate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better decision-making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optimize banking operations.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39"/>
          <p:cNvSpPr txBox="1"/>
          <p:nvPr>
            <p:ph type="title"/>
          </p:nvPr>
        </p:nvSpPr>
        <p:spPr>
          <a:xfrm>
            <a:off x="1568850" y="215225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Problem Breakdown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5" name="Google Shape;2115;p39"/>
          <p:cNvSpPr txBox="1"/>
          <p:nvPr>
            <p:ph idx="1" type="subTitle"/>
          </p:nvPr>
        </p:nvSpPr>
        <p:spPr>
          <a:xfrm>
            <a:off x="642453" y="2802261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Centralised Knowledge </a:t>
            </a: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Management</a:t>
            </a: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116" name="Google Shape;2116;p39"/>
          <p:cNvSpPr txBox="1"/>
          <p:nvPr>
            <p:ph idx="3" type="subTitle"/>
          </p:nvPr>
        </p:nvSpPr>
        <p:spPr>
          <a:xfrm>
            <a:off x="6186412" y="2802261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Instant Answers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117" name="Google Shape;2117;p39"/>
          <p:cNvSpPr txBox="1"/>
          <p:nvPr>
            <p:ph idx="5" type="subTitle"/>
          </p:nvPr>
        </p:nvSpPr>
        <p:spPr>
          <a:xfrm>
            <a:off x="3498359" y="2802261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E</a:t>
            </a: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fficient </a:t>
            </a: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Information </a:t>
            </a: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Retrieval</a:t>
            </a: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118" name="Google Shape;2118;p39"/>
          <p:cNvSpPr txBox="1"/>
          <p:nvPr/>
        </p:nvSpPr>
        <p:spPr>
          <a:xfrm>
            <a:off x="1025251" y="1707550"/>
            <a:ext cx="1290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7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9" name="Google Shape;2119;p39"/>
          <p:cNvSpPr txBox="1"/>
          <p:nvPr/>
        </p:nvSpPr>
        <p:spPr>
          <a:xfrm>
            <a:off x="6547101" y="1709950"/>
            <a:ext cx="1383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sz="7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0" name="Google Shape;2120;p39"/>
          <p:cNvSpPr txBox="1"/>
          <p:nvPr/>
        </p:nvSpPr>
        <p:spPr>
          <a:xfrm>
            <a:off x="3786174" y="1708900"/>
            <a:ext cx="145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7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40"/>
          <p:cNvSpPr/>
          <p:nvPr/>
        </p:nvSpPr>
        <p:spPr>
          <a:xfrm>
            <a:off x="5036725" y="796050"/>
            <a:ext cx="3567300" cy="421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40"/>
          <p:cNvSpPr txBox="1"/>
          <p:nvPr>
            <p:ph type="title"/>
          </p:nvPr>
        </p:nvSpPr>
        <p:spPr>
          <a:xfrm>
            <a:off x="1568850" y="62825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Introducing CitiDocs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27" name="Google Shape;2127;p40"/>
          <p:cNvSpPr txBox="1"/>
          <p:nvPr>
            <p:ph idx="1" type="subTitle"/>
          </p:nvPr>
        </p:nvSpPr>
        <p:spPr>
          <a:xfrm>
            <a:off x="540374" y="1168700"/>
            <a:ext cx="2488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Centralised Knowledge Management 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8" name="Google Shape;2128;p40"/>
          <p:cNvSpPr txBox="1"/>
          <p:nvPr>
            <p:ph idx="3" type="subTitle"/>
          </p:nvPr>
        </p:nvSpPr>
        <p:spPr>
          <a:xfrm>
            <a:off x="810687" y="4042011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Instant Answers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9" name="Google Shape;2129;p40"/>
          <p:cNvSpPr txBox="1"/>
          <p:nvPr>
            <p:ph idx="5" type="subTitle"/>
          </p:nvPr>
        </p:nvSpPr>
        <p:spPr>
          <a:xfrm>
            <a:off x="811883" y="2500888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Efficient Information Retrieval 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0" name="Google Shape;2130;p40"/>
          <p:cNvSpPr txBox="1"/>
          <p:nvPr>
            <p:ph idx="1" type="subTitle"/>
          </p:nvPr>
        </p:nvSpPr>
        <p:spPr>
          <a:xfrm>
            <a:off x="5227600" y="1092488"/>
            <a:ext cx="19452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All-in-one database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1" name="Google Shape;2131;p40"/>
          <p:cNvSpPr txBox="1"/>
          <p:nvPr>
            <p:ph idx="3" type="subTitle"/>
          </p:nvPr>
        </p:nvSpPr>
        <p:spPr>
          <a:xfrm>
            <a:off x="5226412" y="2424699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In-house AI generated answers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2" name="Google Shape;2132;p40"/>
          <p:cNvSpPr txBox="1"/>
          <p:nvPr>
            <p:ph idx="5" type="subTitle"/>
          </p:nvPr>
        </p:nvSpPr>
        <p:spPr>
          <a:xfrm>
            <a:off x="5227609" y="3909275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Information at your fingertips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33" name="Google Shape;21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006" y="3751375"/>
            <a:ext cx="1027350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4" name="Google Shape;213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4000" y="2291300"/>
            <a:ext cx="1027350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5" name="Google Shape;213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3999" y="983625"/>
            <a:ext cx="1027350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6" name="Google Shape;213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9938" y="2291300"/>
            <a:ext cx="1104375" cy="11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1"/>
          <p:cNvSpPr txBox="1"/>
          <p:nvPr>
            <p:ph type="title"/>
          </p:nvPr>
        </p:nvSpPr>
        <p:spPr>
          <a:xfrm>
            <a:off x="562238" y="1097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Functionality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2" name="Google Shape;2142;p41"/>
          <p:cNvSpPr txBox="1"/>
          <p:nvPr>
            <p:ph idx="1" type="body"/>
          </p:nvPr>
        </p:nvSpPr>
        <p:spPr>
          <a:xfrm>
            <a:off x="-5596175" y="5485225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AutoNum type="arabicPeriod"/>
            </a:pPr>
            <a:r>
              <a:rPr b="1" lang="en" sz="1400"/>
              <a:t>Knowledge centralization. </a:t>
            </a:r>
            <a:r>
              <a:rPr lang="en" sz="1400"/>
              <a:t>Upload PDF or provide URL to enroll information </a:t>
            </a:r>
            <a:r>
              <a:rPr lang="en" sz="1400"/>
              <a:t>into VectorDB.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AutoNum type="arabicPeriod"/>
            </a:pPr>
            <a:r>
              <a:rPr b="1" lang="en" sz="1400"/>
              <a:t>Improve information retrieval efficiency. </a:t>
            </a:r>
            <a:r>
              <a:rPr lang="en" sz="1400"/>
              <a:t>Query using text and return related paragraphs from various sources.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Augment search using filters (department).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Instant answers. </a:t>
            </a:r>
            <a:r>
              <a:rPr lang="en" sz="1400"/>
              <a:t>Summarise returned paragraphs for consensus.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Provide links / downloads of reference source.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Upvote or downvote sources to indicate usefulness.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Knowledge management. </a:t>
            </a:r>
            <a:r>
              <a:rPr lang="en" sz="1400"/>
              <a:t>Delete documents and related paragraphs from all databases.</a:t>
            </a:r>
            <a:endParaRPr sz="1400"/>
          </a:p>
        </p:txBody>
      </p:sp>
      <p:sp>
        <p:nvSpPr>
          <p:cNvPr id="2143" name="Google Shape;2143;p41"/>
          <p:cNvSpPr txBox="1"/>
          <p:nvPr>
            <p:ph idx="1" type="subTitle"/>
          </p:nvPr>
        </p:nvSpPr>
        <p:spPr>
          <a:xfrm>
            <a:off x="456953" y="1175611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All-in-one</a:t>
            </a:r>
            <a:endParaRPr b="1" sz="21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4" name="Google Shape;2144;p41"/>
          <p:cNvSpPr txBox="1"/>
          <p:nvPr>
            <p:ph idx="2" type="subTitle"/>
          </p:nvPr>
        </p:nvSpPr>
        <p:spPr>
          <a:xfrm>
            <a:off x="455762" y="4129849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In-house AI generated answers</a:t>
            </a:r>
            <a:endParaRPr b="1" sz="21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5" name="Google Shape;2145;p41"/>
          <p:cNvSpPr txBox="1"/>
          <p:nvPr>
            <p:ph idx="3" type="subTitle"/>
          </p:nvPr>
        </p:nvSpPr>
        <p:spPr>
          <a:xfrm>
            <a:off x="456958" y="26552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Information at your fingertips</a:t>
            </a:r>
            <a:endParaRPr b="1" sz="21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46" name="Google Shape;21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56" y="2264725"/>
            <a:ext cx="1027350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7" name="Google Shape;214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550" y="3797050"/>
            <a:ext cx="1027350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8" name="Google Shape;214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3349" y="914325"/>
            <a:ext cx="1027350" cy="102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9" name="Google Shape;2149;p41"/>
          <p:cNvCxnSpPr/>
          <p:nvPr/>
        </p:nvCxnSpPr>
        <p:spPr>
          <a:xfrm>
            <a:off x="600500" y="2064300"/>
            <a:ext cx="815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50" name="Google Shape;2150;p41"/>
          <p:cNvCxnSpPr/>
          <p:nvPr/>
        </p:nvCxnSpPr>
        <p:spPr>
          <a:xfrm>
            <a:off x="600500" y="3615113"/>
            <a:ext cx="815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51" name="Google Shape;2151;p41"/>
          <p:cNvSpPr txBox="1"/>
          <p:nvPr/>
        </p:nvSpPr>
        <p:spPr>
          <a:xfrm>
            <a:off x="4612200" y="810650"/>
            <a:ext cx="3229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Easy upload of data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Web Scraping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and PDF Uploading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2" name="Google Shape;2152;p41"/>
          <p:cNvSpPr txBox="1"/>
          <p:nvPr/>
        </p:nvSpPr>
        <p:spPr>
          <a:xfrm>
            <a:off x="4612200" y="3797038"/>
            <a:ext cx="3229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AI model to analyse and summarise uploaded documents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3" name="Google Shape;2153;p41"/>
          <p:cNvSpPr txBox="1"/>
          <p:nvPr/>
        </p:nvSpPr>
        <p:spPr>
          <a:xfrm>
            <a:off x="4612200" y="2366463"/>
            <a:ext cx="3229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Instant querying of data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Link to documents given for 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further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reference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42"/>
          <p:cNvSpPr txBox="1"/>
          <p:nvPr>
            <p:ph type="title"/>
          </p:nvPr>
        </p:nvSpPr>
        <p:spPr>
          <a:xfrm>
            <a:off x="1783047" y="10597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Technical Overview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9" name="Google Shape;2159;p42"/>
          <p:cNvSpPr txBox="1"/>
          <p:nvPr>
            <p:ph idx="1" type="subTitle"/>
          </p:nvPr>
        </p:nvSpPr>
        <p:spPr>
          <a:xfrm>
            <a:off x="10100050" y="2288489"/>
            <a:ext cx="13767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Databases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42"/>
          <p:cNvSpPr txBox="1"/>
          <p:nvPr>
            <p:ph idx="3" type="subTitle"/>
          </p:nvPr>
        </p:nvSpPr>
        <p:spPr>
          <a:xfrm>
            <a:off x="11785303" y="2294371"/>
            <a:ext cx="1376700" cy="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1" name="Google Shape;2161;p42"/>
          <p:cNvGrpSpPr/>
          <p:nvPr/>
        </p:nvGrpSpPr>
        <p:grpSpPr>
          <a:xfrm>
            <a:off x="10626639" y="1955539"/>
            <a:ext cx="329104" cy="246429"/>
            <a:chOff x="-2571737" y="2403625"/>
            <a:chExt cx="292225" cy="291425"/>
          </a:xfrm>
        </p:grpSpPr>
        <p:sp>
          <p:nvSpPr>
            <p:cNvPr id="2162" name="Google Shape;2162;p42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63" name="Google Shape;2163;p42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64" name="Google Shape;2164;p42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65" name="Google Shape;2165;p42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66" name="Google Shape;2166;p42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67" name="Google Shape;2167;p42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68" name="Google Shape;2168;p42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169" name="Google Shape;2169;p42"/>
          <p:cNvGrpSpPr/>
          <p:nvPr/>
        </p:nvGrpSpPr>
        <p:grpSpPr>
          <a:xfrm>
            <a:off x="12309098" y="1933285"/>
            <a:ext cx="329134" cy="268569"/>
            <a:chOff x="2100300" y="3804850"/>
            <a:chExt cx="444475" cy="483125"/>
          </a:xfrm>
        </p:grpSpPr>
        <p:sp>
          <p:nvSpPr>
            <p:cNvPr id="2170" name="Google Shape;2170;p42"/>
            <p:cNvSpPr/>
            <p:nvPr/>
          </p:nvSpPr>
          <p:spPr>
            <a:xfrm>
              <a:off x="2100300" y="3804850"/>
              <a:ext cx="444475" cy="483125"/>
            </a:xfrm>
            <a:custGeom>
              <a:rect b="b" l="l" r="r" t="t"/>
              <a:pathLst>
                <a:path extrusionOk="0" h="19325" w="17779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71" name="Google Shape;2171;p42"/>
            <p:cNvSpPr/>
            <p:nvPr/>
          </p:nvSpPr>
          <p:spPr>
            <a:xfrm>
              <a:off x="2280775" y="4003900"/>
              <a:ext cx="88275" cy="85025"/>
            </a:xfrm>
            <a:custGeom>
              <a:rect b="b" l="l" r="r" t="t"/>
              <a:pathLst>
                <a:path extrusionOk="0" h="3401" w="3531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172" name="Google Shape;21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175" y="1627682"/>
            <a:ext cx="779939" cy="7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3" name="Google Shape;217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212" y="1297336"/>
            <a:ext cx="650931" cy="591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4" name="Google Shape;2174;p42"/>
          <p:cNvSpPr txBox="1"/>
          <p:nvPr>
            <p:ph type="title"/>
          </p:nvPr>
        </p:nvSpPr>
        <p:spPr>
          <a:xfrm>
            <a:off x="1433301" y="700263"/>
            <a:ext cx="21333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Frontend 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5" name="Google Shape;2175;p42"/>
          <p:cNvSpPr txBox="1"/>
          <p:nvPr>
            <p:ph type="title"/>
          </p:nvPr>
        </p:nvSpPr>
        <p:spPr>
          <a:xfrm>
            <a:off x="5577401" y="700275"/>
            <a:ext cx="21333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Backend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6" name="Google Shape;217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0759" y="1338167"/>
            <a:ext cx="1080081" cy="51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177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3954" y="1297337"/>
            <a:ext cx="650933" cy="591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8" name="Google Shape;2178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90564" y="1627694"/>
            <a:ext cx="1039118" cy="732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9" name="Google Shape;2179;p42"/>
          <p:cNvCxnSpPr/>
          <p:nvPr/>
        </p:nvCxnSpPr>
        <p:spPr>
          <a:xfrm>
            <a:off x="989175" y="2976550"/>
            <a:ext cx="74508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80" name="Google Shape;2180;p42"/>
          <p:cNvSpPr txBox="1"/>
          <p:nvPr>
            <p:ph type="title"/>
          </p:nvPr>
        </p:nvSpPr>
        <p:spPr>
          <a:xfrm>
            <a:off x="3124350" y="3019825"/>
            <a:ext cx="27750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1" name="Google Shape;2181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39694" y="2825566"/>
            <a:ext cx="537761" cy="403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2182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44613" y="2078263"/>
            <a:ext cx="779949" cy="70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Google Shape;2183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51135" y="1560049"/>
            <a:ext cx="923915" cy="8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4" name="Google Shape;2184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23190" y="3715277"/>
            <a:ext cx="1413186" cy="9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5" name="Google Shape;2185;p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4275" y="3751443"/>
            <a:ext cx="940425" cy="86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6" name="Google Shape;2186;p4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80380" y="3719568"/>
            <a:ext cx="940425" cy="9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7" name="Google Shape;2187;p4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87938" y="2101475"/>
            <a:ext cx="1039100" cy="662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8" name="Google Shape;2188;p42"/>
          <p:cNvCxnSpPr/>
          <p:nvPr/>
        </p:nvCxnSpPr>
        <p:spPr>
          <a:xfrm>
            <a:off x="4571988" y="1184225"/>
            <a:ext cx="0" cy="16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3"/>
          <p:cNvSpPr txBox="1"/>
          <p:nvPr>
            <p:ph type="title"/>
          </p:nvPr>
        </p:nvSpPr>
        <p:spPr>
          <a:xfrm>
            <a:off x="461675" y="20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2194" name="Google Shape;21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748" y="1029475"/>
            <a:ext cx="4281949" cy="36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44"/>
          <p:cNvSpPr txBox="1"/>
          <p:nvPr>
            <p:ph type="title"/>
          </p:nvPr>
        </p:nvSpPr>
        <p:spPr>
          <a:xfrm>
            <a:off x="1409428" y="4308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Use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Case 1 (New Intern)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00" name="Google Shape;2200;p44"/>
          <p:cNvSpPr txBox="1"/>
          <p:nvPr>
            <p:ph type="title"/>
          </p:nvPr>
        </p:nvSpPr>
        <p:spPr>
          <a:xfrm>
            <a:off x="1409424" y="2674975"/>
            <a:ext cx="6621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Use Case 2 (Senior Developer)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01" name="Google Shape;22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250" y="1191826"/>
            <a:ext cx="1298150" cy="12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p44"/>
          <p:cNvSpPr txBox="1"/>
          <p:nvPr/>
        </p:nvSpPr>
        <p:spPr>
          <a:xfrm>
            <a:off x="3179175" y="1364638"/>
            <a:ext cx="3229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Year 3 Intern Tyler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Just joined Citibank as a summer Intern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Has no clue about anything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3" name="Google Shape;220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250" y="3383550"/>
            <a:ext cx="1298150" cy="12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4" name="Google Shape;2204;p44"/>
          <p:cNvSpPr txBox="1"/>
          <p:nvPr/>
        </p:nvSpPr>
        <p:spPr>
          <a:xfrm>
            <a:off x="3179175" y="3383550"/>
            <a:ext cx="48096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Senior Dev Sean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10 years of working at Citibank, 20 projects completed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Spends hours everyday explaining his previous project’s documentation to people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No time to spoon-feed intern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