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Raleway Medium"/>
      <p:regular r:id="rId31"/>
      <p:bold r:id="rId32"/>
      <p:italic r:id="rId33"/>
      <p:boldItalic r:id="rId34"/>
    </p:embeddedFont>
    <p:embeddedFont>
      <p:font typeface="Open Sans Medium"/>
      <p:regular r:id="rId35"/>
      <p:bold r:id="rId36"/>
      <p:italic r:id="rId37"/>
      <p:boldItalic r:id="rId38"/>
    </p:embeddedFont>
    <p:embeddedFont>
      <p:font typeface="Barlow Semi Condensed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bold.fntdata"/><Relationship Id="rId20" Type="http://schemas.openxmlformats.org/officeDocument/2006/relationships/font" Target="fonts/Raleway-italic.fntdata"/><Relationship Id="rId42" Type="http://schemas.openxmlformats.org/officeDocument/2006/relationships/font" Target="fonts/BarlowSemiCondensed-boldItalic.fntdata"/><Relationship Id="rId41" Type="http://schemas.openxmlformats.org/officeDocument/2006/relationships/font" Target="fonts/BarlowSemiCondensed-italic.fntdata"/><Relationship Id="rId22" Type="http://schemas.openxmlformats.org/officeDocument/2006/relationships/font" Target="fonts/Poppins-regular.fntdata"/><Relationship Id="rId44" Type="http://schemas.openxmlformats.org/officeDocument/2006/relationships/font" Target="fonts/OpenSans-bold.fntdata"/><Relationship Id="rId21" Type="http://schemas.openxmlformats.org/officeDocument/2006/relationships/font" Target="fonts/Raleway-boldItalic.fntdata"/><Relationship Id="rId43" Type="http://schemas.openxmlformats.org/officeDocument/2006/relationships/font" Target="fonts/OpenSans-regular.fntdata"/><Relationship Id="rId24" Type="http://schemas.openxmlformats.org/officeDocument/2006/relationships/font" Target="fonts/Poppins-italic.fntdata"/><Relationship Id="rId46" Type="http://schemas.openxmlformats.org/officeDocument/2006/relationships/font" Target="fonts/OpenSans-boldItalic.fntdata"/><Relationship Id="rId23" Type="http://schemas.openxmlformats.org/officeDocument/2006/relationships/font" Target="fonts/Poppins-bold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jallaOne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Medium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RalewayMedium-italic.fntdata"/><Relationship Id="rId10" Type="http://schemas.openxmlformats.org/officeDocument/2006/relationships/slide" Target="slides/slide6.xml"/><Relationship Id="rId32" Type="http://schemas.openxmlformats.org/officeDocument/2006/relationships/font" Target="fonts/RalewayMedium-bold.fntdata"/><Relationship Id="rId13" Type="http://schemas.openxmlformats.org/officeDocument/2006/relationships/slide" Target="slides/slide9.xml"/><Relationship Id="rId35" Type="http://schemas.openxmlformats.org/officeDocument/2006/relationships/font" Target="fonts/OpenSansMedium-regular.fntdata"/><Relationship Id="rId12" Type="http://schemas.openxmlformats.org/officeDocument/2006/relationships/slide" Target="slides/slide8.xml"/><Relationship Id="rId34" Type="http://schemas.openxmlformats.org/officeDocument/2006/relationships/font" Target="fonts/Raleway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Medium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Medium-bold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regular.fntdata"/><Relationship Id="rId16" Type="http://schemas.openxmlformats.org/officeDocument/2006/relationships/slide" Target="slides/slide12.xml"/><Relationship Id="rId38" Type="http://schemas.openxmlformats.org/officeDocument/2006/relationships/font" Target="fonts/OpenSansMedium-bold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4281fad29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4281fad29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27ca596de9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27ca596de9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27ca596de9c_2_4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27ca596de9c_2_4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27c615cd07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27c615cd07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281fad29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281fad29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24281fad29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24281fad29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4281fad29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4281fad29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27c615cd0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27c615cd0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24281fad290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24281fad290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4" name="Google Shape;168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85" name="Google Shape;168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8" name="Google Shape;16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9" name="Google Shape;168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9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21.png"/><Relationship Id="rId11" Type="http://schemas.openxmlformats.org/officeDocument/2006/relationships/image" Target="../media/image9.png"/><Relationship Id="rId10" Type="http://schemas.openxmlformats.org/officeDocument/2006/relationships/image" Target="../media/image12.png"/><Relationship Id="rId13" Type="http://schemas.openxmlformats.org/officeDocument/2006/relationships/image" Target="../media/image8.png"/><Relationship Id="rId12" Type="http://schemas.openxmlformats.org/officeDocument/2006/relationships/image" Target="../media/image4.png"/><Relationship Id="rId1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36"/>
          <p:cNvSpPr txBox="1"/>
          <p:nvPr>
            <p:ph type="ctrTitle"/>
          </p:nvPr>
        </p:nvSpPr>
        <p:spPr>
          <a:xfrm>
            <a:off x="4679100" y="1065475"/>
            <a:ext cx="3768000" cy="22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Team</a:t>
            </a:r>
            <a:br>
              <a:rPr b="1" lang="en" sz="48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DreamCiti</a:t>
            </a:r>
            <a:endParaRPr b="1" sz="4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6" name="Google Shape;1696;p36"/>
          <p:cNvSpPr txBox="1"/>
          <p:nvPr>
            <p:ph idx="1" type="subTitle"/>
          </p:nvPr>
        </p:nvSpPr>
        <p:spPr>
          <a:xfrm>
            <a:off x="4679100" y="3748325"/>
            <a:ext cx="40335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Xun Yi, Sean, Tyler, Keith, Yi Meng</a:t>
            </a:r>
            <a:endParaRPr sz="1800">
              <a:solidFill>
                <a:schemeClr val="accen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697" name="Google Shape;1697;p36"/>
          <p:cNvSpPr txBox="1"/>
          <p:nvPr>
            <p:ph idx="1" type="subTitle"/>
          </p:nvPr>
        </p:nvSpPr>
        <p:spPr>
          <a:xfrm>
            <a:off x="4679100" y="3189250"/>
            <a:ext cx="44031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Less time searching, more time dreaming.</a:t>
            </a:r>
            <a:endParaRPr sz="1600"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grpSp>
        <p:nvGrpSpPr>
          <p:cNvPr id="1698" name="Google Shape;1698;p36"/>
          <p:cNvGrpSpPr/>
          <p:nvPr/>
        </p:nvGrpSpPr>
        <p:grpSpPr>
          <a:xfrm>
            <a:off x="214524" y="1484028"/>
            <a:ext cx="4033487" cy="2886623"/>
            <a:chOff x="1503676" y="3607731"/>
            <a:chExt cx="12829158" cy="9031986"/>
          </a:xfrm>
        </p:grpSpPr>
        <p:sp>
          <p:nvSpPr>
            <p:cNvPr id="1699" name="Google Shape;1699;p36"/>
            <p:cNvSpPr/>
            <p:nvPr/>
          </p:nvSpPr>
          <p:spPr>
            <a:xfrm>
              <a:off x="8589737" y="8847528"/>
              <a:ext cx="105892" cy="104646"/>
            </a:xfrm>
            <a:custGeom>
              <a:rect b="b" l="l" r="r" t="t"/>
              <a:pathLst>
                <a:path extrusionOk="0" h="85" w="86">
                  <a:moveTo>
                    <a:pt x="43" y="76"/>
                  </a:moveTo>
                  <a:cubicBezTo>
                    <a:pt x="25" y="76"/>
                    <a:pt x="10" y="61"/>
                    <a:pt x="10" y="43"/>
                  </a:cubicBezTo>
                  <a:cubicBezTo>
                    <a:pt x="10" y="24"/>
                    <a:pt x="25" y="10"/>
                    <a:pt x="43" y="10"/>
                  </a:cubicBezTo>
                  <a:cubicBezTo>
                    <a:pt x="61" y="10"/>
                    <a:pt x="76" y="24"/>
                    <a:pt x="76" y="43"/>
                  </a:cubicBezTo>
                  <a:cubicBezTo>
                    <a:pt x="76" y="61"/>
                    <a:pt x="61" y="76"/>
                    <a:pt x="43" y="76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3" y="85"/>
                  </a:cubicBezTo>
                  <a:cubicBezTo>
                    <a:pt x="66" y="85"/>
                    <a:pt x="86" y="67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10063508" y="9127831"/>
              <a:ext cx="90943" cy="90943"/>
            </a:xfrm>
            <a:custGeom>
              <a:rect b="b" l="l" r="r" t="t"/>
              <a:pathLst>
                <a:path extrusionOk="0" h="74" w="74">
                  <a:moveTo>
                    <a:pt x="37" y="64"/>
                  </a:moveTo>
                  <a:cubicBezTo>
                    <a:pt x="22" y="64"/>
                    <a:pt x="9" y="52"/>
                    <a:pt x="9" y="37"/>
                  </a:cubicBezTo>
                  <a:cubicBezTo>
                    <a:pt x="9" y="22"/>
                    <a:pt x="22" y="10"/>
                    <a:pt x="37" y="10"/>
                  </a:cubicBezTo>
                  <a:cubicBezTo>
                    <a:pt x="52" y="10"/>
                    <a:pt x="65" y="22"/>
                    <a:pt x="65" y="37"/>
                  </a:cubicBezTo>
                  <a:cubicBezTo>
                    <a:pt x="65" y="52"/>
                    <a:pt x="52" y="64"/>
                    <a:pt x="37" y="64"/>
                  </a:cubicBezTo>
                  <a:close/>
                  <a:moveTo>
                    <a:pt x="37" y="0"/>
                  </a:move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8" y="74"/>
                    <a:pt x="74" y="57"/>
                    <a:pt x="74" y="37"/>
                  </a:cubicBezTo>
                  <a:cubicBezTo>
                    <a:pt x="74" y="16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9866673" y="11935844"/>
              <a:ext cx="90943" cy="90943"/>
            </a:xfrm>
            <a:custGeom>
              <a:rect b="b" l="l" r="r" t="t"/>
              <a:pathLst>
                <a:path extrusionOk="0" h="74" w="74">
                  <a:moveTo>
                    <a:pt x="37" y="64"/>
                  </a:moveTo>
                  <a:cubicBezTo>
                    <a:pt x="22" y="64"/>
                    <a:pt x="10" y="52"/>
                    <a:pt x="10" y="37"/>
                  </a:cubicBezTo>
                  <a:cubicBezTo>
                    <a:pt x="10" y="22"/>
                    <a:pt x="22" y="9"/>
                    <a:pt x="37" y="9"/>
                  </a:cubicBezTo>
                  <a:cubicBezTo>
                    <a:pt x="52" y="9"/>
                    <a:pt x="65" y="22"/>
                    <a:pt x="65" y="37"/>
                  </a:cubicBezTo>
                  <a:cubicBezTo>
                    <a:pt x="65" y="52"/>
                    <a:pt x="52" y="64"/>
                    <a:pt x="37" y="64"/>
                  </a:cubicBezTo>
                  <a:close/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8" y="74"/>
                    <a:pt x="74" y="58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8118827" y="7026182"/>
              <a:ext cx="105892" cy="104646"/>
            </a:xfrm>
            <a:custGeom>
              <a:rect b="b" l="l" r="r" t="t"/>
              <a:pathLst>
                <a:path extrusionOk="0" h="85" w="86">
                  <a:moveTo>
                    <a:pt x="43" y="75"/>
                  </a:moveTo>
                  <a:cubicBezTo>
                    <a:pt x="25" y="75"/>
                    <a:pt x="10" y="61"/>
                    <a:pt x="10" y="42"/>
                  </a:cubicBezTo>
                  <a:cubicBezTo>
                    <a:pt x="10" y="24"/>
                    <a:pt x="25" y="9"/>
                    <a:pt x="43" y="9"/>
                  </a:cubicBezTo>
                  <a:cubicBezTo>
                    <a:pt x="62" y="9"/>
                    <a:pt x="76" y="24"/>
                    <a:pt x="76" y="42"/>
                  </a:cubicBezTo>
                  <a:cubicBezTo>
                    <a:pt x="76" y="61"/>
                    <a:pt x="62" y="75"/>
                    <a:pt x="43" y="75"/>
                  </a:cubicBezTo>
                  <a:close/>
                  <a:moveTo>
                    <a:pt x="43" y="0"/>
                  </a:moveTo>
                  <a:cubicBezTo>
                    <a:pt x="19" y="0"/>
                    <a:pt x="0" y="18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6" y="66"/>
                    <a:pt x="86" y="42"/>
                  </a:cubicBezTo>
                  <a:cubicBezTo>
                    <a:pt x="86" y="18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7565696" y="6338505"/>
              <a:ext cx="78485" cy="77239"/>
            </a:xfrm>
            <a:custGeom>
              <a:rect b="b" l="l" r="r" t="t"/>
              <a:pathLst>
                <a:path extrusionOk="0" h="63" w="64">
                  <a:moveTo>
                    <a:pt x="32" y="54"/>
                  </a:moveTo>
                  <a:cubicBezTo>
                    <a:pt x="20" y="54"/>
                    <a:pt x="10" y="44"/>
                    <a:pt x="10" y="31"/>
                  </a:cubicBezTo>
                  <a:cubicBezTo>
                    <a:pt x="10" y="20"/>
                    <a:pt x="20" y="9"/>
                    <a:pt x="32" y="9"/>
                  </a:cubicBezTo>
                  <a:cubicBezTo>
                    <a:pt x="44" y="9"/>
                    <a:pt x="54" y="20"/>
                    <a:pt x="54" y="31"/>
                  </a:cubicBezTo>
                  <a:cubicBezTo>
                    <a:pt x="54" y="44"/>
                    <a:pt x="44" y="54"/>
                    <a:pt x="32" y="54"/>
                  </a:cubicBezTo>
                  <a:close/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4" y="49"/>
                    <a:pt x="64" y="31"/>
                  </a:cubicBezTo>
                  <a:cubicBezTo>
                    <a:pt x="64" y="14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6581521" y="4640492"/>
              <a:ext cx="83468" cy="83468"/>
            </a:xfrm>
            <a:custGeom>
              <a:rect b="b" l="l" r="r" t="t"/>
              <a:pathLst>
                <a:path extrusionOk="0" h="68" w="68">
                  <a:moveTo>
                    <a:pt x="35" y="58"/>
                  </a:moveTo>
                  <a:cubicBezTo>
                    <a:pt x="21" y="58"/>
                    <a:pt x="10" y="48"/>
                    <a:pt x="10" y="34"/>
                  </a:cubicBezTo>
                  <a:cubicBezTo>
                    <a:pt x="10" y="21"/>
                    <a:pt x="21" y="10"/>
                    <a:pt x="35" y="10"/>
                  </a:cubicBezTo>
                  <a:cubicBezTo>
                    <a:pt x="47" y="10"/>
                    <a:pt x="58" y="21"/>
                    <a:pt x="58" y="34"/>
                  </a:cubicBezTo>
                  <a:cubicBezTo>
                    <a:pt x="58" y="48"/>
                    <a:pt x="47" y="58"/>
                    <a:pt x="35" y="58"/>
                  </a:cubicBezTo>
                  <a:close/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54"/>
                    <a:pt x="16" y="68"/>
                    <a:pt x="35" y="68"/>
                  </a:cubicBezTo>
                  <a:cubicBezTo>
                    <a:pt x="53" y="68"/>
                    <a:pt x="68" y="54"/>
                    <a:pt x="68" y="34"/>
                  </a:cubicBezTo>
                  <a:cubicBezTo>
                    <a:pt x="68" y="15"/>
                    <a:pt x="53" y="0"/>
                    <a:pt x="35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3986538" y="6541569"/>
              <a:ext cx="105892" cy="105892"/>
            </a:xfrm>
            <a:custGeom>
              <a:rect b="b" l="l" r="r" t="t"/>
              <a:pathLst>
                <a:path extrusionOk="0" h="86" w="86">
                  <a:moveTo>
                    <a:pt x="43" y="76"/>
                  </a:moveTo>
                  <a:cubicBezTo>
                    <a:pt x="25" y="76"/>
                    <a:pt x="10" y="61"/>
                    <a:pt x="10" y="43"/>
                  </a:cubicBezTo>
                  <a:cubicBezTo>
                    <a:pt x="10" y="24"/>
                    <a:pt x="25" y="10"/>
                    <a:pt x="43" y="10"/>
                  </a:cubicBezTo>
                  <a:cubicBezTo>
                    <a:pt x="62" y="10"/>
                    <a:pt x="76" y="24"/>
                    <a:pt x="76" y="43"/>
                  </a:cubicBezTo>
                  <a:cubicBezTo>
                    <a:pt x="76" y="61"/>
                    <a:pt x="62" y="76"/>
                    <a:pt x="43" y="76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67" y="86"/>
                    <a:pt x="86" y="67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070511" y="4272984"/>
              <a:ext cx="105892" cy="105892"/>
            </a:xfrm>
            <a:custGeom>
              <a:rect b="b" l="l" r="r" t="t"/>
              <a:pathLst>
                <a:path extrusionOk="0" h="86" w="86">
                  <a:moveTo>
                    <a:pt x="43" y="76"/>
                  </a:moveTo>
                  <a:cubicBezTo>
                    <a:pt x="25" y="76"/>
                    <a:pt x="10" y="62"/>
                    <a:pt x="10" y="43"/>
                  </a:cubicBezTo>
                  <a:cubicBezTo>
                    <a:pt x="10" y="25"/>
                    <a:pt x="25" y="10"/>
                    <a:pt x="43" y="10"/>
                  </a:cubicBezTo>
                  <a:cubicBezTo>
                    <a:pt x="62" y="10"/>
                    <a:pt x="77" y="25"/>
                    <a:pt x="77" y="43"/>
                  </a:cubicBezTo>
                  <a:cubicBezTo>
                    <a:pt x="77" y="62"/>
                    <a:pt x="62" y="76"/>
                    <a:pt x="43" y="76"/>
                  </a:cubicBezTo>
                  <a:close/>
                  <a:moveTo>
                    <a:pt x="86" y="43"/>
                  </a:moveTo>
                  <a:cubicBezTo>
                    <a:pt x="86" y="19"/>
                    <a:pt x="67" y="0"/>
                    <a:pt x="43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6" y="67"/>
                    <a:pt x="86" y="4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2822969" y="7522007"/>
              <a:ext cx="77239" cy="77239"/>
            </a:xfrm>
            <a:custGeom>
              <a:rect b="b" l="l" r="r" t="t"/>
              <a:pathLst>
                <a:path extrusionOk="0" h="63" w="63">
                  <a:moveTo>
                    <a:pt x="32" y="52"/>
                  </a:moveTo>
                  <a:cubicBezTo>
                    <a:pt x="20" y="52"/>
                    <a:pt x="10" y="43"/>
                    <a:pt x="10" y="31"/>
                  </a:cubicBezTo>
                  <a:cubicBezTo>
                    <a:pt x="10" y="19"/>
                    <a:pt x="20" y="10"/>
                    <a:pt x="32" y="10"/>
                  </a:cubicBezTo>
                  <a:cubicBezTo>
                    <a:pt x="44" y="10"/>
                    <a:pt x="54" y="19"/>
                    <a:pt x="54" y="31"/>
                  </a:cubicBezTo>
                  <a:cubicBezTo>
                    <a:pt x="54" y="43"/>
                    <a:pt x="44" y="52"/>
                    <a:pt x="32" y="52"/>
                  </a:cubicBezTo>
                  <a:close/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5932464" y="9411872"/>
              <a:ext cx="103401" cy="104646"/>
            </a:xfrm>
            <a:custGeom>
              <a:rect b="b" l="l" r="r" t="t"/>
              <a:pathLst>
                <a:path extrusionOk="0" h="85" w="84">
                  <a:moveTo>
                    <a:pt x="42" y="75"/>
                  </a:moveTo>
                  <a:cubicBezTo>
                    <a:pt x="24" y="75"/>
                    <a:pt x="10" y="61"/>
                    <a:pt x="10" y="43"/>
                  </a:cubicBezTo>
                  <a:cubicBezTo>
                    <a:pt x="10" y="25"/>
                    <a:pt x="24" y="10"/>
                    <a:pt x="42" y="10"/>
                  </a:cubicBezTo>
                  <a:cubicBezTo>
                    <a:pt x="60" y="10"/>
                    <a:pt x="74" y="25"/>
                    <a:pt x="74" y="43"/>
                  </a:cubicBezTo>
                  <a:cubicBezTo>
                    <a:pt x="74" y="61"/>
                    <a:pt x="60" y="75"/>
                    <a:pt x="42" y="75"/>
                  </a:cubicBezTo>
                  <a:close/>
                  <a:moveTo>
                    <a:pt x="42" y="0"/>
                  </a:moveTo>
                  <a:cubicBezTo>
                    <a:pt x="19" y="0"/>
                    <a:pt x="0" y="20"/>
                    <a:pt x="0" y="43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3"/>
                  </a:cubicBezTo>
                  <a:cubicBezTo>
                    <a:pt x="84" y="20"/>
                    <a:pt x="65" y="0"/>
                    <a:pt x="42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5076605" y="11021434"/>
              <a:ext cx="75993" cy="77239"/>
            </a:xfrm>
            <a:custGeom>
              <a:rect b="b" l="l" r="r" t="t"/>
              <a:pathLst>
                <a:path extrusionOk="0" h="63" w="62">
                  <a:moveTo>
                    <a:pt x="31" y="52"/>
                  </a:moveTo>
                  <a:cubicBezTo>
                    <a:pt x="20" y="52"/>
                    <a:pt x="10" y="43"/>
                    <a:pt x="10" y="31"/>
                  </a:cubicBezTo>
                  <a:cubicBezTo>
                    <a:pt x="10" y="19"/>
                    <a:pt x="20" y="10"/>
                    <a:pt x="31" y="10"/>
                  </a:cubicBezTo>
                  <a:cubicBezTo>
                    <a:pt x="43" y="10"/>
                    <a:pt x="52" y="19"/>
                    <a:pt x="52" y="31"/>
                  </a:cubicBezTo>
                  <a:cubicBezTo>
                    <a:pt x="52" y="43"/>
                    <a:pt x="43" y="52"/>
                    <a:pt x="31" y="52"/>
                  </a:cubicBezTo>
                  <a:close/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1" y="63"/>
                  </a:cubicBezTo>
                  <a:cubicBezTo>
                    <a:pt x="48" y="63"/>
                    <a:pt x="62" y="49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10571791" y="5928636"/>
              <a:ext cx="104646" cy="107138"/>
            </a:xfrm>
            <a:custGeom>
              <a:rect b="b" l="l" r="r" t="t"/>
              <a:pathLst>
                <a:path extrusionOk="0" h="87" w="85">
                  <a:moveTo>
                    <a:pt x="42" y="76"/>
                  </a:moveTo>
                  <a:cubicBezTo>
                    <a:pt x="24" y="76"/>
                    <a:pt x="9" y="61"/>
                    <a:pt x="9" y="43"/>
                  </a:cubicBezTo>
                  <a:cubicBezTo>
                    <a:pt x="9" y="25"/>
                    <a:pt x="24" y="10"/>
                    <a:pt x="42" y="10"/>
                  </a:cubicBezTo>
                  <a:cubicBezTo>
                    <a:pt x="61" y="10"/>
                    <a:pt x="75" y="25"/>
                    <a:pt x="75" y="43"/>
                  </a:cubicBezTo>
                  <a:cubicBezTo>
                    <a:pt x="75" y="61"/>
                    <a:pt x="61" y="76"/>
                    <a:pt x="42" y="76"/>
                  </a:cubicBezTo>
                  <a:close/>
                  <a:moveTo>
                    <a:pt x="42" y="0"/>
                  </a:moveTo>
                  <a:cubicBezTo>
                    <a:pt x="19" y="0"/>
                    <a:pt x="0" y="20"/>
                    <a:pt x="0" y="43"/>
                  </a:cubicBezTo>
                  <a:cubicBezTo>
                    <a:pt x="0" y="67"/>
                    <a:pt x="19" y="87"/>
                    <a:pt x="42" y="87"/>
                  </a:cubicBezTo>
                  <a:cubicBezTo>
                    <a:pt x="66" y="87"/>
                    <a:pt x="85" y="67"/>
                    <a:pt x="85" y="43"/>
                  </a:cubicBezTo>
                  <a:cubicBezTo>
                    <a:pt x="85" y="20"/>
                    <a:pt x="66" y="0"/>
                    <a:pt x="42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12481589" y="6911569"/>
              <a:ext cx="105892" cy="105892"/>
            </a:xfrm>
            <a:custGeom>
              <a:rect b="b" l="l" r="r" t="t"/>
              <a:pathLst>
                <a:path extrusionOk="0" h="86" w="86">
                  <a:moveTo>
                    <a:pt x="43" y="10"/>
                  </a:moveTo>
                  <a:cubicBezTo>
                    <a:pt x="61" y="10"/>
                    <a:pt x="76" y="25"/>
                    <a:pt x="76" y="43"/>
                  </a:cubicBezTo>
                  <a:cubicBezTo>
                    <a:pt x="76" y="61"/>
                    <a:pt x="61" y="76"/>
                    <a:pt x="43" y="76"/>
                  </a:cubicBezTo>
                  <a:cubicBezTo>
                    <a:pt x="24" y="76"/>
                    <a:pt x="10" y="61"/>
                    <a:pt x="10" y="43"/>
                  </a:cubicBezTo>
                  <a:cubicBezTo>
                    <a:pt x="10" y="25"/>
                    <a:pt x="24" y="10"/>
                    <a:pt x="43" y="10"/>
                  </a:cubicBezTo>
                  <a:close/>
                  <a:moveTo>
                    <a:pt x="43" y="86"/>
                  </a:moveTo>
                  <a:cubicBezTo>
                    <a:pt x="67" y="86"/>
                    <a:pt x="86" y="67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12410579" y="8157360"/>
              <a:ext cx="176902" cy="190606"/>
            </a:xfrm>
            <a:custGeom>
              <a:rect b="b" l="l" r="r" t="t"/>
              <a:pathLst>
                <a:path extrusionOk="0" h="154" w="143">
                  <a:moveTo>
                    <a:pt x="138" y="63"/>
                  </a:moveTo>
                  <a:lnTo>
                    <a:pt x="72" y="63"/>
                  </a:lnTo>
                  <a:lnTo>
                    <a:pt x="72" y="5"/>
                  </a:lnTo>
                  <a:cubicBezTo>
                    <a:pt x="72" y="2"/>
                    <a:pt x="70" y="0"/>
                    <a:pt x="67" y="0"/>
                  </a:cubicBezTo>
                  <a:cubicBezTo>
                    <a:pt x="64" y="0"/>
                    <a:pt x="62" y="2"/>
                    <a:pt x="62" y="5"/>
                  </a:cubicBezTo>
                  <a:lnTo>
                    <a:pt x="62" y="63"/>
                  </a:lnTo>
                  <a:lnTo>
                    <a:pt x="4" y="63"/>
                  </a:lnTo>
                  <a:cubicBezTo>
                    <a:pt x="2" y="63"/>
                    <a:pt x="0" y="66"/>
                    <a:pt x="0" y="68"/>
                  </a:cubicBezTo>
                  <a:cubicBezTo>
                    <a:pt x="0" y="71"/>
                    <a:pt x="2" y="74"/>
                    <a:pt x="4" y="74"/>
                  </a:cubicBezTo>
                  <a:lnTo>
                    <a:pt x="62" y="74"/>
                  </a:lnTo>
                  <a:lnTo>
                    <a:pt x="62" y="149"/>
                  </a:lnTo>
                  <a:cubicBezTo>
                    <a:pt x="62" y="151"/>
                    <a:pt x="64" y="154"/>
                    <a:pt x="67" y="154"/>
                  </a:cubicBezTo>
                  <a:cubicBezTo>
                    <a:pt x="70" y="154"/>
                    <a:pt x="72" y="151"/>
                    <a:pt x="72" y="149"/>
                  </a:cubicBezTo>
                  <a:lnTo>
                    <a:pt x="72" y="74"/>
                  </a:lnTo>
                  <a:lnTo>
                    <a:pt x="138" y="74"/>
                  </a:lnTo>
                  <a:cubicBezTo>
                    <a:pt x="141" y="74"/>
                    <a:pt x="143" y="71"/>
                    <a:pt x="143" y="68"/>
                  </a:cubicBezTo>
                  <a:cubicBezTo>
                    <a:pt x="143" y="66"/>
                    <a:pt x="141" y="63"/>
                    <a:pt x="138" y="6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10752430" y="6836822"/>
              <a:ext cx="178148" cy="190606"/>
            </a:xfrm>
            <a:custGeom>
              <a:rect b="b" l="l" r="r" t="t"/>
              <a:pathLst>
                <a:path extrusionOk="0" h="154" w="144">
                  <a:moveTo>
                    <a:pt x="138" y="63"/>
                  </a:moveTo>
                  <a:lnTo>
                    <a:pt x="72" y="63"/>
                  </a:lnTo>
                  <a:lnTo>
                    <a:pt x="72" y="5"/>
                  </a:lnTo>
                  <a:cubicBezTo>
                    <a:pt x="72" y="2"/>
                    <a:pt x="70" y="0"/>
                    <a:pt x="67" y="0"/>
                  </a:cubicBezTo>
                  <a:cubicBezTo>
                    <a:pt x="65" y="0"/>
                    <a:pt x="63" y="2"/>
                    <a:pt x="63" y="5"/>
                  </a:cubicBezTo>
                  <a:lnTo>
                    <a:pt x="63" y="63"/>
                  </a:lnTo>
                  <a:lnTo>
                    <a:pt x="5" y="63"/>
                  </a:lnTo>
                  <a:cubicBezTo>
                    <a:pt x="2" y="63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lnTo>
                    <a:pt x="63" y="74"/>
                  </a:lnTo>
                  <a:lnTo>
                    <a:pt x="63" y="149"/>
                  </a:lnTo>
                  <a:cubicBezTo>
                    <a:pt x="63" y="151"/>
                    <a:pt x="65" y="154"/>
                    <a:pt x="67" y="154"/>
                  </a:cubicBezTo>
                  <a:cubicBezTo>
                    <a:pt x="70" y="154"/>
                    <a:pt x="72" y="151"/>
                    <a:pt x="72" y="149"/>
                  </a:cubicBezTo>
                  <a:lnTo>
                    <a:pt x="72" y="74"/>
                  </a:lnTo>
                  <a:lnTo>
                    <a:pt x="138" y="74"/>
                  </a:lnTo>
                  <a:cubicBezTo>
                    <a:pt x="141" y="74"/>
                    <a:pt x="144" y="71"/>
                    <a:pt x="144" y="68"/>
                  </a:cubicBezTo>
                  <a:cubicBezTo>
                    <a:pt x="144" y="66"/>
                    <a:pt x="141" y="63"/>
                    <a:pt x="138" y="6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8774110" y="5845172"/>
              <a:ext cx="176902" cy="190606"/>
            </a:xfrm>
            <a:custGeom>
              <a:rect b="b" l="l" r="r" t="t"/>
              <a:pathLst>
                <a:path extrusionOk="0" h="154" w="143">
                  <a:moveTo>
                    <a:pt x="138" y="63"/>
                  </a:moveTo>
                  <a:lnTo>
                    <a:pt x="73" y="63"/>
                  </a:lnTo>
                  <a:lnTo>
                    <a:pt x="73" y="5"/>
                  </a:lnTo>
                  <a:cubicBezTo>
                    <a:pt x="73" y="2"/>
                    <a:pt x="70" y="0"/>
                    <a:pt x="67" y="0"/>
                  </a:cubicBezTo>
                  <a:cubicBezTo>
                    <a:pt x="65" y="0"/>
                    <a:pt x="62" y="2"/>
                    <a:pt x="62" y="5"/>
                  </a:cubicBezTo>
                  <a:lnTo>
                    <a:pt x="62" y="63"/>
                  </a:lnTo>
                  <a:lnTo>
                    <a:pt x="5" y="63"/>
                  </a:lnTo>
                  <a:cubicBezTo>
                    <a:pt x="2" y="63"/>
                    <a:pt x="0" y="65"/>
                    <a:pt x="0" y="68"/>
                  </a:cubicBezTo>
                  <a:cubicBezTo>
                    <a:pt x="0" y="71"/>
                    <a:pt x="2" y="73"/>
                    <a:pt x="5" y="73"/>
                  </a:cubicBezTo>
                  <a:lnTo>
                    <a:pt x="62" y="73"/>
                  </a:lnTo>
                  <a:lnTo>
                    <a:pt x="62" y="148"/>
                  </a:lnTo>
                  <a:cubicBezTo>
                    <a:pt x="62" y="151"/>
                    <a:pt x="65" y="154"/>
                    <a:pt x="67" y="154"/>
                  </a:cubicBezTo>
                  <a:cubicBezTo>
                    <a:pt x="70" y="154"/>
                    <a:pt x="73" y="151"/>
                    <a:pt x="73" y="148"/>
                  </a:cubicBezTo>
                  <a:lnTo>
                    <a:pt x="73" y="73"/>
                  </a:lnTo>
                  <a:lnTo>
                    <a:pt x="138" y="73"/>
                  </a:lnTo>
                  <a:cubicBezTo>
                    <a:pt x="141" y="73"/>
                    <a:pt x="143" y="71"/>
                    <a:pt x="143" y="68"/>
                  </a:cubicBezTo>
                  <a:cubicBezTo>
                    <a:pt x="143" y="65"/>
                    <a:pt x="141" y="63"/>
                    <a:pt x="138" y="6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4832430" y="7183148"/>
              <a:ext cx="140774" cy="150741"/>
            </a:xfrm>
            <a:custGeom>
              <a:rect b="b" l="l" r="r" t="t"/>
              <a:pathLst>
                <a:path extrusionOk="0" h="122" w="114">
                  <a:moveTo>
                    <a:pt x="109" y="49"/>
                  </a:moveTo>
                  <a:lnTo>
                    <a:pt x="58" y="49"/>
                  </a:lnTo>
                  <a:lnTo>
                    <a:pt x="58" y="5"/>
                  </a:lnTo>
                  <a:cubicBezTo>
                    <a:pt x="58" y="1"/>
                    <a:pt x="56" y="0"/>
                    <a:pt x="53" y="0"/>
                  </a:cubicBezTo>
                  <a:cubicBezTo>
                    <a:pt x="50" y="0"/>
                    <a:pt x="49" y="1"/>
                    <a:pt x="49" y="5"/>
                  </a:cubicBezTo>
                  <a:lnTo>
                    <a:pt x="49" y="49"/>
                  </a:lnTo>
                  <a:lnTo>
                    <a:pt x="4" y="49"/>
                  </a:lnTo>
                  <a:cubicBezTo>
                    <a:pt x="1" y="49"/>
                    <a:pt x="0" y="52"/>
                    <a:pt x="0" y="54"/>
                  </a:cubicBezTo>
                  <a:cubicBezTo>
                    <a:pt x="0" y="57"/>
                    <a:pt x="1" y="59"/>
                    <a:pt x="4" y="59"/>
                  </a:cubicBezTo>
                  <a:lnTo>
                    <a:pt x="49" y="59"/>
                  </a:lnTo>
                  <a:lnTo>
                    <a:pt x="49" y="117"/>
                  </a:lnTo>
                  <a:cubicBezTo>
                    <a:pt x="49" y="120"/>
                    <a:pt x="50" y="122"/>
                    <a:pt x="53" y="122"/>
                  </a:cubicBezTo>
                  <a:cubicBezTo>
                    <a:pt x="56" y="122"/>
                    <a:pt x="58" y="120"/>
                    <a:pt x="58" y="117"/>
                  </a:cubicBezTo>
                  <a:lnTo>
                    <a:pt x="58" y="59"/>
                  </a:lnTo>
                  <a:lnTo>
                    <a:pt x="109" y="59"/>
                  </a:lnTo>
                  <a:cubicBezTo>
                    <a:pt x="112" y="59"/>
                    <a:pt x="114" y="57"/>
                    <a:pt x="114" y="54"/>
                  </a:cubicBezTo>
                  <a:cubicBezTo>
                    <a:pt x="114" y="52"/>
                    <a:pt x="112" y="49"/>
                    <a:pt x="109" y="49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5151353" y="4874701"/>
              <a:ext cx="142020" cy="150741"/>
            </a:xfrm>
            <a:custGeom>
              <a:rect b="b" l="l" r="r" t="t"/>
              <a:pathLst>
                <a:path extrusionOk="0" h="122" w="115">
                  <a:moveTo>
                    <a:pt x="110" y="50"/>
                  </a:moveTo>
                  <a:lnTo>
                    <a:pt x="59" y="50"/>
                  </a:lnTo>
                  <a:lnTo>
                    <a:pt x="59" y="5"/>
                  </a:lnTo>
                  <a:cubicBezTo>
                    <a:pt x="59" y="2"/>
                    <a:pt x="57" y="0"/>
                    <a:pt x="54" y="0"/>
                  </a:cubicBezTo>
                  <a:cubicBezTo>
                    <a:pt x="51" y="0"/>
                    <a:pt x="49" y="2"/>
                    <a:pt x="49" y="5"/>
                  </a:cubicBezTo>
                  <a:lnTo>
                    <a:pt x="49" y="50"/>
                  </a:lnTo>
                  <a:lnTo>
                    <a:pt x="5" y="50"/>
                  </a:lnTo>
                  <a:cubicBezTo>
                    <a:pt x="2" y="50"/>
                    <a:pt x="0" y="52"/>
                    <a:pt x="0" y="54"/>
                  </a:cubicBezTo>
                  <a:cubicBezTo>
                    <a:pt x="0" y="57"/>
                    <a:pt x="2" y="59"/>
                    <a:pt x="5" y="59"/>
                  </a:cubicBezTo>
                  <a:lnTo>
                    <a:pt x="49" y="59"/>
                  </a:lnTo>
                  <a:lnTo>
                    <a:pt x="49" y="117"/>
                  </a:lnTo>
                  <a:cubicBezTo>
                    <a:pt x="49" y="120"/>
                    <a:pt x="51" y="122"/>
                    <a:pt x="54" y="122"/>
                  </a:cubicBezTo>
                  <a:cubicBezTo>
                    <a:pt x="57" y="122"/>
                    <a:pt x="59" y="120"/>
                    <a:pt x="59" y="117"/>
                  </a:cubicBezTo>
                  <a:lnTo>
                    <a:pt x="59" y="59"/>
                  </a:lnTo>
                  <a:lnTo>
                    <a:pt x="110" y="59"/>
                  </a:lnTo>
                  <a:cubicBezTo>
                    <a:pt x="112" y="59"/>
                    <a:pt x="115" y="57"/>
                    <a:pt x="115" y="54"/>
                  </a:cubicBezTo>
                  <a:cubicBezTo>
                    <a:pt x="115" y="52"/>
                    <a:pt x="112" y="50"/>
                    <a:pt x="110" y="5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6475629" y="4221906"/>
              <a:ext cx="142020" cy="150741"/>
            </a:xfrm>
            <a:custGeom>
              <a:rect b="b" l="l" r="r" t="t"/>
              <a:pathLst>
                <a:path extrusionOk="0" h="122" w="115">
                  <a:moveTo>
                    <a:pt x="110" y="59"/>
                  </a:moveTo>
                  <a:cubicBezTo>
                    <a:pt x="112" y="59"/>
                    <a:pt x="115" y="57"/>
                    <a:pt x="115" y="54"/>
                  </a:cubicBezTo>
                  <a:cubicBezTo>
                    <a:pt x="115" y="52"/>
                    <a:pt x="112" y="49"/>
                    <a:pt x="110" y="49"/>
                  </a:cubicBezTo>
                  <a:lnTo>
                    <a:pt x="59" y="49"/>
                  </a:lnTo>
                  <a:lnTo>
                    <a:pt x="59" y="5"/>
                  </a:lnTo>
                  <a:cubicBezTo>
                    <a:pt x="59" y="2"/>
                    <a:pt x="57" y="0"/>
                    <a:pt x="54" y="0"/>
                  </a:cubicBezTo>
                  <a:cubicBezTo>
                    <a:pt x="51" y="0"/>
                    <a:pt x="49" y="2"/>
                    <a:pt x="49" y="5"/>
                  </a:cubicBezTo>
                  <a:lnTo>
                    <a:pt x="49" y="49"/>
                  </a:lnTo>
                  <a:lnTo>
                    <a:pt x="5" y="49"/>
                  </a:lnTo>
                  <a:cubicBezTo>
                    <a:pt x="2" y="49"/>
                    <a:pt x="0" y="52"/>
                    <a:pt x="0" y="54"/>
                  </a:cubicBezTo>
                  <a:cubicBezTo>
                    <a:pt x="0" y="57"/>
                    <a:pt x="2" y="59"/>
                    <a:pt x="5" y="59"/>
                  </a:cubicBezTo>
                  <a:lnTo>
                    <a:pt x="49" y="59"/>
                  </a:lnTo>
                  <a:lnTo>
                    <a:pt x="49" y="117"/>
                  </a:lnTo>
                  <a:cubicBezTo>
                    <a:pt x="49" y="120"/>
                    <a:pt x="51" y="122"/>
                    <a:pt x="54" y="122"/>
                  </a:cubicBezTo>
                  <a:cubicBezTo>
                    <a:pt x="57" y="122"/>
                    <a:pt x="59" y="120"/>
                    <a:pt x="59" y="117"/>
                  </a:cubicBezTo>
                  <a:lnTo>
                    <a:pt x="59" y="59"/>
                  </a:ln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2160208" y="7812276"/>
              <a:ext cx="188114" cy="203064"/>
            </a:xfrm>
            <a:custGeom>
              <a:rect b="b" l="l" r="r" t="t"/>
              <a:pathLst>
                <a:path extrusionOk="0" h="164" w="152">
                  <a:moveTo>
                    <a:pt x="147" y="68"/>
                  </a:moveTo>
                  <a:lnTo>
                    <a:pt x="76" y="68"/>
                  </a:lnTo>
                  <a:lnTo>
                    <a:pt x="76" y="6"/>
                  </a:lnTo>
                  <a:cubicBezTo>
                    <a:pt x="76" y="3"/>
                    <a:pt x="74" y="0"/>
                    <a:pt x="71" y="0"/>
                  </a:cubicBezTo>
                  <a:cubicBezTo>
                    <a:pt x="69" y="0"/>
                    <a:pt x="66" y="3"/>
                    <a:pt x="66" y="6"/>
                  </a:cubicBezTo>
                  <a:lnTo>
                    <a:pt x="66" y="68"/>
                  </a:lnTo>
                  <a:lnTo>
                    <a:pt x="5" y="68"/>
                  </a:lnTo>
                  <a:cubicBezTo>
                    <a:pt x="2" y="68"/>
                    <a:pt x="0" y="70"/>
                    <a:pt x="0" y="73"/>
                  </a:cubicBezTo>
                  <a:cubicBezTo>
                    <a:pt x="0" y="76"/>
                    <a:pt x="2" y="78"/>
                    <a:pt x="5" y="78"/>
                  </a:cubicBezTo>
                  <a:lnTo>
                    <a:pt x="66" y="78"/>
                  </a:lnTo>
                  <a:lnTo>
                    <a:pt x="66" y="159"/>
                  </a:lnTo>
                  <a:cubicBezTo>
                    <a:pt x="66" y="161"/>
                    <a:pt x="69" y="164"/>
                    <a:pt x="71" y="164"/>
                  </a:cubicBezTo>
                  <a:cubicBezTo>
                    <a:pt x="74" y="164"/>
                    <a:pt x="76" y="161"/>
                    <a:pt x="76" y="159"/>
                  </a:cubicBezTo>
                  <a:lnTo>
                    <a:pt x="76" y="78"/>
                  </a:lnTo>
                  <a:lnTo>
                    <a:pt x="147" y="78"/>
                  </a:lnTo>
                  <a:cubicBezTo>
                    <a:pt x="150" y="78"/>
                    <a:pt x="152" y="76"/>
                    <a:pt x="152" y="73"/>
                  </a:cubicBezTo>
                  <a:cubicBezTo>
                    <a:pt x="152" y="70"/>
                    <a:pt x="150" y="68"/>
                    <a:pt x="147" y="68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7466033" y="11467427"/>
              <a:ext cx="165690" cy="176902"/>
            </a:xfrm>
            <a:custGeom>
              <a:rect b="b" l="l" r="r" t="t"/>
              <a:pathLst>
                <a:path extrusionOk="0" h="143" w="134">
                  <a:moveTo>
                    <a:pt x="128" y="59"/>
                  </a:moveTo>
                  <a:lnTo>
                    <a:pt x="68" y="59"/>
                  </a:lnTo>
                  <a:lnTo>
                    <a:pt x="68" y="5"/>
                  </a:lnTo>
                  <a:cubicBezTo>
                    <a:pt x="68" y="3"/>
                    <a:pt x="66" y="0"/>
                    <a:pt x="63" y="0"/>
                  </a:cubicBezTo>
                  <a:cubicBezTo>
                    <a:pt x="60" y="0"/>
                    <a:pt x="58" y="3"/>
                    <a:pt x="58" y="5"/>
                  </a:cubicBezTo>
                  <a:lnTo>
                    <a:pt x="58" y="59"/>
                  </a:lnTo>
                  <a:lnTo>
                    <a:pt x="5" y="59"/>
                  </a:lnTo>
                  <a:cubicBezTo>
                    <a:pt x="2" y="59"/>
                    <a:pt x="0" y="61"/>
                    <a:pt x="0" y="64"/>
                  </a:cubicBezTo>
                  <a:cubicBezTo>
                    <a:pt x="0" y="67"/>
                    <a:pt x="2" y="68"/>
                    <a:pt x="5" y="68"/>
                  </a:cubicBezTo>
                  <a:lnTo>
                    <a:pt x="58" y="68"/>
                  </a:lnTo>
                  <a:lnTo>
                    <a:pt x="58" y="137"/>
                  </a:lnTo>
                  <a:cubicBezTo>
                    <a:pt x="58" y="141"/>
                    <a:pt x="60" y="143"/>
                    <a:pt x="63" y="143"/>
                  </a:cubicBezTo>
                  <a:cubicBezTo>
                    <a:pt x="66" y="143"/>
                    <a:pt x="68" y="141"/>
                    <a:pt x="68" y="137"/>
                  </a:cubicBezTo>
                  <a:lnTo>
                    <a:pt x="68" y="68"/>
                  </a:lnTo>
                  <a:lnTo>
                    <a:pt x="128" y="68"/>
                  </a:lnTo>
                  <a:cubicBezTo>
                    <a:pt x="131" y="68"/>
                    <a:pt x="134" y="67"/>
                    <a:pt x="134" y="64"/>
                  </a:cubicBezTo>
                  <a:cubicBezTo>
                    <a:pt x="134" y="61"/>
                    <a:pt x="131" y="59"/>
                    <a:pt x="128" y="59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4144750" y="9801804"/>
              <a:ext cx="188114" cy="201818"/>
            </a:xfrm>
            <a:custGeom>
              <a:rect b="b" l="l" r="r" t="t"/>
              <a:pathLst>
                <a:path extrusionOk="0" h="163" w="152">
                  <a:moveTo>
                    <a:pt x="147" y="67"/>
                  </a:moveTo>
                  <a:lnTo>
                    <a:pt x="76" y="67"/>
                  </a:lnTo>
                  <a:lnTo>
                    <a:pt x="76" y="5"/>
                  </a:lnTo>
                  <a:cubicBezTo>
                    <a:pt x="76" y="2"/>
                    <a:pt x="74" y="0"/>
                    <a:pt x="71" y="0"/>
                  </a:cubicBezTo>
                  <a:cubicBezTo>
                    <a:pt x="68" y="0"/>
                    <a:pt x="67" y="2"/>
                    <a:pt x="67" y="5"/>
                  </a:cubicBezTo>
                  <a:lnTo>
                    <a:pt x="67" y="67"/>
                  </a:lnTo>
                  <a:lnTo>
                    <a:pt x="5" y="67"/>
                  </a:lnTo>
                  <a:cubicBezTo>
                    <a:pt x="2" y="67"/>
                    <a:pt x="0" y="70"/>
                    <a:pt x="0" y="72"/>
                  </a:cubicBezTo>
                  <a:cubicBezTo>
                    <a:pt x="0" y="75"/>
                    <a:pt x="2" y="77"/>
                    <a:pt x="5" y="77"/>
                  </a:cubicBezTo>
                  <a:lnTo>
                    <a:pt x="67" y="77"/>
                  </a:lnTo>
                  <a:lnTo>
                    <a:pt x="67" y="158"/>
                  </a:lnTo>
                  <a:cubicBezTo>
                    <a:pt x="67" y="160"/>
                    <a:pt x="68" y="163"/>
                    <a:pt x="71" y="163"/>
                  </a:cubicBezTo>
                  <a:cubicBezTo>
                    <a:pt x="74" y="163"/>
                    <a:pt x="76" y="160"/>
                    <a:pt x="76" y="158"/>
                  </a:cubicBezTo>
                  <a:lnTo>
                    <a:pt x="76" y="77"/>
                  </a:lnTo>
                  <a:lnTo>
                    <a:pt x="147" y="77"/>
                  </a:lnTo>
                  <a:cubicBezTo>
                    <a:pt x="150" y="77"/>
                    <a:pt x="152" y="75"/>
                    <a:pt x="152" y="72"/>
                  </a:cubicBezTo>
                  <a:cubicBezTo>
                    <a:pt x="152" y="70"/>
                    <a:pt x="150" y="67"/>
                    <a:pt x="147" y="67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11426403" y="9151501"/>
              <a:ext cx="176902" cy="190606"/>
            </a:xfrm>
            <a:custGeom>
              <a:rect b="b" l="l" r="r" t="t"/>
              <a:pathLst>
                <a:path extrusionOk="0" h="154" w="143">
                  <a:moveTo>
                    <a:pt x="138" y="64"/>
                  </a:moveTo>
                  <a:lnTo>
                    <a:pt x="73" y="64"/>
                  </a:lnTo>
                  <a:lnTo>
                    <a:pt x="73" y="5"/>
                  </a:lnTo>
                  <a:cubicBezTo>
                    <a:pt x="73" y="3"/>
                    <a:pt x="70" y="0"/>
                    <a:pt x="67" y="0"/>
                  </a:cubicBezTo>
                  <a:cubicBezTo>
                    <a:pt x="64" y="0"/>
                    <a:pt x="62" y="3"/>
                    <a:pt x="62" y="5"/>
                  </a:cubicBezTo>
                  <a:lnTo>
                    <a:pt x="62" y="64"/>
                  </a:lnTo>
                  <a:lnTo>
                    <a:pt x="5" y="64"/>
                  </a:lnTo>
                  <a:cubicBezTo>
                    <a:pt x="2" y="64"/>
                    <a:pt x="0" y="66"/>
                    <a:pt x="0" y="69"/>
                  </a:cubicBezTo>
                  <a:cubicBezTo>
                    <a:pt x="0" y="71"/>
                    <a:pt x="2" y="74"/>
                    <a:pt x="5" y="74"/>
                  </a:cubicBezTo>
                  <a:lnTo>
                    <a:pt x="62" y="74"/>
                  </a:lnTo>
                  <a:lnTo>
                    <a:pt x="62" y="149"/>
                  </a:lnTo>
                  <a:cubicBezTo>
                    <a:pt x="62" y="152"/>
                    <a:pt x="64" y="154"/>
                    <a:pt x="67" y="154"/>
                  </a:cubicBezTo>
                  <a:cubicBezTo>
                    <a:pt x="70" y="154"/>
                    <a:pt x="73" y="152"/>
                    <a:pt x="73" y="149"/>
                  </a:cubicBezTo>
                  <a:lnTo>
                    <a:pt x="73" y="74"/>
                  </a:lnTo>
                  <a:lnTo>
                    <a:pt x="138" y="74"/>
                  </a:lnTo>
                  <a:cubicBezTo>
                    <a:pt x="141" y="74"/>
                    <a:pt x="143" y="71"/>
                    <a:pt x="143" y="69"/>
                  </a:cubicBezTo>
                  <a:cubicBezTo>
                    <a:pt x="143" y="66"/>
                    <a:pt x="141" y="64"/>
                    <a:pt x="138" y="64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10438491" y="11462444"/>
              <a:ext cx="145758" cy="155724"/>
            </a:xfrm>
            <a:custGeom>
              <a:rect b="b" l="l" r="r" t="t"/>
              <a:pathLst>
                <a:path extrusionOk="0" h="126" w="118">
                  <a:moveTo>
                    <a:pt x="113" y="52"/>
                  </a:moveTo>
                  <a:lnTo>
                    <a:pt x="61" y="52"/>
                  </a:lnTo>
                  <a:lnTo>
                    <a:pt x="61" y="5"/>
                  </a:lnTo>
                  <a:cubicBezTo>
                    <a:pt x="61" y="3"/>
                    <a:pt x="59" y="0"/>
                    <a:pt x="56" y="0"/>
                  </a:cubicBezTo>
                  <a:cubicBezTo>
                    <a:pt x="53" y="0"/>
                    <a:pt x="51" y="3"/>
                    <a:pt x="51" y="5"/>
                  </a:cubicBezTo>
                  <a:lnTo>
                    <a:pt x="51" y="52"/>
                  </a:lnTo>
                  <a:lnTo>
                    <a:pt x="6" y="52"/>
                  </a:lnTo>
                  <a:cubicBezTo>
                    <a:pt x="3" y="52"/>
                    <a:pt x="0" y="54"/>
                    <a:pt x="0" y="57"/>
                  </a:cubicBezTo>
                  <a:cubicBezTo>
                    <a:pt x="0" y="59"/>
                    <a:pt x="3" y="61"/>
                    <a:pt x="6" y="61"/>
                  </a:cubicBezTo>
                  <a:lnTo>
                    <a:pt x="51" y="61"/>
                  </a:lnTo>
                  <a:lnTo>
                    <a:pt x="51" y="121"/>
                  </a:lnTo>
                  <a:cubicBezTo>
                    <a:pt x="51" y="124"/>
                    <a:pt x="53" y="126"/>
                    <a:pt x="56" y="126"/>
                  </a:cubicBezTo>
                  <a:cubicBezTo>
                    <a:pt x="59" y="126"/>
                    <a:pt x="61" y="124"/>
                    <a:pt x="61" y="121"/>
                  </a:cubicBezTo>
                  <a:lnTo>
                    <a:pt x="61" y="61"/>
                  </a:lnTo>
                  <a:lnTo>
                    <a:pt x="113" y="61"/>
                  </a:lnTo>
                  <a:cubicBezTo>
                    <a:pt x="116" y="61"/>
                    <a:pt x="118" y="59"/>
                    <a:pt x="118" y="57"/>
                  </a:cubicBezTo>
                  <a:cubicBezTo>
                    <a:pt x="118" y="54"/>
                    <a:pt x="116" y="52"/>
                    <a:pt x="113" y="52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9759535" y="9791838"/>
              <a:ext cx="176902" cy="190606"/>
            </a:xfrm>
            <a:custGeom>
              <a:rect b="b" l="l" r="r" t="t"/>
              <a:pathLst>
                <a:path extrusionOk="0" h="154" w="143">
                  <a:moveTo>
                    <a:pt x="138" y="73"/>
                  </a:moveTo>
                  <a:cubicBezTo>
                    <a:pt x="141" y="73"/>
                    <a:pt x="143" y="71"/>
                    <a:pt x="143" y="69"/>
                  </a:cubicBezTo>
                  <a:cubicBezTo>
                    <a:pt x="143" y="66"/>
                    <a:pt x="141" y="64"/>
                    <a:pt x="138" y="64"/>
                  </a:cubicBezTo>
                  <a:lnTo>
                    <a:pt x="72" y="64"/>
                  </a:lnTo>
                  <a:lnTo>
                    <a:pt x="72" y="5"/>
                  </a:lnTo>
                  <a:cubicBezTo>
                    <a:pt x="72" y="3"/>
                    <a:pt x="70" y="0"/>
                    <a:pt x="67" y="0"/>
                  </a:cubicBezTo>
                  <a:cubicBezTo>
                    <a:pt x="64" y="0"/>
                    <a:pt x="62" y="3"/>
                    <a:pt x="62" y="5"/>
                  </a:cubicBezTo>
                  <a:lnTo>
                    <a:pt x="62" y="64"/>
                  </a:lnTo>
                  <a:lnTo>
                    <a:pt x="5" y="64"/>
                  </a:lnTo>
                  <a:cubicBezTo>
                    <a:pt x="2" y="64"/>
                    <a:pt x="0" y="66"/>
                    <a:pt x="0" y="69"/>
                  </a:cubicBezTo>
                  <a:cubicBezTo>
                    <a:pt x="0" y="71"/>
                    <a:pt x="2" y="73"/>
                    <a:pt x="5" y="73"/>
                  </a:cubicBezTo>
                  <a:lnTo>
                    <a:pt x="62" y="73"/>
                  </a:lnTo>
                  <a:lnTo>
                    <a:pt x="62" y="149"/>
                  </a:lnTo>
                  <a:cubicBezTo>
                    <a:pt x="62" y="152"/>
                    <a:pt x="64" y="154"/>
                    <a:pt x="67" y="154"/>
                  </a:cubicBezTo>
                  <a:cubicBezTo>
                    <a:pt x="70" y="154"/>
                    <a:pt x="72" y="152"/>
                    <a:pt x="72" y="149"/>
                  </a:cubicBezTo>
                  <a:lnTo>
                    <a:pt x="72" y="73"/>
                  </a:ln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6417073" y="9293521"/>
              <a:ext cx="1207172" cy="285286"/>
            </a:xfrm>
            <a:custGeom>
              <a:rect b="b" l="l" r="r" t="t"/>
              <a:pathLst>
                <a:path extrusionOk="0" h="230" w="970">
                  <a:moveTo>
                    <a:pt x="0" y="67"/>
                  </a:moveTo>
                  <a:cubicBezTo>
                    <a:pt x="50" y="117"/>
                    <a:pt x="202" y="240"/>
                    <a:pt x="439" y="229"/>
                  </a:cubicBezTo>
                  <a:cubicBezTo>
                    <a:pt x="767" y="214"/>
                    <a:pt x="922" y="59"/>
                    <a:pt x="970" y="0"/>
                  </a:cubicBezTo>
                  <a:cubicBezTo>
                    <a:pt x="850" y="33"/>
                    <a:pt x="717" y="56"/>
                    <a:pt x="573" y="70"/>
                  </a:cubicBezTo>
                  <a:cubicBezTo>
                    <a:pt x="378" y="89"/>
                    <a:pt x="186" y="88"/>
                    <a:pt x="0" y="6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6035864" y="6314835"/>
              <a:ext cx="1801414" cy="1131178"/>
            </a:xfrm>
            <a:custGeom>
              <a:rect b="b" l="l" r="r" t="t"/>
              <a:pathLst>
                <a:path extrusionOk="0" h="909" w="1447">
                  <a:moveTo>
                    <a:pt x="1164" y="187"/>
                  </a:moveTo>
                  <a:cubicBezTo>
                    <a:pt x="1163" y="188"/>
                    <a:pt x="1091" y="284"/>
                    <a:pt x="907" y="314"/>
                  </a:cubicBezTo>
                  <a:cubicBezTo>
                    <a:pt x="722" y="345"/>
                    <a:pt x="387" y="342"/>
                    <a:pt x="365" y="526"/>
                  </a:cubicBezTo>
                  <a:cubicBezTo>
                    <a:pt x="343" y="710"/>
                    <a:pt x="537" y="731"/>
                    <a:pt x="797" y="721"/>
                  </a:cubicBezTo>
                  <a:cubicBezTo>
                    <a:pt x="1057" y="711"/>
                    <a:pt x="1292" y="628"/>
                    <a:pt x="1377" y="546"/>
                  </a:cubicBezTo>
                  <a:cubicBezTo>
                    <a:pt x="1392" y="553"/>
                    <a:pt x="1453" y="748"/>
                    <a:pt x="1446" y="791"/>
                  </a:cubicBezTo>
                  <a:cubicBezTo>
                    <a:pt x="1440" y="833"/>
                    <a:pt x="1036" y="924"/>
                    <a:pt x="573" y="907"/>
                  </a:cubicBezTo>
                  <a:cubicBezTo>
                    <a:pt x="110" y="890"/>
                    <a:pt x="15" y="813"/>
                    <a:pt x="2" y="797"/>
                  </a:cubicBezTo>
                  <a:cubicBezTo>
                    <a:pt x="-11" y="783"/>
                    <a:pt x="29" y="548"/>
                    <a:pt x="206" y="275"/>
                  </a:cubicBezTo>
                  <a:cubicBezTo>
                    <a:pt x="264" y="187"/>
                    <a:pt x="340" y="112"/>
                    <a:pt x="425" y="59"/>
                  </a:cubicBezTo>
                  <a:cubicBezTo>
                    <a:pt x="423" y="80"/>
                    <a:pt x="428" y="106"/>
                    <a:pt x="456" y="131"/>
                  </a:cubicBezTo>
                  <a:cubicBezTo>
                    <a:pt x="522" y="189"/>
                    <a:pt x="760" y="155"/>
                    <a:pt x="844" y="85"/>
                  </a:cubicBezTo>
                  <a:cubicBezTo>
                    <a:pt x="877" y="57"/>
                    <a:pt x="891" y="27"/>
                    <a:pt x="890" y="0"/>
                  </a:cubicBezTo>
                  <a:cubicBezTo>
                    <a:pt x="890" y="0"/>
                    <a:pt x="1023" y="41"/>
                    <a:pt x="1164" y="18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5690780" y="7321434"/>
              <a:ext cx="2547643" cy="2066766"/>
            </a:xfrm>
            <a:custGeom>
              <a:rect b="b" l="l" r="r" t="t"/>
              <a:pathLst>
                <a:path extrusionOk="0" h="1660" w="2046">
                  <a:moveTo>
                    <a:pt x="1735" y="34"/>
                  </a:moveTo>
                  <a:cubicBezTo>
                    <a:pt x="1712" y="7"/>
                    <a:pt x="1672" y="13"/>
                    <a:pt x="1672" y="13"/>
                  </a:cubicBezTo>
                  <a:cubicBezTo>
                    <a:pt x="1668" y="15"/>
                    <a:pt x="1664" y="16"/>
                    <a:pt x="1660" y="17"/>
                  </a:cubicBezTo>
                  <a:cubicBezTo>
                    <a:pt x="1679" y="24"/>
                    <a:pt x="1690" y="34"/>
                    <a:pt x="1688" y="46"/>
                  </a:cubicBezTo>
                  <a:cubicBezTo>
                    <a:pt x="1681" y="108"/>
                    <a:pt x="1213" y="264"/>
                    <a:pt x="770" y="194"/>
                  </a:cubicBezTo>
                  <a:cubicBezTo>
                    <a:pt x="484" y="150"/>
                    <a:pt x="348" y="59"/>
                    <a:pt x="288" y="0"/>
                  </a:cubicBezTo>
                  <a:cubicBezTo>
                    <a:pt x="259" y="51"/>
                    <a:pt x="234" y="104"/>
                    <a:pt x="209" y="161"/>
                  </a:cubicBezTo>
                  <a:cubicBezTo>
                    <a:pt x="214" y="162"/>
                    <a:pt x="218" y="163"/>
                    <a:pt x="222" y="164"/>
                  </a:cubicBezTo>
                  <a:cubicBezTo>
                    <a:pt x="222" y="164"/>
                    <a:pt x="301" y="244"/>
                    <a:pt x="259" y="430"/>
                  </a:cubicBezTo>
                  <a:cubicBezTo>
                    <a:pt x="217" y="616"/>
                    <a:pt x="125" y="608"/>
                    <a:pt x="125" y="608"/>
                  </a:cubicBezTo>
                  <a:cubicBezTo>
                    <a:pt x="125" y="608"/>
                    <a:pt x="101" y="603"/>
                    <a:pt x="72" y="588"/>
                  </a:cubicBezTo>
                  <a:lnTo>
                    <a:pt x="71" y="590"/>
                  </a:lnTo>
                  <a:cubicBezTo>
                    <a:pt x="71" y="590"/>
                    <a:pt x="-41" y="1038"/>
                    <a:pt x="17" y="1480"/>
                  </a:cubicBezTo>
                  <a:cubicBezTo>
                    <a:pt x="19" y="1498"/>
                    <a:pt x="31" y="1512"/>
                    <a:pt x="47" y="1519"/>
                  </a:cubicBezTo>
                  <a:cubicBezTo>
                    <a:pt x="152" y="1561"/>
                    <a:pt x="559" y="1703"/>
                    <a:pt x="1153" y="1647"/>
                  </a:cubicBezTo>
                  <a:cubicBezTo>
                    <a:pt x="1759" y="1589"/>
                    <a:pt x="1983" y="1379"/>
                    <a:pt x="2030" y="1327"/>
                  </a:cubicBezTo>
                  <a:cubicBezTo>
                    <a:pt x="2037" y="1320"/>
                    <a:pt x="2041" y="1310"/>
                    <a:pt x="2042" y="1301"/>
                  </a:cubicBezTo>
                  <a:cubicBezTo>
                    <a:pt x="2044" y="1276"/>
                    <a:pt x="2047" y="1221"/>
                    <a:pt x="2046" y="1154"/>
                  </a:cubicBezTo>
                  <a:cubicBezTo>
                    <a:pt x="1362" y="1528"/>
                    <a:pt x="713" y="1371"/>
                    <a:pt x="595" y="1337"/>
                  </a:cubicBezTo>
                  <a:cubicBezTo>
                    <a:pt x="583" y="1334"/>
                    <a:pt x="575" y="1324"/>
                    <a:pt x="573" y="1312"/>
                  </a:cubicBezTo>
                  <a:cubicBezTo>
                    <a:pt x="520" y="846"/>
                    <a:pt x="672" y="556"/>
                    <a:pt x="717" y="484"/>
                  </a:cubicBezTo>
                  <a:cubicBezTo>
                    <a:pt x="723" y="474"/>
                    <a:pt x="735" y="468"/>
                    <a:pt x="747" y="471"/>
                  </a:cubicBezTo>
                  <a:cubicBezTo>
                    <a:pt x="815" y="484"/>
                    <a:pt x="1050" y="524"/>
                    <a:pt x="1341" y="507"/>
                  </a:cubicBezTo>
                  <a:cubicBezTo>
                    <a:pt x="1635" y="490"/>
                    <a:pt x="1818" y="358"/>
                    <a:pt x="1867" y="318"/>
                  </a:cubicBezTo>
                  <a:cubicBezTo>
                    <a:pt x="1867" y="318"/>
                    <a:pt x="1757" y="59"/>
                    <a:pt x="1735" y="3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6853104" y="6830589"/>
              <a:ext cx="271583" cy="271582"/>
            </a:xfrm>
            <a:custGeom>
              <a:rect b="b" l="l" r="r" t="t"/>
              <a:pathLst>
                <a:path extrusionOk="0" h="219" w="219">
                  <a:moveTo>
                    <a:pt x="219" y="110"/>
                  </a:moveTo>
                  <a:cubicBezTo>
                    <a:pt x="219" y="49"/>
                    <a:pt x="169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cubicBezTo>
                    <a:pt x="0" y="170"/>
                    <a:pt x="49" y="219"/>
                    <a:pt x="110" y="219"/>
                  </a:cubicBezTo>
                  <a:cubicBezTo>
                    <a:pt x="169" y="219"/>
                    <a:pt x="219" y="170"/>
                    <a:pt x="219" y="11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7325258" y="6706013"/>
              <a:ext cx="265354" cy="264108"/>
            </a:xfrm>
            <a:custGeom>
              <a:rect b="b" l="l" r="r" t="t"/>
              <a:pathLst>
                <a:path extrusionOk="0" h="213" w="214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6"/>
                    <a:pt x="48" y="213"/>
                    <a:pt x="107" y="213"/>
                  </a:cubicBezTo>
                  <a:cubicBezTo>
                    <a:pt x="166" y="213"/>
                    <a:pt x="214" y="166"/>
                    <a:pt x="214" y="10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6597716" y="7974229"/>
              <a:ext cx="94680" cy="94680"/>
            </a:xfrm>
            <a:custGeom>
              <a:rect b="b" l="l" r="r" t="t"/>
              <a:pathLst>
                <a:path extrusionOk="0" h="77" w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6632595" y="8005374"/>
              <a:ext cx="26162" cy="31145"/>
            </a:xfrm>
            <a:custGeom>
              <a:rect b="b" l="l" r="r" t="t"/>
              <a:pathLst>
                <a:path extrusionOk="0" h="26" w="22">
                  <a:moveTo>
                    <a:pt x="0" y="0"/>
                  </a:moveTo>
                  <a:lnTo>
                    <a:pt x="22" y="26"/>
                  </a:ln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6628858" y="8005374"/>
              <a:ext cx="33636" cy="27407"/>
            </a:xfrm>
            <a:custGeom>
              <a:rect b="b" l="l" r="r" t="t"/>
              <a:pathLst>
                <a:path extrusionOk="0" h="23" w="28">
                  <a:moveTo>
                    <a:pt x="0" y="23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6454450" y="8867461"/>
              <a:ext cx="92189" cy="93434"/>
            </a:xfrm>
            <a:custGeom>
              <a:rect b="b" l="l" r="r" t="t"/>
              <a:pathLst>
                <a:path extrusionOk="0" h="76" w="75">
                  <a:moveTo>
                    <a:pt x="75" y="38"/>
                  </a:moveTo>
                  <a:cubicBezTo>
                    <a:pt x="75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5" y="59"/>
                    <a:pt x="75" y="3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6489332" y="8897360"/>
              <a:ext cx="26162" cy="32391"/>
            </a:xfrm>
            <a:custGeom>
              <a:rect b="b" l="l" r="r" t="t"/>
              <a:pathLst>
                <a:path extrusionOk="0" h="27" w="22">
                  <a:moveTo>
                    <a:pt x="0" y="0"/>
                  </a:moveTo>
                  <a:lnTo>
                    <a:pt x="22" y="27"/>
                  </a:ln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6483103" y="8897360"/>
              <a:ext cx="36128" cy="27407"/>
            </a:xfrm>
            <a:custGeom>
              <a:rect b="b" l="l" r="r" t="t"/>
              <a:pathLst>
                <a:path extrusionOk="0" h="23" w="30">
                  <a:moveTo>
                    <a:pt x="0" y="23"/>
                  </a:moveTo>
                  <a:lnTo>
                    <a:pt x="30" y="0"/>
                  </a:ln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6993874" y="9368269"/>
              <a:ext cx="490842" cy="179394"/>
            </a:xfrm>
            <a:custGeom>
              <a:rect b="b" l="l" r="r" t="t"/>
              <a:pathLst>
                <a:path extrusionOk="0" h="145" w="395">
                  <a:moveTo>
                    <a:pt x="10" y="125"/>
                  </a:moveTo>
                  <a:cubicBezTo>
                    <a:pt x="4" y="125"/>
                    <a:pt x="0" y="130"/>
                    <a:pt x="0" y="135"/>
                  </a:cubicBezTo>
                  <a:cubicBezTo>
                    <a:pt x="0" y="141"/>
                    <a:pt x="4" y="145"/>
                    <a:pt x="10" y="145"/>
                  </a:cubicBezTo>
                  <a:cubicBezTo>
                    <a:pt x="12" y="145"/>
                    <a:pt x="219" y="140"/>
                    <a:pt x="391" y="18"/>
                  </a:cubicBezTo>
                  <a:cubicBezTo>
                    <a:pt x="395" y="15"/>
                    <a:pt x="396" y="8"/>
                    <a:pt x="393" y="4"/>
                  </a:cubicBezTo>
                  <a:cubicBezTo>
                    <a:pt x="390" y="0"/>
                    <a:pt x="384" y="-1"/>
                    <a:pt x="379" y="2"/>
                  </a:cubicBezTo>
                  <a:cubicBezTo>
                    <a:pt x="212" y="120"/>
                    <a:pt x="12" y="125"/>
                    <a:pt x="10" y="125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6646302" y="6451869"/>
              <a:ext cx="479630" cy="114613"/>
            </a:xfrm>
            <a:custGeom>
              <a:rect b="b" l="l" r="r" t="t"/>
              <a:pathLst>
                <a:path extrusionOk="0" h="93" w="386">
                  <a:moveTo>
                    <a:pt x="8" y="84"/>
                  </a:moveTo>
                  <a:cubicBezTo>
                    <a:pt x="11" y="85"/>
                    <a:pt x="47" y="93"/>
                    <a:pt x="103" y="93"/>
                  </a:cubicBezTo>
                  <a:cubicBezTo>
                    <a:pt x="175" y="93"/>
                    <a:pt x="278" y="80"/>
                    <a:pt x="381" y="18"/>
                  </a:cubicBezTo>
                  <a:cubicBezTo>
                    <a:pt x="386" y="15"/>
                    <a:pt x="387" y="9"/>
                    <a:pt x="385" y="4"/>
                  </a:cubicBezTo>
                  <a:cubicBezTo>
                    <a:pt x="382" y="0"/>
                    <a:pt x="376" y="-2"/>
                    <a:pt x="371" y="1"/>
                  </a:cubicBezTo>
                  <a:cubicBezTo>
                    <a:pt x="195" y="106"/>
                    <a:pt x="14" y="65"/>
                    <a:pt x="12" y="65"/>
                  </a:cubicBezTo>
                  <a:cubicBezTo>
                    <a:pt x="7" y="64"/>
                    <a:pt x="2" y="67"/>
                    <a:pt x="0" y="72"/>
                  </a:cubicBezTo>
                  <a:cubicBezTo>
                    <a:pt x="-1" y="78"/>
                    <a:pt x="2" y="83"/>
                    <a:pt x="8" y="84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6840646" y="6818135"/>
              <a:ext cx="296498" cy="296498"/>
            </a:xfrm>
            <a:custGeom>
              <a:rect b="b" l="l" r="r" t="t"/>
              <a:pathLst>
                <a:path extrusionOk="0" h="239" w="239">
                  <a:moveTo>
                    <a:pt x="120" y="220"/>
                  </a:moveTo>
                  <a:cubicBezTo>
                    <a:pt x="64" y="220"/>
                    <a:pt x="20" y="174"/>
                    <a:pt x="20" y="120"/>
                  </a:cubicBezTo>
                  <a:cubicBezTo>
                    <a:pt x="20" y="65"/>
                    <a:pt x="64" y="20"/>
                    <a:pt x="120" y="20"/>
                  </a:cubicBezTo>
                  <a:cubicBezTo>
                    <a:pt x="174" y="20"/>
                    <a:pt x="219" y="65"/>
                    <a:pt x="219" y="120"/>
                  </a:cubicBezTo>
                  <a:cubicBezTo>
                    <a:pt x="219" y="174"/>
                    <a:pt x="174" y="220"/>
                    <a:pt x="120" y="220"/>
                  </a:cubicBezTo>
                  <a:close/>
                  <a:moveTo>
                    <a:pt x="120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5"/>
                    <a:pt x="53" y="239"/>
                    <a:pt x="120" y="239"/>
                  </a:cubicBezTo>
                  <a:cubicBezTo>
                    <a:pt x="185" y="239"/>
                    <a:pt x="239" y="185"/>
                    <a:pt x="239" y="120"/>
                  </a:cubicBezTo>
                  <a:cubicBezTo>
                    <a:pt x="239" y="54"/>
                    <a:pt x="185" y="0"/>
                    <a:pt x="120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7312801" y="6693556"/>
              <a:ext cx="290269" cy="290269"/>
            </a:xfrm>
            <a:custGeom>
              <a:rect b="b" l="l" r="r" t="t"/>
              <a:pathLst>
                <a:path extrusionOk="0" h="234" w="234">
                  <a:moveTo>
                    <a:pt x="117" y="20"/>
                  </a:moveTo>
                  <a:cubicBezTo>
                    <a:pt x="171" y="20"/>
                    <a:pt x="214" y="63"/>
                    <a:pt x="214" y="117"/>
                  </a:cubicBezTo>
                  <a:cubicBezTo>
                    <a:pt x="214" y="170"/>
                    <a:pt x="171" y="214"/>
                    <a:pt x="117" y="214"/>
                  </a:cubicBezTo>
                  <a:cubicBezTo>
                    <a:pt x="63" y="214"/>
                    <a:pt x="20" y="170"/>
                    <a:pt x="20" y="117"/>
                  </a:cubicBezTo>
                  <a:cubicBezTo>
                    <a:pt x="20" y="63"/>
                    <a:pt x="63" y="20"/>
                    <a:pt x="117" y="20"/>
                  </a:cubicBezTo>
                  <a:close/>
                  <a:moveTo>
                    <a:pt x="117" y="234"/>
                  </a:moveTo>
                  <a:cubicBezTo>
                    <a:pt x="182" y="234"/>
                    <a:pt x="234" y="181"/>
                    <a:pt x="234" y="117"/>
                  </a:cubicBezTo>
                  <a:cubicBezTo>
                    <a:pt x="234" y="52"/>
                    <a:pt x="182" y="0"/>
                    <a:pt x="117" y="0"/>
                  </a:cubicBezTo>
                  <a:cubicBezTo>
                    <a:pt x="52" y="0"/>
                    <a:pt x="0" y="52"/>
                    <a:pt x="0" y="117"/>
                  </a:cubicBezTo>
                  <a:cubicBezTo>
                    <a:pt x="0" y="181"/>
                    <a:pt x="52" y="234"/>
                    <a:pt x="117" y="234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6456938" y="7581805"/>
              <a:ext cx="996632" cy="89697"/>
            </a:xfrm>
            <a:custGeom>
              <a:rect b="b" l="l" r="r" t="t"/>
              <a:pathLst>
                <a:path extrusionOk="0" h="73" w="801">
                  <a:moveTo>
                    <a:pt x="801" y="7"/>
                  </a:moveTo>
                  <a:cubicBezTo>
                    <a:pt x="800" y="2"/>
                    <a:pt x="795" y="-1"/>
                    <a:pt x="789" y="0"/>
                  </a:cubicBezTo>
                  <a:cubicBezTo>
                    <a:pt x="398" y="117"/>
                    <a:pt x="16" y="5"/>
                    <a:pt x="13" y="4"/>
                  </a:cubicBezTo>
                  <a:cubicBezTo>
                    <a:pt x="7" y="2"/>
                    <a:pt x="2" y="6"/>
                    <a:pt x="1" y="10"/>
                  </a:cubicBezTo>
                  <a:cubicBezTo>
                    <a:pt x="-1" y="16"/>
                    <a:pt x="2" y="21"/>
                    <a:pt x="7" y="23"/>
                  </a:cubicBezTo>
                  <a:cubicBezTo>
                    <a:pt x="10" y="24"/>
                    <a:pt x="178" y="73"/>
                    <a:pt x="406" y="73"/>
                  </a:cubicBezTo>
                  <a:cubicBezTo>
                    <a:pt x="524" y="73"/>
                    <a:pt x="659" y="60"/>
                    <a:pt x="795" y="19"/>
                  </a:cubicBezTo>
                  <a:cubicBezTo>
                    <a:pt x="800" y="18"/>
                    <a:pt x="803" y="12"/>
                    <a:pt x="801" y="7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7301585" y="7753724"/>
              <a:ext cx="533199" cy="144512"/>
            </a:xfrm>
            <a:custGeom>
              <a:rect b="b" l="l" r="r" t="t"/>
              <a:pathLst>
                <a:path extrusionOk="0" h="117" w="429">
                  <a:moveTo>
                    <a:pt x="11" y="96"/>
                  </a:moveTo>
                  <a:cubicBezTo>
                    <a:pt x="5" y="96"/>
                    <a:pt x="0" y="101"/>
                    <a:pt x="0" y="106"/>
                  </a:cubicBezTo>
                  <a:cubicBezTo>
                    <a:pt x="0" y="112"/>
                    <a:pt x="4" y="116"/>
                    <a:pt x="9" y="116"/>
                  </a:cubicBezTo>
                  <a:cubicBezTo>
                    <a:pt x="10" y="116"/>
                    <a:pt x="13" y="117"/>
                    <a:pt x="19" y="117"/>
                  </a:cubicBezTo>
                  <a:cubicBezTo>
                    <a:pt x="62" y="117"/>
                    <a:pt x="254" y="111"/>
                    <a:pt x="424" y="19"/>
                  </a:cubicBezTo>
                  <a:cubicBezTo>
                    <a:pt x="429" y="16"/>
                    <a:pt x="431" y="10"/>
                    <a:pt x="428" y="5"/>
                  </a:cubicBezTo>
                  <a:cubicBezTo>
                    <a:pt x="425" y="0"/>
                    <a:pt x="419" y="-2"/>
                    <a:pt x="415" y="1"/>
                  </a:cubicBezTo>
                  <a:cubicBezTo>
                    <a:pt x="227" y="102"/>
                    <a:pt x="13" y="96"/>
                    <a:pt x="11" y="9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7694013" y="8831333"/>
              <a:ext cx="488350" cy="210539"/>
            </a:xfrm>
            <a:custGeom>
              <a:rect b="b" l="l" r="r" t="t"/>
              <a:pathLst>
                <a:path extrusionOk="0" h="170" w="393">
                  <a:moveTo>
                    <a:pt x="10" y="170"/>
                  </a:moveTo>
                  <a:cubicBezTo>
                    <a:pt x="11" y="170"/>
                    <a:pt x="12" y="170"/>
                    <a:pt x="12" y="170"/>
                  </a:cubicBezTo>
                  <a:cubicBezTo>
                    <a:pt x="15" y="169"/>
                    <a:pt x="229" y="114"/>
                    <a:pt x="389" y="18"/>
                  </a:cubicBezTo>
                  <a:cubicBezTo>
                    <a:pt x="394" y="16"/>
                    <a:pt x="395" y="10"/>
                    <a:pt x="392" y="5"/>
                  </a:cubicBezTo>
                  <a:cubicBezTo>
                    <a:pt x="389" y="0"/>
                    <a:pt x="383" y="-1"/>
                    <a:pt x="378" y="1"/>
                  </a:cubicBezTo>
                  <a:cubicBezTo>
                    <a:pt x="222" y="95"/>
                    <a:pt x="10" y="150"/>
                    <a:pt x="8" y="150"/>
                  </a:cubicBezTo>
                  <a:cubicBezTo>
                    <a:pt x="2" y="152"/>
                    <a:pt x="-1" y="157"/>
                    <a:pt x="1" y="163"/>
                  </a:cubicBezTo>
                  <a:cubicBezTo>
                    <a:pt x="1" y="167"/>
                    <a:pt x="6" y="170"/>
                    <a:pt x="10" y="17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5835289" y="7899481"/>
              <a:ext cx="80976" cy="129562"/>
            </a:xfrm>
            <a:custGeom>
              <a:rect b="b" l="l" r="r" t="t"/>
              <a:pathLst>
                <a:path extrusionOk="0" h="105" w="66">
                  <a:moveTo>
                    <a:pt x="65" y="14"/>
                  </a:moveTo>
                  <a:cubicBezTo>
                    <a:pt x="67" y="9"/>
                    <a:pt x="65" y="3"/>
                    <a:pt x="60" y="1"/>
                  </a:cubicBezTo>
                  <a:cubicBezTo>
                    <a:pt x="54" y="-1"/>
                    <a:pt x="49" y="2"/>
                    <a:pt x="46" y="7"/>
                  </a:cubicBezTo>
                  <a:cubicBezTo>
                    <a:pt x="46" y="7"/>
                    <a:pt x="23" y="63"/>
                    <a:pt x="2" y="89"/>
                  </a:cubicBezTo>
                  <a:cubicBezTo>
                    <a:pt x="-1" y="93"/>
                    <a:pt x="-1" y="99"/>
                    <a:pt x="4" y="103"/>
                  </a:cubicBezTo>
                  <a:cubicBezTo>
                    <a:pt x="5" y="104"/>
                    <a:pt x="8" y="105"/>
                    <a:pt x="10" y="105"/>
                  </a:cubicBezTo>
                  <a:cubicBezTo>
                    <a:pt x="13" y="105"/>
                    <a:pt x="16" y="104"/>
                    <a:pt x="18" y="101"/>
                  </a:cubicBezTo>
                  <a:cubicBezTo>
                    <a:pt x="40" y="73"/>
                    <a:pt x="64" y="16"/>
                    <a:pt x="65" y="14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10594215" y="9414360"/>
              <a:ext cx="642827" cy="766161"/>
            </a:xfrm>
            <a:custGeom>
              <a:rect b="b" l="l" r="r" t="t"/>
              <a:pathLst>
                <a:path extrusionOk="0" h="616" w="517">
                  <a:moveTo>
                    <a:pt x="224" y="7"/>
                  </a:moveTo>
                  <a:cubicBezTo>
                    <a:pt x="99" y="-26"/>
                    <a:pt x="7" y="71"/>
                    <a:pt x="3" y="76"/>
                  </a:cubicBezTo>
                  <a:cubicBezTo>
                    <a:pt x="-1" y="80"/>
                    <a:pt x="0" y="86"/>
                    <a:pt x="3" y="90"/>
                  </a:cubicBezTo>
                  <a:cubicBezTo>
                    <a:pt x="8" y="93"/>
                    <a:pt x="14" y="93"/>
                    <a:pt x="18" y="89"/>
                  </a:cubicBezTo>
                  <a:cubicBezTo>
                    <a:pt x="19" y="89"/>
                    <a:pt x="106" y="-4"/>
                    <a:pt x="219" y="26"/>
                  </a:cubicBezTo>
                  <a:cubicBezTo>
                    <a:pt x="376" y="66"/>
                    <a:pt x="444" y="288"/>
                    <a:pt x="497" y="608"/>
                  </a:cubicBezTo>
                  <a:cubicBezTo>
                    <a:pt x="498" y="613"/>
                    <a:pt x="502" y="616"/>
                    <a:pt x="507" y="616"/>
                  </a:cubicBezTo>
                  <a:cubicBezTo>
                    <a:pt x="507" y="616"/>
                    <a:pt x="508" y="616"/>
                    <a:pt x="509" y="616"/>
                  </a:cubicBezTo>
                  <a:cubicBezTo>
                    <a:pt x="514" y="615"/>
                    <a:pt x="518" y="610"/>
                    <a:pt x="517" y="605"/>
                  </a:cubicBezTo>
                  <a:cubicBezTo>
                    <a:pt x="461" y="277"/>
                    <a:pt x="391" y="50"/>
                    <a:pt x="224" y="7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11915999" y="9291030"/>
              <a:ext cx="401145" cy="403636"/>
            </a:xfrm>
            <a:custGeom>
              <a:rect b="b" l="l" r="r" t="t"/>
              <a:pathLst>
                <a:path extrusionOk="0" h="325" w="323">
                  <a:moveTo>
                    <a:pt x="105" y="50"/>
                  </a:moveTo>
                  <a:cubicBezTo>
                    <a:pt x="210" y="-13"/>
                    <a:pt x="304" y="41"/>
                    <a:pt x="307" y="44"/>
                  </a:cubicBezTo>
                  <a:cubicBezTo>
                    <a:pt x="312" y="47"/>
                    <a:pt x="319" y="45"/>
                    <a:pt x="322" y="41"/>
                  </a:cubicBezTo>
                  <a:cubicBezTo>
                    <a:pt x="324" y="36"/>
                    <a:pt x="323" y="30"/>
                    <a:pt x="318" y="27"/>
                  </a:cubicBezTo>
                  <a:cubicBezTo>
                    <a:pt x="314" y="24"/>
                    <a:pt x="210" y="-36"/>
                    <a:pt x="95" y="33"/>
                  </a:cubicBezTo>
                  <a:cubicBezTo>
                    <a:pt x="-15" y="100"/>
                    <a:pt x="1" y="307"/>
                    <a:pt x="1" y="316"/>
                  </a:cubicBezTo>
                  <a:cubicBezTo>
                    <a:pt x="2" y="321"/>
                    <a:pt x="6" y="325"/>
                    <a:pt x="12" y="325"/>
                  </a:cubicBezTo>
                  <a:cubicBezTo>
                    <a:pt x="18" y="325"/>
                    <a:pt x="22" y="320"/>
                    <a:pt x="21" y="315"/>
                  </a:cubicBezTo>
                  <a:cubicBezTo>
                    <a:pt x="21" y="313"/>
                    <a:pt x="6" y="110"/>
                    <a:pt x="105" y="5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8360511" y="11563353"/>
              <a:ext cx="454714" cy="362525"/>
            </a:xfrm>
            <a:custGeom>
              <a:rect b="b" l="l" r="r" t="t"/>
              <a:pathLst>
                <a:path extrusionOk="0" h="292" w="366">
                  <a:moveTo>
                    <a:pt x="149" y="212"/>
                  </a:moveTo>
                  <a:cubicBezTo>
                    <a:pt x="46" y="144"/>
                    <a:pt x="21" y="9"/>
                    <a:pt x="20" y="8"/>
                  </a:cubicBezTo>
                  <a:cubicBezTo>
                    <a:pt x="19" y="3"/>
                    <a:pt x="14" y="-1"/>
                    <a:pt x="8" y="1"/>
                  </a:cubicBezTo>
                  <a:cubicBezTo>
                    <a:pt x="3" y="2"/>
                    <a:pt x="0" y="7"/>
                    <a:pt x="0" y="12"/>
                  </a:cubicBezTo>
                  <a:cubicBezTo>
                    <a:pt x="2" y="18"/>
                    <a:pt x="28" y="155"/>
                    <a:pt x="138" y="228"/>
                  </a:cubicBezTo>
                  <a:cubicBezTo>
                    <a:pt x="224" y="286"/>
                    <a:pt x="307" y="292"/>
                    <a:pt x="342" y="292"/>
                  </a:cubicBezTo>
                  <a:cubicBezTo>
                    <a:pt x="351" y="292"/>
                    <a:pt x="356" y="292"/>
                    <a:pt x="358" y="292"/>
                  </a:cubicBezTo>
                  <a:cubicBezTo>
                    <a:pt x="362" y="291"/>
                    <a:pt x="367" y="286"/>
                    <a:pt x="366" y="282"/>
                  </a:cubicBezTo>
                  <a:cubicBezTo>
                    <a:pt x="365" y="276"/>
                    <a:pt x="360" y="272"/>
                    <a:pt x="355" y="273"/>
                  </a:cubicBezTo>
                  <a:cubicBezTo>
                    <a:pt x="354" y="273"/>
                    <a:pt x="252" y="282"/>
                    <a:pt x="149" y="212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8592228" y="7977966"/>
              <a:ext cx="469663" cy="677710"/>
            </a:xfrm>
            <a:custGeom>
              <a:rect b="b" l="l" r="r" t="t"/>
              <a:pathLst>
                <a:path extrusionOk="0" h="545" w="378">
                  <a:moveTo>
                    <a:pt x="358" y="537"/>
                  </a:moveTo>
                  <a:cubicBezTo>
                    <a:pt x="359" y="542"/>
                    <a:pt x="363" y="545"/>
                    <a:pt x="368" y="545"/>
                  </a:cubicBezTo>
                  <a:cubicBezTo>
                    <a:pt x="369" y="545"/>
                    <a:pt x="369" y="545"/>
                    <a:pt x="370" y="545"/>
                  </a:cubicBezTo>
                  <a:cubicBezTo>
                    <a:pt x="375" y="544"/>
                    <a:pt x="378" y="539"/>
                    <a:pt x="377" y="533"/>
                  </a:cubicBezTo>
                  <a:cubicBezTo>
                    <a:pt x="303" y="209"/>
                    <a:pt x="18" y="4"/>
                    <a:pt x="15" y="2"/>
                  </a:cubicBezTo>
                  <a:cubicBezTo>
                    <a:pt x="11" y="-1"/>
                    <a:pt x="5" y="0"/>
                    <a:pt x="2" y="4"/>
                  </a:cubicBezTo>
                  <a:cubicBezTo>
                    <a:pt x="-2" y="8"/>
                    <a:pt x="-1" y="15"/>
                    <a:pt x="4" y="18"/>
                  </a:cubicBezTo>
                  <a:cubicBezTo>
                    <a:pt x="7" y="20"/>
                    <a:pt x="286" y="221"/>
                    <a:pt x="358" y="537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4929602" y="7867091"/>
              <a:ext cx="292761" cy="337609"/>
            </a:xfrm>
            <a:custGeom>
              <a:rect b="b" l="l" r="r" t="t"/>
              <a:pathLst>
                <a:path extrusionOk="0" h="272" w="236">
                  <a:moveTo>
                    <a:pt x="224" y="0"/>
                  </a:moveTo>
                  <a:cubicBezTo>
                    <a:pt x="54" y="39"/>
                    <a:pt x="2" y="251"/>
                    <a:pt x="0" y="260"/>
                  </a:cubicBezTo>
                  <a:cubicBezTo>
                    <a:pt x="-1" y="265"/>
                    <a:pt x="2" y="271"/>
                    <a:pt x="7" y="272"/>
                  </a:cubicBezTo>
                  <a:cubicBezTo>
                    <a:pt x="8" y="272"/>
                    <a:pt x="8" y="272"/>
                    <a:pt x="10" y="272"/>
                  </a:cubicBezTo>
                  <a:cubicBezTo>
                    <a:pt x="14" y="272"/>
                    <a:pt x="18" y="269"/>
                    <a:pt x="19" y="265"/>
                  </a:cubicBezTo>
                  <a:cubicBezTo>
                    <a:pt x="19" y="263"/>
                    <a:pt x="70" y="56"/>
                    <a:pt x="229" y="20"/>
                  </a:cubicBezTo>
                  <a:cubicBezTo>
                    <a:pt x="233" y="19"/>
                    <a:pt x="237" y="13"/>
                    <a:pt x="236" y="8"/>
                  </a:cubicBezTo>
                  <a:cubicBezTo>
                    <a:pt x="235" y="3"/>
                    <a:pt x="229" y="-1"/>
                    <a:pt x="224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6592733" y="7969246"/>
              <a:ext cx="103401" cy="103401"/>
            </a:xfrm>
            <a:custGeom>
              <a:rect b="b" l="l" r="r" t="t"/>
              <a:pathLst>
                <a:path extrusionOk="0" h="84" w="84">
                  <a:moveTo>
                    <a:pt x="8" y="42"/>
                  </a:moveTo>
                  <a:cubicBezTo>
                    <a:pt x="8" y="23"/>
                    <a:pt x="24" y="8"/>
                    <a:pt x="42" y="8"/>
                  </a:cubicBezTo>
                  <a:cubicBezTo>
                    <a:pt x="61" y="8"/>
                    <a:pt x="77" y="23"/>
                    <a:pt x="77" y="42"/>
                  </a:cubicBezTo>
                  <a:cubicBezTo>
                    <a:pt x="77" y="61"/>
                    <a:pt x="61" y="76"/>
                    <a:pt x="42" y="76"/>
                  </a:cubicBezTo>
                  <a:cubicBezTo>
                    <a:pt x="24" y="76"/>
                    <a:pt x="8" y="61"/>
                    <a:pt x="8" y="42"/>
                  </a:cubicBezTo>
                  <a:close/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20" y="0"/>
                    <a:pt x="0" y="19"/>
                    <a:pt x="0" y="42"/>
                  </a:cubicBezTo>
                  <a:cubicBezTo>
                    <a:pt x="0" y="65"/>
                    <a:pt x="20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6618890" y="8119986"/>
              <a:ext cx="251654" cy="617913"/>
            </a:xfrm>
            <a:custGeom>
              <a:rect b="b" l="l" r="r" t="t"/>
              <a:pathLst>
                <a:path extrusionOk="0" h="617913" w="251654">
                  <a:moveTo>
                    <a:pt x="81610" y="495695"/>
                  </a:moveTo>
                  <a:cubicBezTo>
                    <a:pt x="59450" y="495695"/>
                    <a:pt x="40983" y="515396"/>
                    <a:pt x="40983" y="537559"/>
                  </a:cubicBezTo>
                  <a:cubicBezTo>
                    <a:pt x="40983" y="559722"/>
                    <a:pt x="59450" y="578192"/>
                    <a:pt x="81610" y="578192"/>
                  </a:cubicBezTo>
                  <a:cubicBezTo>
                    <a:pt x="105002" y="578192"/>
                    <a:pt x="122238" y="559722"/>
                    <a:pt x="122238" y="537559"/>
                  </a:cubicBezTo>
                  <a:cubicBezTo>
                    <a:pt x="122238" y="515396"/>
                    <a:pt x="105002" y="495695"/>
                    <a:pt x="81610" y="495695"/>
                  </a:cubicBezTo>
                  <a:close/>
                  <a:moveTo>
                    <a:pt x="81610" y="484613"/>
                  </a:moveTo>
                  <a:cubicBezTo>
                    <a:pt x="111158" y="484613"/>
                    <a:pt x="134549" y="508008"/>
                    <a:pt x="134549" y="537559"/>
                  </a:cubicBezTo>
                  <a:cubicBezTo>
                    <a:pt x="134549" y="565879"/>
                    <a:pt x="111158" y="590505"/>
                    <a:pt x="81610" y="590505"/>
                  </a:cubicBezTo>
                  <a:cubicBezTo>
                    <a:pt x="52063" y="590505"/>
                    <a:pt x="29903" y="565879"/>
                    <a:pt x="29903" y="537559"/>
                  </a:cubicBezTo>
                  <a:cubicBezTo>
                    <a:pt x="29903" y="508008"/>
                    <a:pt x="52063" y="484613"/>
                    <a:pt x="81610" y="484613"/>
                  </a:cubicBezTo>
                  <a:close/>
                  <a:moveTo>
                    <a:pt x="81599" y="468323"/>
                  </a:moveTo>
                  <a:cubicBezTo>
                    <a:pt x="43272" y="468323"/>
                    <a:pt x="12363" y="499230"/>
                    <a:pt x="12363" y="537555"/>
                  </a:cubicBezTo>
                  <a:cubicBezTo>
                    <a:pt x="12363" y="575879"/>
                    <a:pt x="43272" y="606786"/>
                    <a:pt x="81599" y="606786"/>
                  </a:cubicBezTo>
                  <a:cubicBezTo>
                    <a:pt x="119927" y="606786"/>
                    <a:pt x="150836" y="575879"/>
                    <a:pt x="150836" y="537555"/>
                  </a:cubicBezTo>
                  <a:cubicBezTo>
                    <a:pt x="150836" y="499230"/>
                    <a:pt x="119927" y="468323"/>
                    <a:pt x="81599" y="468323"/>
                  </a:cubicBezTo>
                  <a:close/>
                  <a:moveTo>
                    <a:pt x="81599" y="455960"/>
                  </a:moveTo>
                  <a:cubicBezTo>
                    <a:pt x="127345" y="455960"/>
                    <a:pt x="163199" y="493048"/>
                    <a:pt x="163199" y="537555"/>
                  </a:cubicBezTo>
                  <a:cubicBezTo>
                    <a:pt x="163199" y="582061"/>
                    <a:pt x="127345" y="617913"/>
                    <a:pt x="81599" y="617913"/>
                  </a:cubicBezTo>
                  <a:cubicBezTo>
                    <a:pt x="37090" y="617913"/>
                    <a:pt x="0" y="582061"/>
                    <a:pt x="0" y="537555"/>
                  </a:cubicBezTo>
                  <a:cubicBezTo>
                    <a:pt x="0" y="493048"/>
                    <a:pt x="37090" y="455960"/>
                    <a:pt x="81599" y="455960"/>
                  </a:cubicBezTo>
                  <a:close/>
                  <a:moveTo>
                    <a:pt x="122714" y="260226"/>
                  </a:moveTo>
                  <a:cubicBezTo>
                    <a:pt x="100551" y="260226"/>
                    <a:pt x="82081" y="278696"/>
                    <a:pt x="82081" y="300859"/>
                  </a:cubicBezTo>
                  <a:cubicBezTo>
                    <a:pt x="82081" y="323022"/>
                    <a:pt x="100551" y="341492"/>
                    <a:pt x="122714" y="341492"/>
                  </a:cubicBezTo>
                  <a:cubicBezTo>
                    <a:pt x="144878" y="341492"/>
                    <a:pt x="163347" y="323022"/>
                    <a:pt x="163347" y="300859"/>
                  </a:cubicBezTo>
                  <a:cubicBezTo>
                    <a:pt x="163347" y="278696"/>
                    <a:pt x="144878" y="260226"/>
                    <a:pt x="122714" y="260226"/>
                  </a:cubicBezTo>
                  <a:close/>
                  <a:moveTo>
                    <a:pt x="122714" y="247913"/>
                  </a:moveTo>
                  <a:cubicBezTo>
                    <a:pt x="152266" y="247913"/>
                    <a:pt x="175660" y="271308"/>
                    <a:pt x="175660" y="300859"/>
                  </a:cubicBezTo>
                  <a:cubicBezTo>
                    <a:pt x="175660" y="330410"/>
                    <a:pt x="152266" y="353805"/>
                    <a:pt x="122714" y="353805"/>
                  </a:cubicBezTo>
                  <a:cubicBezTo>
                    <a:pt x="93163" y="353805"/>
                    <a:pt x="69768" y="330410"/>
                    <a:pt x="69768" y="300859"/>
                  </a:cubicBezTo>
                  <a:cubicBezTo>
                    <a:pt x="69768" y="271308"/>
                    <a:pt x="93163" y="247913"/>
                    <a:pt x="122714" y="247913"/>
                  </a:cubicBezTo>
                  <a:close/>
                  <a:moveTo>
                    <a:pt x="122715" y="231624"/>
                  </a:moveTo>
                  <a:cubicBezTo>
                    <a:pt x="84387" y="231624"/>
                    <a:pt x="53478" y="262533"/>
                    <a:pt x="53478" y="300860"/>
                  </a:cubicBezTo>
                  <a:cubicBezTo>
                    <a:pt x="53478" y="337950"/>
                    <a:pt x="84387" y="370095"/>
                    <a:pt x="122715" y="370095"/>
                  </a:cubicBezTo>
                  <a:cubicBezTo>
                    <a:pt x="161042" y="370095"/>
                    <a:pt x="191951" y="337950"/>
                    <a:pt x="191951" y="300860"/>
                  </a:cubicBezTo>
                  <a:cubicBezTo>
                    <a:pt x="191951" y="262533"/>
                    <a:pt x="161042" y="231624"/>
                    <a:pt x="122715" y="231624"/>
                  </a:cubicBezTo>
                  <a:close/>
                  <a:moveTo>
                    <a:pt x="122715" y="219260"/>
                  </a:moveTo>
                  <a:cubicBezTo>
                    <a:pt x="168460" y="219260"/>
                    <a:pt x="204314" y="255115"/>
                    <a:pt x="204314" y="300860"/>
                  </a:cubicBezTo>
                  <a:cubicBezTo>
                    <a:pt x="204314" y="345368"/>
                    <a:pt x="168460" y="382459"/>
                    <a:pt x="122715" y="382459"/>
                  </a:cubicBezTo>
                  <a:cubicBezTo>
                    <a:pt x="78205" y="382459"/>
                    <a:pt x="41115" y="345368"/>
                    <a:pt x="41115" y="300860"/>
                  </a:cubicBezTo>
                  <a:cubicBezTo>
                    <a:pt x="41115" y="255115"/>
                    <a:pt x="78205" y="219260"/>
                    <a:pt x="122715" y="219260"/>
                  </a:cubicBezTo>
                  <a:close/>
                  <a:moveTo>
                    <a:pt x="170054" y="40979"/>
                  </a:moveTo>
                  <a:cubicBezTo>
                    <a:pt x="147891" y="40979"/>
                    <a:pt x="129421" y="59446"/>
                    <a:pt x="129421" y="81607"/>
                  </a:cubicBezTo>
                  <a:cubicBezTo>
                    <a:pt x="129421" y="104998"/>
                    <a:pt x="147891" y="122234"/>
                    <a:pt x="170054" y="122234"/>
                  </a:cubicBezTo>
                  <a:cubicBezTo>
                    <a:pt x="193449" y="122234"/>
                    <a:pt x="210687" y="104998"/>
                    <a:pt x="210687" y="81607"/>
                  </a:cubicBezTo>
                  <a:cubicBezTo>
                    <a:pt x="210687" y="59446"/>
                    <a:pt x="193449" y="40979"/>
                    <a:pt x="170054" y="40979"/>
                  </a:cubicBezTo>
                  <a:close/>
                  <a:moveTo>
                    <a:pt x="170054" y="29899"/>
                  </a:moveTo>
                  <a:cubicBezTo>
                    <a:pt x="199606" y="29899"/>
                    <a:pt x="223000" y="53291"/>
                    <a:pt x="223000" y="81607"/>
                  </a:cubicBezTo>
                  <a:cubicBezTo>
                    <a:pt x="223000" y="111154"/>
                    <a:pt x="199606" y="134545"/>
                    <a:pt x="170054" y="134545"/>
                  </a:cubicBezTo>
                  <a:cubicBezTo>
                    <a:pt x="141734" y="134545"/>
                    <a:pt x="117108" y="111154"/>
                    <a:pt x="117108" y="81607"/>
                  </a:cubicBezTo>
                  <a:cubicBezTo>
                    <a:pt x="117108" y="53291"/>
                    <a:pt x="141734" y="29899"/>
                    <a:pt x="170054" y="29899"/>
                  </a:cubicBezTo>
                  <a:close/>
                  <a:moveTo>
                    <a:pt x="170055" y="12364"/>
                  </a:moveTo>
                  <a:cubicBezTo>
                    <a:pt x="131728" y="12364"/>
                    <a:pt x="100819" y="43275"/>
                    <a:pt x="100819" y="81604"/>
                  </a:cubicBezTo>
                  <a:cubicBezTo>
                    <a:pt x="100819" y="121170"/>
                    <a:pt x="131728" y="152080"/>
                    <a:pt x="170055" y="152080"/>
                  </a:cubicBezTo>
                  <a:cubicBezTo>
                    <a:pt x="208382" y="152080"/>
                    <a:pt x="239291" y="121170"/>
                    <a:pt x="239291" y="81604"/>
                  </a:cubicBezTo>
                  <a:cubicBezTo>
                    <a:pt x="239291" y="43275"/>
                    <a:pt x="208382" y="12364"/>
                    <a:pt x="170055" y="12364"/>
                  </a:cubicBezTo>
                  <a:close/>
                  <a:moveTo>
                    <a:pt x="170055" y="0"/>
                  </a:moveTo>
                  <a:cubicBezTo>
                    <a:pt x="214564" y="0"/>
                    <a:pt x="251654" y="37093"/>
                    <a:pt x="251654" y="81604"/>
                  </a:cubicBezTo>
                  <a:cubicBezTo>
                    <a:pt x="251654" y="127352"/>
                    <a:pt x="214564" y="164444"/>
                    <a:pt x="170055" y="164444"/>
                  </a:cubicBezTo>
                  <a:cubicBezTo>
                    <a:pt x="125546" y="164444"/>
                    <a:pt x="88455" y="127352"/>
                    <a:pt x="88455" y="81604"/>
                  </a:cubicBezTo>
                  <a:cubicBezTo>
                    <a:pt x="88455" y="37093"/>
                    <a:pt x="125546" y="0"/>
                    <a:pt x="170055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6622629" y="8000390"/>
              <a:ext cx="44848" cy="41111"/>
            </a:xfrm>
            <a:custGeom>
              <a:rect b="b" l="l" r="r" t="t"/>
              <a:pathLst>
                <a:path extrusionOk="0" h="34" w="37">
                  <a:moveTo>
                    <a:pt x="26" y="33"/>
                  </a:moveTo>
                  <a:cubicBezTo>
                    <a:pt x="27" y="34"/>
                    <a:pt x="28" y="34"/>
                    <a:pt x="29" y="34"/>
                  </a:cubicBezTo>
                  <a:cubicBezTo>
                    <a:pt x="31" y="34"/>
                    <a:pt x="31" y="34"/>
                    <a:pt x="32" y="34"/>
                  </a:cubicBezTo>
                  <a:cubicBezTo>
                    <a:pt x="34" y="33"/>
                    <a:pt x="34" y="30"/>
                    <a:pt x="32" y="28"/>
                  </a:cubicBezTo>
                  <a:lnTo>
                    <a:pt x="23" y="17"/>
                  </a:lnTo>
                  <a:lnTo>
                    <a:pt x="35" y="7"/>
                  </a:lnTo>
                  <a:cubicBezTo>
                    <a:pt x="37" y="6"/>
                    <a:pt x="37" y="3"/>
                    <a:pt x="36" y="2"/>
                  </a:cubicBezTo>
                  <a:cubicBezTo>
                    <a:pt x="34" y="0"/>
                    <a:pt x="32" y="0"/>
                    <a:pt x="30" y="1"/>
                  </a:cubicBezTo>
                  <a:lnTo>
                    <a:pt x="18" y="11"/>
                  </a:lnTo>
                  <a:lnTo>
                    <a:pt x="10" y="2"/>
                  </a:lnTo>
                  <a:cubicBezTo>
                    <a:pt x="8" y="0"/>
                    <a:pt x="7" y="0"/>
                    <a:pt x="5" y="1"/>
                  </a:cubicBezTo>
                  <a:cubicBezTo>
                    <a:pt x="3" y="2"/>
                    <a:pt x="3" y="5"/>
                    <a:pt x="4" y="7"/>
                  </a:cubicBezTo>
                  <a:lnTo>
                    <a:pt x="12" y="16"/>
                  </a:lnTo>
                  <a:lnTo>
                    <a:pt x="1" y="25"/>
                  </a:lnTo>
                  <a:cubicBezTo>
                    <a:pt x="0" y="26"/>
                    <a:pt x="0" y="28"/>
                    <a:pt x="1" y="30"/>
                  </a:cubicBezTo>
                  <a:cubicBezTo>
                    <a:pt x="1" y="31"/>
                    <a:pt x="2" y="31"/>
                    <a:pt x="4" y="31"/>
                  </a:cubicBezTo>
                  <a:cubicBezTo>
                    <a:pt x="4" y="31"/>
                    <a:pt x="5" y="31"/>
                    <a:pt x="6" y="31"/>
                  </a:cubicBezTo>
                  <a:lnTo>
                    <a:pt x="17" y="22"/>
                  </a:ln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6449467" y="8863724"/>
              <a:ext cx="102155" cy="102155"/>
            </a:xfrm>
            <a:custGeom>
              <a:rect b="b" l="l" r="r" t="t"/>
              <a:pathLst>
                <a:path extrusionOk="0" h="83" w="83">
                  <a:moveTo>
                    <a:pt x="42" y="76"/>
                  </a:moveTo>
                  <a:cubicBezTo>
                    <a:pt x="22" y="76"/>
                    <a:pt x="7" y="60"/>
                    <a:pt x="7" y="41"/>
                  </a:cubicBezTo>
                  <a:cubicBezTo>
                    <a:pt x="7" y="22"/>
                    <a:pt x="22" y="7"/>
                    <a:pt x="42" y="7"/>
                  </a:cubicBezTo>
                  <a:cubicBezTo>
                    <a:pt x="61" y="7"/>
                    <a:pt x="76" y="22"/>
                    <a:pt x="76" y="41"/>
                  </a:cubicBezTo>
                  <a:cubicBezTo>
                    <a:pt x="76" y="60"/>
                    <a:pt x="61" y="76"/>
                    <a:pt x="42" y="76"/>
                  </a:cubicBezTo>
                  <a:close/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3" y="65"/>
                    <a:pt x="83" y="41"/>
                  </a:cubicBezTo>
                  <a:cubicBezTo>
                    <a:pt x="83" y="18"/>
                    <a:pt x="65" y="0"/>
                    <a:pt x="42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6479366" y="8893623"/>
              <a:ext cx="43603" cy="41111"/>
            </a:xfrm>
            <a:custGeom>
              <a:rect b="b" l="l" r="r" t="t"/>
              <a:pathLst>
                <a:path extrusionOk="0" h="34" w="36">
                  <a:moveTo>
                    <a:pt x="30" y="0"/>
                  </a:moveTo>
                  <a:lnTo>
                    <a:pt x="18" y="11"/>
                  </a:lnTo>
                  <a:lnTo>
                    <a:pt x="10" y="1"/>
                  </a:lnTo>
                  <a:cubicBezTo>
                    <a:pt x="9" y="0"/>
                    <a:pt x="7" y="-1"/>
                    <a:pt x="5" y="0"/>
                  </a:cubicBezTo>
                  <a:cubicBezTo>
                    <a:pt x="3" y="2"/>
                    <a:pt x="3" y="4"/>
                    <a:pt x="5" y="6"/>
                  </a:cubicBezTo>
                  <a:lnTo>
                    <a:pt x="13" y="15"/>
                  </a:lnTo>
                  <a:lnTo>
                    <a:pt x="2" y="24"/>
                  </a:lnTo>
                  <a:cubicBezTo>
                    <a:pt x="0" y="25"/>
                    <a:pt x="0" y="28"/>
                    <a:pt x="1" y="29"/>
                  </a:cubicBezTo>
                  <a:cubicBezTo>
                    <a:pt x="2" y="30"/>
                    <a:pt x="3" y="31"/>
                    <a:pt x="3" y="31"/>
                  </a:cubicBezTo>
                  <a:cubicBezTo>
                    <a:pt x="5" y="31"/>
                    <a:pt x="5" y="30"/>
                    <a:pt x="6" y="30"/>
                  </a:cubicBezTo>
                  <a:lnTo>
                    <a:pt x="17" y="21"/>
                  </a:lnTo>
                  <a:lnTo>
                    <a:pt x="27" y="33"/>
                  </a:lnTo>
                  <a:cubicBezTo>
                    <a:pt x="27" y="33"/>
                    <a:pt x="28" y="34"/>
                    <a:pt x="30" y="34"/>
                  </a:cubicBezTo>
                  <a:lnTo>
                    <a:pt x="32" y="33"/>
                  </a:lnTo>
                  <a:cubicBezTo>
                    <a:pt x="33" y="31"/>
                    <a:pt x="34" y="29"/>
                    <a:pt x="33" y="28"/>
                  </a:cubicBezTo>
                  <a:lnTo>
                    <a:pt x="23" y="16"/>
                  </a:lnTo>
                  <a:lnTo>
                    <a:pt x="35" y="6"/>
                  </a:lnTo>
                  <a:cubicBezTo>
                    <a:pt x="37" y="5"/>
                    <a:pt x="37" y="2"/>
                    <a:pt x="36" y="1"/>
                  </a:cubicBezTo>
                  <a:cubicBezTo>
                    <a:pt x="35" y="0"/>
                    <a:pt x="32" y="-1"/>
                    <a:pt x="30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1637213" y="4556308"/>
              <a:ext cx="11756950" cy="7582601"/>
            </a:xfrm>
            <a:custGeom>
              <a:rect b="b" l="l" r="r" t="t"/>
              <a:pathLst>
                <a:path extrusionOk="0" h="7582601" w="11756950">
                  <a:moveTo>
                    <a:pt x="5977065" y="4744688"/>
                  </a:moveTo>
                  <a:cubicBezTo>
                    <a:pt x="5858840" y="4775693"/>
                    <a:pt x="5719457" y="4802976"/>
                    <a:pt x="5557674" y="4821579"/>
                  </a:cubicBezTo>
                  <a:cubicBezTo>
                    <a:pt x="5535273" y="4824060"/>
                    <a:pt x="5512872" y="4826540"/>
                    <a:pt x="5490471" y="4829020"/>
                  </a:cubicBezTo>
                  <a:cubicBezTo>
                    <a:pt x="5430736" y="4833981"/>
                    <a:pt x="5371001" y="4838942"/>
                    <a:pt x="5313755" y="4841422"/>
                  </a:cubicBezTo>
                  <a:cubicBezTo>
                    <a:pt x="5311266" y="4841422"/>
                    <a:pt x="5308777" y="4841422"/>
                    <a:pt x="5307532" y="4841422"/>
                  </a:cubicBezTo>
                  <a:cubicBezTo>
                    <a:pt x="5280154" y="4842662"/>
                    <a:pt x="5252775" y="4843902"/>
                    <a:pt x="5226641" y="4843902"/>
                  </a:cubicBezTo>
                  <a:cubicBezTo>
                    <a:pt x="5221663" y="4845143"/>
                    <a:pt x="5216685" y="4845143"/>
                    <a:pt x="5211707" y="4845143"/>
                  </a:cubicBezTo>
                  <a:cubicBezTo>
                    <a:pt x="5191795" y="4845143"/>
                    <a:pt x="5170639" y="4845143"/>
                    <a:pt x="5149482" y="4845143"/>
                  </a:cubicBezTo>
                  <a:cubicBezTo>
                    <a:pt x="5145749" y="4845143"/>
                    <a:pt x="5142016" y="4845143"/>
                    <a:pt x="5137038" y="4845143"/>
                  </a:cubicBezTo>
                  <a:cubicBezTo>
                    <a:pt x="5137038" y="4845143"/>
                    <a:pt x="5135793" y="4845143"/>
                    <a:pt x="5134549" y="4845143"/>
                  </a:cubicBezTo>
                  <a:cubicBezTo>
                    <a:pt x="5010100" y="4845143"/>
                    <a:pt x="4894363" y="4836461"/>
                    <a:pt x="4789826" y="4826540"/>
                  </a:cubicBezTo>
                  <a:cubicBezTo>
                    <a:pt x="4852051" y="4884828"/>
                    <a:pt x="5037479" y="5032410"/>
                    <a:pt x="5327444" y="5018768"/>
                  </a:cubicBezTo>
                  <a:cubicBezTo>
                    <a:pt x="5728168" y="5001405"/>
                    <a:pt x="5918574" y="4816618"/>
                    <a:pt x="5977065" y="4744688"/>
                  </a:cubicBezTo>
                  <a:close/>
                  <a:moveTo>
                    <a:pt x="5407535" y="4085665"/>
                  </a:moveTo>
                  <a:lnTo>
                    <a:pt x="5406497" y="4103106"/>
                  </a:lnTo>
                  <a:lnTo>
                    <a:pt x="5412726" y="4085665"/>
                  </a:lnTo>
                  <a:cubicBezTo>
                    <a:pt x="5410651" y="4085665"/>
                    <a:pt x="5409612" y="4085665"/>
                    <a:pt x="5407535" y="4085665"/>
                  </a:cubicBezTo>
                  <a:close/>
                  <a:moveTo>
                    <a:pt x="5344207" y="4083173"/>
                  </a:moveTo>
                  <a:lnTo>
                    <a:pt x="5392956" y="4130513"/>
                  </a:lnTo>
                  <a:lnTo>
                    <a:pt x="5397831" y="4122016"/>
                  </a:lnTo>
                  <a:lnTo>
                    <a:pt x="5400268" y="4085601"/>
                  </a:lnTo>
                  <a:cubicBezTo>
                    <a:pt x="5378331" y="4085601"/>
                    <a:pt x="5360051" y="4084387"/>
                    <a:pt x="5344207" y="4083173"/>
                  </a:cubicBezTo>
                  <a:close/>
                  <a:moveTo>
                    <a:pt x="5280497" y="4078190"/>
                  </a:moveTo>
                  <a:lnTo>
                    <a:pt x="5261985" y="4225388"/>
                  </a:lnTo>
                  <a:cubicBezTo>
                    <a:pt x="5294073" y="4236521"/>
                    <a:pt x="5336034" y="4245179"/>
                    <a:pt x="5385400" y="4252601"/>
                  </a:cubicBezTo>
                  <a:lnTo>
                    <a:pt x="5394039" y="4163540"/>
                  </a:lnTo>
                  <a:cubicBezTo>
                    <a:pt x="5392805" y="4163540"/>
                    <a:pt x="5390337" y="4162303"/>
                    <a:pt x="5389103" y="4161066"/>
                  </a:cubicBezTo>
                  <a:lnTo>
                    <a:pt x="5303946" y="4080664"/>
                  </a:lnTo>
                  <a:cubicBezTo>
                    <a:pt x="5294073" y="4079427"/>
                    <a:pt x="5285435" y="4078190"/>
                    <a:pt x="5280497" y="4078190"/>
                  </a:cubicBezTo>
                  <a:close/>
                  <a:moveTo>
                    <a:pt x="5757827" y="4074453"/>
                  </a:moveTo>
                  <a:cubicBezTo>
                    <a:pt x="5616282" y="4083118"/>
                    <a:pt x="5514469" y="4085594"/>
                    <a:pt x="5442454" y="4085594"/>
                  </a:cubicBezTo>
                  <a:lnTo>
                    <a:pt x="5441213" y="4085594"/>
                  </a:lnTo>
                  <a:lnTo>
                    <a:pt x="5410172" y="4157393"/>
                  </a:lnTo>
                  <a:cubicBezTo>
                    <a:pt x="5408930" y="4161106"/>
                    <a:pt x="5405206" y="4163582"/>
                    <a:pt x="5401481" y="4163582"/>
                  </a:cubicBezTo>
                  <a:lnTo>
                    <a:pt x="5392789" y="4253949"/>
                  </a:lnTo>
                  <a:cubicBezTo>
                    <a:pt x="5493361" y="4267566"/>
                    <a:pt x="5624973" y="4273756"/>
                    <a:pt x="5764035" y="4266328"/>
                  </a:cubicBezTo>
                  <a:close/>
                  <a:moveTo>
                    <a:pt x="5283059" y="4060749"/>
                  </a:moveTo>
                  <a:lnTo>
                    <a:pt x="5281917" y="4070840"/>
                  </a:lnTo>
                  <a:cubicBezTo>
                    <a:pt x="5285343" y="4070840"/>
                    <a:pt x="5289911" y="4070840"/>
                    <a:pt x="5295621" y="4071961"/>
                  </a:cubicBezTo>
                  <a:close/>
                  <a:moveTo>
                    <a:pt x="6173972" y="4029604"/>
                  </a:moveTo>
                  <a:cubicBezTo>
                    <a:pt x="6131737" y="4037040"/>
                    <a:pt x="6087017" y="4044475"/>
                    <a:pt x="6039813" y="4050672"/>
                  </a:cubicBezTo>
                  <a:lnTo>
                    <a:pt x="6036087" y="4065543"/>
                  </a:lnTo>
                  <a:cubicBezTo>
                    <a:pt x="6033602" y="4070500"/>
                    <a:pt x="6031118" y="4074218"/>
                    <a:pt x="6024907" y="4075457"/>
                  </a:cubicBezTo>
                  <a:cubicBezTo>
                    <a:pt x="6019938" y="4075457"/>
                    <a:pt x="6014969" y="4072978"/>
                    <a:pt x="6012485" y="4068021"/>
                  </a:cubicBezTo>
                  <a:lnTo>
                    <a:pt x="6006273" y="4054389"/>
                  </a:lnTo>
                  <a:cubicBezTo>
                    <a:pt x="5966523" y="4059346"/>
                    <a:pt x="5924287" y="4064303"/>
                    <a:pt x="5880810" y="4066782"/>
                  </a:cubicBezTo>
                  <a:cubicBezTo>
                    <a:pt x="5838575" y="4069261"/>
                    <a:pt x="5801308" y="4071739"/>
                    <a:pt x="5765284" y="4074218"/>
                  </a:cubicBezTo>
                  <a:lnTo>
                    <a:pt x="5771495" y="4266304"/>
                  </a:lnTo>
                  <a:cubicBezTo>
                    <a:pt x="5895717" y="4258868"/>
                    <a:pt x="6026149" y="4241519"/>
                    <a:pt x="6147886" y="4208058"/>
                  </a:cubicBezTo>
                  <a:cubicBezTo>
                    <a:pt x="6165277" y="4204341"/>
                    <a:pt x="6181425" y="4199384"/>
                    <a:pt x="6197574" y="4194427"/>
                  </a:cubicBezTo>
                  <a:close/>
                  <a:moveTo>
                    <a:pt x="6501603" y="3933678"/>
                  </a:moveTo>
                  <a:cubicBezTo>
                    <a:pt x="6428372" y="3964674"/>
                    <a:pt x="6324112" y="3999389"/>
                    <a:pt x="6180133" y="4027905"/>
                  </a:cubicBezTo>
                  <a:lnTo>
                    <a:pt x="6204957" y="4192803"/>
                  </a:lnTo>
                  <a:cubicBezTo>
                    <a:pt x="6345212" y="4150649"/>
                    <a:pt x="6448231" y="4103535"/>
                    <a:pt x="6516497" y="4065100"/>
                  </a:cubicBezTo>
                  <a:cubicBezTo>
                    <a:pt x="6514015" y="4022946"/>
                    <a:pt x="6509050" y="3978312"/>
                    <a:pt x="6501603" y="3933678"/>
                  </a:cubicBezTo>
                  <a:close/>
                  <a:moveTo>
                    <a:pt x="6615044" y="3875126"/>
                  </a:moveTo>
                  <a:cubicBezTo>
                    <a:pt x="6599018" y="3887501"/>
                    <a:pt x="6563266" y="3907302"/>
                    <a:pt x="6509022" y="3930815"/>
                  </a:cubicBezTo>
                  <a:cubicBezTo>
                    <a:pt x="6515186" y="3974129"/>
                    <a:pt x="6521350" y="4018681"/>
                    <a:pt x="6523816" y="4061995"/>
                  </a:cubicBezTo>
                  <a:cubicBezTo>
                    <a:pt x="6584224" y="4028581"/>
                    <a:pt x="6617510" y="4001355"/>
                    <a:pt x="6627372" y="3992693"/>
                  </a:cubicBezTo>
                  <a:cubicBezTo>
                    <a:pt x="6626139" y="3965467"/>
                    <a:pt x="6622441" y="3925865"/>
                    <a:pt x="6615044" y="3875126"/>
                  </a:cubicBezTo>
                  <a:close/>
                  <a:moveTo>
                    <a:pt x="5749123" y="3816574"/>
                  </a:moveTo>
                  <a:lnTo>
                    <a:pt x="5701970" y="4049673"/>
                  </a:lnTo>
                  <a:cubicBezTo>
                    <a:pt x="5700729" y="4053392"/>
                    <a:pt x="5697007" y="4057112"/>
                    <a:pt x="5692043" y="4058352"/>
                  </a:cubicBezTo>
                  <a:cubicBezTo>
                    <a:pt x="5687080" y="4059592"/>
                    <a:pt x="5683357" y="4057112"/>
                    <a:pt x="5679635" y="4053392"/>
                  </a:cubicBezTo>
                  <a:lnTo>
                    <a:pt x="5539417" y="3858730"/>
                  </a:lnTo>
                  <a:lnTo>
                    <a:pt x="5443870" y="4078190"/>
                  </a:lnTo>
                  <a:cubicBezTo>
                    <a:pt x="5515840" y="4078190"/>
                    <a:pt x="5616351" y="4075710"/>
                    <a:pt x="5757809" y="4067031"/>
                  </a:cubicBezTo>
                  <a:close/>
                  <a:moveTo>
                    <a:pt x="5756558" y="3790412"/>
                  </a:moveTo>
                  <a:lnTo>
                    <a:pt x="5755318" y="3791652"/>
                  </a:lnTo>
                  <a:lnTo>
                    <a:pt x="5763995" y="4066978"/>
                  </a:lnTo>
                  <a:cubicBezTo>
                    <a:pt x="5801181" y="4064498"/>
                    <a:pt x="5838367" y="4063257"/>
                    <a:pt x="5879272" y="4059537"/>
                  </a:cubicBezTo>
                  <a:cubicBezTo>
                    <a:pt x="5922655" y="4057056"/>
                    <a:pt x="5963560" y="4052096"/>
                    <a:pt x="6001985" y="4047135"/>
                  </a:cubicBezTo>
                  <a:lnTo>
                    <a:pt x="5909020" y="3856143"/>
                  </a:lnTo>
                  <a:lnTo>
                    <a:pt x="5895385" y="4038453"/>
                  </a:lnTo>
                  <a:cubicBezTo>
                    <a:pt x="5895385" y="4044654"/>
                    <a:pt x="5890427" y="4049615"/>
                    <a:pt x="5885469" y="4049615"/>
                  </a:cubicBezTo>
                  <a:cubicBezTo>
                    <a:pt x="5880511" y="4050855"/>
                    <a:pt x="5874313" y="4048375"/>
                    <a:pt x="5871834" y="4043414"/>
                  </a:cubicBezTo>
                  <a:close/>
                  <a:moveTo>
                    <a:pt x="5432659" y="3726877"/>
                  </a:moveTo>
                  <a:cubicBezTo>
                    <a:pt x="5379544" y="3729360"/>
                    <a:pt x="5341252" y="3729360"/>
                    <a:pt x="5322723" y="3729360"/>
                  </a:cubicBezTo>
                  <a:lnTo>
                    <a:pt x="5286901" y="4029776"/>
                  </a:lnTo>
                  <a:lnTo>
                    <a:pt x="5336311" y="4075707"/>
                  </a:lnTo>
                  <a:cubicBezTo>
                    <a:pt x="5353604" y="4076949"/>
                    <a:pt x="5374603" y="4078190"/>
                    <a:pt x="5401778" y="4078190"/>
                  </a:cubicBezTo>
                  <a:close/>
                  <a:moveTo>
                    <a:pt x="5745353" y="3703207"/>
                  </a:moveTo>
                  <a:cubicBezTo>
                    <a:pt x="5626197" y="3716866"/>
                    <a:pt x="5518212" y="3723074"/>
                    <a:pt x="5440015" y="3726799"/>
                  </a:cubicBezTo>
                  <a:lnTo>
                    <a:pt x="5408985" y="4078190"/>
                  </a:lnTo>
                  <a:cubicBezTo>
                    <a:pt x="5411468" y="4078190"/>
                    <a:pt x="5413950" y="4078190"/>
                    <a:pt x="5417674" y="4078190"/>
                  </a:cubicBezTo>
                  <a:lnTo>
                    <a:pt x="5524418" y="3828615"/>
                  </a:lnTo>
                  <a:cubicBezTo>
                    <a:pt x="5526900" y="3824890"/>
                    <a:pt x="5530624" y="3822407"/>
                    <a:pt x="5535589" y="3821165"/>
                  </a:cubicBezTo>
                  <a:cubicBezTo>
                    <a:pt x="5539312" y="3821165"/>
                    <a:pt x="5544277" y="3822407"/>
                    <a:pt x="5546760" y="3826132"/>
                  </a:cubicBezTo>
                  <a:lnTo>
                    <a:pt x="5683293" y="4016107"/>
                  </a:lnTo>
                  <a:lnTo>
                    <a:pt x="5737906" y="3747907"/>
                  </a:lnTo>
                  <a:cubicBezTo>
                    <a:pt x="5739147" y="3744182"/>
                    <a:pt x="5741629" y="3740457"/>
                    <a:pt x="5746594" y="3739216"/>
                  </a:cubicBezTo>
                  <a:close/>
                  <a:moveTo>
                    <a:pt x="6124528" y="3689503"/>
                  </a:moveTo>
                  <a:lnTo>
                    <a:pt x="6041847" y="4043308"/>
                  </a:lnTo>
                  <a:cubicBezTo>
                    <a:pt x="6087507" y="4037101"/>
                    <a:pt x="6131932" y="4029652"/>
                    <a:pt x="6172655" y="4022204"/>
                  </a:cubicBezTo>
                  <a:close/>
                  <a:moveTo>
                    <a:pt x="6546986" y="3679537"/>
                  </a:moveTo>
                  <a:lnTo>
                    <a:pt x="6546986" y="3885289"/>
                  </a:lnTo>
                  <a:cubicBezTo>
                    <a:pt x="6546986" y="3890246"/>
                    <a:pt x="6543281" y="3895204"/>
                    <a:pt x="6537107" y="3896444"/>
                  </a:cubicBezTo>
                  <a:cubicBezTo>
                    <a:pt x="6532168" y="3897683"/>
                    <a:pt x="6525993" y="3893965"/>
                    <a:pt x="6523523" y="3889007"/>
                  </a:cubicBezTo>
                  <a:lnTo>
                    <a:pt x="6472894" y="3766300"/>
                  </a:lnTo>
                  <a:cubicBezTo>
                    <a:pt x="6486478" y="3817118"/>
                    <a:pt x="6497591" y="3870415"/>
                    <a:pt x="6507470" y="3923712"/>
                  </a:cubicBezTo>
                  <a:cubicBezTo>
                    <a:pt x="6563039" y="3898923"/>
                    <a:pt x="6598850" y="3879091"/>
                    <a:pt x="6613668" y="3869175"/>
                  </a:cubicBezTo>
                  <a:cubicBezTo>
                    <a:pt x="6611199" y="3843147"/>
                    <a:pt x="6607494" y="3815879"/>
                    <a:pt x="6602555" y="3786131"/>
                  </a:cubicBezTo>
                  <a:close/>
                  <a:moveTo>
                    <a:pt x="6430773" y="3667079"/>
                  </a:moveTo>
                  <a:lnTo>
                    <a:pt x="6381109" y="3936467"/>
                  </a:lnTo>
                  <a:cubicBezTo>
                    <a:pt x="6381109" y="3941433"/>
                    <a:pt x="6377385" y="3945157"/>
                    <a:pt x="6371177" y="3946399"/>
                  </a:cubicBezTo>
                  <a:cubicBezTo>
                    <a:pt x="6366210" y="3947640"/>
                    <a:pt x="6361244" y="3943916"/>
                    <a:pt x="6358761" y="3938950"/>
                  </a:cubicBezTo>
                  <a:lnTo>
                    <a:pt x="6263159" y="3761427"/>
                  </a:lnTo>
                  <a:lnTo>
                    <a:pt x="6239569" y="3917846"/>
                  </a:lnTo>
                  <a:cubicBezTo>
                    <a:pt x="6238328" y="3924053"/>
                    <a:pt x="6233361" y="3927777"/>
                    <a:pt x="6228395" y="3927777"/>
                  </a:cubicBezTo>
                  <a:cubicBezTo>
                    <a:pt x="6223429" y="3929019"/>
                    <a:pt x="6217221" y="3925295"/>
                    <a:pt x="6214738" y="3920329"/>
                  </a:cubicBezTo>
                  <a:lnTo>
                    <a:pt x="6132793" y="3699356"/>
                  </a:lnTo>
                  <a:lnTo>
                    <a:pt x="6179973" y="4020884"/>
                  </a:lnTo>
                  <a:cubicBezTo>
                    <a:pt x="6322755" y="3992331"/>
                    <a:pt x="6428290" y="3957572"/>
                    <a:pt x="6500301" y="3926536"/>
                  </a:cubicBezTo>
                  <a:cubicBezTo>
                    <a:pt x="6489127" y="3855775"/>
                    <a:pt x="6471745" y="3785014"/>
                    <a:pt x="6453121" y="3721702"/>
                  </a:cubicBezTo>
                  <a:close/>
                  <a:moveTo>
                    <a:pt x="6109123" y="3643409"/>
                  </a:moveTo>
                  <a:cubicBezTo>
                    <a:pt x="5988703" y="3670728"/>
                    <a:pt x="5865799" y="3689354"/>
                    <a:pt x="5752827" y="3701771"/>
                  </a:cubicBezTo>
                  <a:lnTo>
                    <a:pt x="5754069" y="3739024"/>
                  </a:lnTo>
                  <a:cubicBezTo>
                    <a:pt x="5757793" y="3740265"/>
                    <a:pt x="5760276" y="3742749"/>
                    <a:pt x="5762759" y="3745232"/>
                  </a:cubicBezTo>
                  <a:lnTo>
                    <a:pt x="5874489" y="3988615"/>
                  </a:lnTo>
                  <a:lnTo>
                    <a:pt x="5888145" y="3808562"/>
                  </a:lnTo>
                  <a:cubicBezTo>
                    <a:pt x="5888145" y="3802353"/>
                    <a:pt x="5891870" y="3798628"/>
                    <a:pt x="5896835" y="3796144"/>
                  </a:cubicBezTo>
                  <a:cubicBezTo>
                    <a:pt x="5903043" y="3796144"/>
                    <a:pt x="5909250" y="3798628"/>
                    <a:pt x="5910491" y="3803595"/>
                  </a:cubicBezTo>
                  <a:lnTo>
                    <a:pt x="6019739" y="4025867"/>
                  </a:lnTo>
                  <a:close/>
                  <a:moveTo>
                    <a:pt x="5340304" y="3588594"/>
                  </a:moveTo>
                  <a:lnTo>
                    <a:pt x="5324274" y="3721894"/>
                  </a:lnTo>
                  <a:cubicBezTo>
                    <a:pt x="5342770" y="3721894"/>
                    <a:pt x="5380996" y="3721894"/>
                    <a:pt x="5432785" y="3719426"/>
                  </a:cubicBezTo>
                  <a:lnTo>
                    <a:pt x="5445116" y="3589829"/>
                  </a:lnTo>
                  <a:cubicBezTo>
                    <a:pt x="5394561" y="3589829"/>
                    <a:pt x="5358801" y="3588594"/>
                    <a:pt x="5340304" y="3588594"/>
                  </a:cubicBezTo>
                  <a:close/>
                  <a:moveTo>
                    <a:pt x="5741630" y="3576136"/>
                  </a:moveTo>
                  <a:cubicBezTo>
                    <a:pt x="5629965" y="3586017"/>
                    <a:pt x="5528226" y="3588487"/>
                    <a:pt x="5452541" y="3589722"/>
                  </a:cubicBezTo>
                  <a:lnTo>
                    <a:pt x="5440133" y="3719402"/>
                  </a:lnTo>
                  <a:cubicBezTo>
                    <a:pt x="5518299" y="3715697"/>
                    <a:pt x="5626242" y="3709522"/>
                    <a:pt x="5745352" y="3695936"/>
                  </a:cubicBezTo>
                  <a:close/>
                  <a:moveTo>
                    <a:pt x="6396999" y="3551220"/>
                  </a:moveTo>
                  <a:cubicBezTo>
                    <a:pt x="6317617" y="3585977"/>
                    <a:pt x="6227071" y="3614527"/>
                    <a:pt x="6135285" y="3636871"/>
                  </a:cubicBezTo>
                  <a:lnTo>
                    <a:pt x="6222110" y="3867754"/>
                  </a:lnTo>
                  <a:lnTo>
                    <a:pt x="6244436" y="3722521"/>
                  </a:lnTo>
                  <a:cubicBezTo>
                    <a:pt x="6246917" y="3716314"/>
                    <a:pt x="6249397" y="3712590"/>
                    <a:pt x="6255599" y="3711349"/>
                  </a:cubicBezTo>
                  <a:cubicBezTo>
                    <a:pt x="6260561" y="3710108"/>
                    <a:pt x="6266762" y="3712590"/>
                    <a:pt x="6268003" y="3717556"/>
                  </a:cubicBezTo>
                  <a:lnTo>
                    <a:pt x="6363510" y="3896304"/>
                  </a:lnTo>
                  <a:lnTo>
                    <a:pt x="6414364" y="3621975"/>
                  </a:lnTo>
                  <a:cubicBezTo>
                    <a:pt x="6414364" y="3618251"/>
                    <a:pt x="6416845" y="3615768"/>
                    <a:pt x="6419325" y="3614527"/>
                  </a:cubicBezTo>
                  <a:cubicBezTo>
                    <a:pt x="6411883" y="3592183"/>
                    <a:pt x="6404441" y="3571081"/>
                    <a:pt x="6396999" y="3551220"/>
                  </a:cubicBezTo>
                  <a:close/>
                  <a:moveTo>
                    <a:pt x="6097966" y="3513847"/>
                  </a:moveTo>
                  <a:cubicBezTo>
                    <a:pt x="6091758" y="3515085"/>
                    <a:pt x="6086792" y="3516322"/>
                    <a:pt x="6080584" y="3518796"/>
                  </a:cubicBezTo>
                  <a:cubicBezTo>
                    <a:pt x="5975050" y="3547253"/>
                    <a:pt x="5858343" y="3564575"/>
                    <a:pt x="5747843" y="3574473"/>
                  </a:cubicBezTo>
                  <a:lnTo>
                    <a:pt x="5752810" y="3694487"/>
                  </a:lnTo>
                  <a:cubicBezTo>
                    <a:pt x="5865792" y="3682115"/>
                    <a:pt x="5989949" y="3663556"/>
                    <a:pt x="6110382" y="3635099"/>
                  </a:cubicBezTo>
                  <a:cubicBezTo>
                    <a:pt x="6111623" y="3632624"/>
                    <a:pt x="6112865" y="3631387"/>
                    <a:pt x="6114106" y="3630150"/>
                  </a:cubicBezTo>
                  <a:close/>
                  <a:moveTo>
                    <a:pt x="6538018" y="3477719"/>
                  </a:moveTo>
                  <a:cubicBezTo>
                    <a:pt x="6497182" y="3503786"/>
                    <a:pt x="6452635" y="3527371"/>
                    <a:pt x="6404375" y="3548473"/>
                  </a:cubicBezTo>
                  <a:cubicBezTo>
                    <a:pt x="6411800" y="3568334"/>
                    <a:pt x="6419224" y="3589436"/>
                    <a:pt x="6426649" y="3611779"/>
                  </a:cubicBezTo>
                  <a:cubicBezTo>
                    <a:pt x="6431599" y="3611779"/>
                    <a:pt x="6436548" y="3614261"/>
                    <a:pt x="6439023" y="3619227"/>
                  </a:cubicBezTo>
                  <a:lnTo>
                    <a:pt x="6523168" y="3821557"/>
                  </a:lnTo>
                  <a:lnTo>
                    <a:pt x="6523168" y="3627916"/>
                  </a:lnTo>
                  <a:cubicBezTo>
                    <a:pt x="6523168" y="3621709"/>
                    <a:pt x="6526881" y="3617985"/>
                    <a:pt x="6531830" y="3616744"/>
                  </a:cubicBezTo>
                  <a:cubicBezTo>
                    <a:pt x="6538018" y="3614261"/>
                    <a:pt x="6542967" y="3616744"/>
                    <a:pt x="6546680" y="3621709"/>
                  </a:cubicBezTo>
                  <a:lnTo>
                    <a:pt x="6588752" y="3706117"/>
                  </a:lnTo>
                  <a:cubicBezTo>
                    <a:pt x="6575141" y="3634122"/>
                    <a:pt x="6559054" y="3555921"/>
                    <a:pt x="6538018" y="3477719"/>
                  </a:cubicBezTo>
                  <a:close/>
                  <a:moveTo>
                    <a:pt x="6339834" y="3409200"/>
                  </a:moveTo>
                  <a:cubicBezTo>
                    <a:pt x="6282773" y="3443886"/>
                    <a:pt x="6207104" y="3481050"/>
                    <a:pt x="6105386" y="3510781"/>
                  </a:cubicBezTo>
                  <a:lnTo>
                    <a:pt x="6121512" y="3627228"/>
                  </a:lnTo>
                  <a:cubicBezTo>
                    <a:pt x="6122753" y="3627228"/>
                    <a:pt x="6122753" y="3625989"/>
                    <a:pt x="6122753" y="3625989"/>
                  </a:cubicBezTo>
                  <a:cubicBezTo>
                    <a:pt x="6126474" y="3625989"/>
                    <a:pt x="6128955" y="3627228"/>
                    <a:pt x="6131436" y="3629705"/>
                  </a:cubicBezTo>
                  <a:cubicBezTo>
                    <a:pt x="6224471" y="3607407"/>
                    <a:pt x="6315025" y="3580154"/>
                    <a:pt x="6395655" y="3545467"/>
                  </a:cubicBezTo>
                  <a:cubicBezTo>
                    <a:pt x="6370846" y="3478573"/>
                    <a:pt x="6348518" y="3430260"/>
                    <a:pt x="6339834" y="3409200"/>
                  </a:cubicBezTo>
                  <a:close/>
                  <a:moveTo>
                    <a:pt x="6474539" y="3285867"/>
                  </a:moveTo>
                  <a:cubicBezTo>
                    <a:pt x="6457211" y="3310663"/>
                    <a:pt x="6418844" y="3356534"/>
                    <a:pt x="6345823" y="3404885"/>
                  </a:cubicBezTo>
                  <a:cubicBezTo>
                    <a:pt x="6354487" y="3425962"/>
                    <a:pt x="6376764" y="3474313"/>
                    <a:pt x="6401517" y="3542500"/>
                  </a:cubicBezTo>
                  <a:cubicBezTo>
                    <a:pt x="6449786" y="3520184"/>
                    <a:pt x="6495579" y="3496629"/>
                    <a:pt x="6535183" y="3469354"/>
                  </a:cubicBezTo>
                  <a:cubicBezTo>
                    <a:pt x="6533946" y="3463155"/>
                    <a:pt x="6532708" y="3456956"/>
                    <a:pt x="6530233" y="3449517"/>
                  </a:cubicBezTo>
                  <a:cubicBezTo>
                    <a:pt x="6509193" y="3375131"/>
                    <a:pt x="6490628" y="3320581"/>
                    <a:pt x="6474539" y="3285867"/>
                  </a:cubicBezTo>
                  <a:close/>
                  <a:moveTo>
                    <a:pt x="6451870" y="3243510"/>
                  </a:moveTo>
                  <a:cubicBezTo>
                    <a:pt x="6418263" y="3282085"/>
                    <a:pt x="6283834" y="3415232"/>
                    <a:pt x="6005019" y="3479938"/>
                  </a:cubicBezTo>
                  <a:cubicBezTo>
                    <a:pt x="5715002" y="3548378"/>
                    <a:pt x="5365238" y="3543400"/>
                    <a:pt x="5299268" y="3542156"/>
                  </a:cubicBezTo>
                  <a:lnTo>
                    <a:pt x="5194712" y="4270105"/>
                  </a:lnTo>
                  <a:cubicBezTo>
                    <a:pt x="5264416" y="4286282"/>
                    <a:pt x="5660234" y="4374631"/>
                    <a:pt x="6051074" y="4285038"/>
                  </a:cubicBezTo>
                  <a:cubicBezTo>
                    <a:pt x="6431955" y="4195444"/>
                    <a:pt x="6585055" y="4075985"/>
                    <a:pt x="6587544" y="4074741"/>
                  </a:cubicBezTo>
                  <a:cubicBezTo>
                    <a:pt x="6587544" y="4074741"/>
                    <a:pt x="6587544" y="4073497"/>
                    <a:pt x="6588789" y="4073497"/>
                  </a:cubicBezTo>
                  <a:cubicBezTo>
                    <a:pt x="6598746" y="4067275"/>
                    <a:pt x="6628619" y="4046121"/>
                    <a:pt x="6629864" y="4026211"/>
                  </a:cubicBezTo>
                  <a:cubicBezTo>
                    <a:pt x="6629864" y="4024967"/>
                    <a:pt x="6629864" y="4023722"/>
                    <a:pt x="6629864" y="4022478"/>
                  </a:cubicBezTo>
                  <a:cubicBezTo>
                    <a:pt x="6581320" y="4059809"/>
                    <a:pt x="6435689" y="4155624"/>
                    <a:pt x="6154385" y="4232774"/>
                  </a:cubicBezTo>
                  <a:cubicBezTo>
                    <a:pt x="5986349" y="4277571"/>
                    <a:pt x="5805865" y="4294992"/>
                    <a:pt x="5646542" y="4294992"/>
                  </a:cubicBezTo>
                  <a:cubicBezTo>
                    <a:pt x="5473528" y="4294992"/>
                    <a:pt x="5326652" y="4273838"/>
                    <a:pt x="5244501" y="4246462"/>
                  </a:cubicBezTo>
                  <a:cubicBezTo>
                    <a:pt x="5239522" y="4243974"/>
                    <a:pt x="5235788" y="4238996"/>
                    <a:pt x="5237032" y="4234019"/>
                  </a:cubicBezTo>
                  <a:lnTo>
                    <a:pt x="5316694" y="3573265"/>
                  </a:lnTo>
                  <a:cubicBezTo>
                    <a:pt x="5317939" y="3567043"/>
                    <a:pt x="5322917" y="3563310"/>
                    <a:pt x="5330386" y="3563310"/>
                  </a:cubicBezTo>
                  <a:cubicBezTo>
                    <a:pt x="5334120" y="3563310"/>
                    <a:pt x="5756077" y="3580731"/>
                    <a:pt x="6073478" y="3494871"/>
                  </a:cubicBezTo>
                  <a:cubicBezTo>
                    <a:pt x="6353538" y="3417720"/>
                    <a:pt x="6445647" y="3287063"/>
                    <a:pt x="6461828" y="3259687"/>
                  </a:cubicBezTo>
                  <a:cubicBezTo>
                    <a:pt x="6458094" y="3253465"/>
                    <a:pt x="6454360" y="3248488"/>
                    <a:pt x="6451870" y="3243510"/>
                  </a:cubicBezTo>
                  <a:close/>
                  <a:moveTo>
                    <a:pt x="6373378" y="3181220"/>
                  </a:moveTo>
                  <a:cubicBezTo>
                    <a:pt x="6296192" y="3240962"/>
                    <a:pt x="6070858" y="3389070"/>
                    <a:pt x="5724764" y="3408984"/>
                  </a:cubicBezTo>
                  <a:cubicBezTo>
                    <a:pt x="5359997" y="3430142"/>
                    <a:pt x="5063701" y="3379113"/>
                    <a:pt x="4981535" y="3364178"/>
                  </a:cubicBezTo>
                  <a:cubicBezTo>
                    <a:pt x="4980290" y="3362933"/>
                    <a:pt x="4979045" y="3362933"/>
                    <a:pt x="4977800" y="3362933"/>
                  </a:cubicBezTo>
                  <a:cubicBezTo>
                    <a:pt x="4969086" y="3362933"/>
                    <a:pt x="4960371" y="3367912"/>
                    <a:pt x="4956636" y="3375379"/>
                  </a:cubicBezTo>
                  <a:cubicBezTo>
                    <a:pt x="4899369" y="3469970"/>
                    <a:pt x="4715118" y="3825928"/>
                    <a:pt x="4779855" y="4397204"/>
                  </a:cubicBezTo>
                  <a:cubicBezTo>
                    <a:pt x="4781100" y="4407161"/>
                    <a:pt x="4788569" y="4415874"/>
                    <a:pt x="4797285" y="4418363"/>
                  </a:cubicBezTo>
                  <a:cubicBezTo>
                    <a:pt x="4949167" y="4460680"/>
                    <a:pt x="5745928" y="4652350"/>
                    <a:pt x="6588753" y="4194333"/>
                  </a:cubicBezTo>
                  <a:lnTo>
                    <a:pt x="6588753" y="4193088"/>
                  </a:lnTo>
                  <a:cubicBezTo>
                    <a:pt x="6588753" y="4185621"/>
                    <a:pt x="6587508" y="4176908"/>
                    <a:pt x="6587508" y="4169441"/>
                  </a:cubicBezTo>
                  <a:cubicBezTo>
                    <a:pt x="6587508" y="4166951"/>
                    <a:pt x="6587508" y="4166951"/>
                    <a:pt x="6587508" y="4165707"/>
                  </a:cubicBezTo>
                  <a:cubicBezTo>
                    <a:pt x="6587508" y="4158239"/>
                    <a:pt x="6587508" y="4149527"/>
                    <a:pt x="6586263" y="4142059"/>
                  </a:cubicBezTo>
                  <a:cubicBezTo>
                    <a:pt x="6586263" y="4140815"/>
                    <a:pt x="6586263" y="4139570"/>
                    <a:pt x="6586263" y="4137081"/>
                  </a:cubicBezTo>
                  <a:cubicBezTo>
                    <a:pt x="6585018" y="4129613"/>
                    <a:pt x="6585018" y="4122146"/>
                    <a:pt x="6585018" y="4114678"/>
                  </a:cubicBezTo>
                  <a:lnTo>
                    <a:pt x="6585018" y="4112189"/>
                  </a:lnTo>
                  <a:cubicBezTo>
                    <a:pt x="6583773" y="4109699"/>
                    <a:pt x="6583773" y="4108455"/>
                    <a:pt x="6583773" y="4107210"/>
                  </a:cubicBezTo>
                  <a:cubicBezTo>
                    <a:pt x="6533976" y="4142059"/>
                    <a:pt x="6373378" y="4235405"/>
                    <a:pt x="6055919" y="4308837"/>
                  </a:cubicBezTo>
                  <a:cubicBezTo>
                    <a:pt x="5925200" y="4338708"/>
                    <a:pt x="5793237" y="4349909"/>
                    <a:pt x="5673722" y="4349909"/>
                  </a:cubicBezTo>
                  <a:cubicBezTo>
                    <a:pt x="5396100" y="4349909"/>
                    <a:pt x="5180725" y="4292657"/>
                    <a:pt x="5176991" y="4291412"/>
                  </a:cubicBezTo>
                  <a:cubicBezTo>
                    <a:pt x="5172011" y="4290168"/>
                    <a:pt x="5168276" y="4283945"/>
                    <a:pt x="5168276" y="4277722"/>
                  </a:cubicBezTo>
                  <a:lnTo>
                    <a:pt x="5275342" y="3528467"/>
                  </a:lnTo>
                  <a:cubicBezTo>
                    <a:pt x="5276586" y="3522243"/>
                    <a:pt x="5282811" y="3517265"/>
                    <a:pt x="5289035" y="3517265"/>
                  </a:cubicBezTo>
                  <a:cubicBezTo>
                    <a:pt x="5292771" y="3517265"/>
                    <a:pt x="5681192" y="3530956"/>
                    <a:pt x="5998651" y="3456279"/>
                  </a:cubicBezTo>
                  <a:cubicBezTo>
                    <a:pt x="6217761" y="3405250"/>
                    <a:pt x="6345990" y="3308171"/>
                    <a:pt x="6404502" y="3255897"/>
                  </a:cubicBezTo>
                  <a:lnTo>
                    <a:pt x="6395787" y="3233494"/>
                  </a:lnTo>
                  <a:cubicBezTo>
                    <a:pt x="6395787" y="3233494"/>
                    <a:pt x="6385828" y="3213580"/>
                    <a:pt x="6373378" y="3181220"/>
                  </a:cubicBezTo>
                  <a:close/>
                  <a:moveTo>
                    <a:pt x="4286826" y="2976908"/>
                  </a:moveTo>
                  <a:cubicBezTo>
                    <a:pt x="4239641" y="2973179"/>
                    <a:pt x="4165138" y="2983123"/>
                    <a:pt x="4103053" y="3024138"/>
                  </a:cubicBezTo>
                  <a:cubicBezTo>
                    <a:pt x="4080702" y="3039053"/>
                    <a:pt x="4060835" y="3057696"/>
                    <a:pt x="4045934" y="3077582"/>
                  </a:cubicBezTo>
                  <a:cubicBezTo>
                    <a:pt x="4098086" y="3094983"/>
                    <a:pt x="4137821" y="3109898"/>
                    <a:pt x="4139062" y="3111141"/>
                  </a:cubicBezTo>
                  <a:cubicBezTo>
                    <a:pt x="4167622" y="3119841"/>
                    <a:pt x="4219773" y="3155885"/>
                    <a:pt x="4199906" y="3230458"/>
                  </a:cubicBezTo>
                  <a:cubicBezTo>
                    <a:pt x="4192457" y="3255316"/>
                    <a:pt x="4180039" y="3272717"/>
                    <a:pt x="4161413" y="3282660"/>
                  </a:cubicBezTo>
                  <a:cubicBezTo>
                    <a:pt x="4124162" y="3301303"/>
                    <a:pt x="4076978" y="3282660"/>
                    <a:pt x="4059593" y="3276445"/>
                  </a:cubicBezTo>
                  <a:lnTo>
                    <a:pt x="4055868" y="3273960"/>
                  </a:lnTo>
                  <a:cubicBezTo>
                    <a:pt x="4047176" y="3271474"/>
                    <a:pt x="4026067" y="3265259"/>
                    <a:pt x="3998749" y="3256559"/>
                  </a:cubicBezTo>
                  <a:cubicBezTo>
                    <a:pt x="4007441" y="3460394"/>
                    <a:pt x="4192457" y="3506381"/>
                    <a:pt x="4209840" y="3510109"/>
                  </a:cubicBezTo>
                  <a:cubicBezTo>
                    <a:pt x="4217290" y="3510109"/>
                    <a:pt x="4315385" y="3507623"/>
                    <a:pt x="4362570" y="3298817"/>
                  </a:cubicBezTo>
                  <a:cubicBezTo>
                    <a:pt x="4408513" y="3093740"/>
                    <a:pt x="4335252" y="2995552"/>
                    <a:pt x="4321593" y="2981880"/>
                  </a:cubicBezTo>
                  <a:cubicBezTo>
                    <a:pt x="4320352" y="2980637"/>
                    <a:pt x="4316627" y="2980637"/>
                    <a:pt x="4314143" y="2979394"/>
                  </a:cubicBezTo>
                  <a:cubicBezTo>
                    <a:pt x="4327802" y="3027867"/>
                    <a:pt x="4352637" y="3163342"/>
                    <a:pt x="4294276" y="3318704"/>
                  </a:cubicBezTo>
                  <a:cubicBezTo>
                    <a:pt x="4291792" y="3323675"/>
                    <a:pt x="4286826" y="3327404"/>
                    <a:pt x="4281859" y="3327404"/>
                  </a:cubicBezTo>
                  <a:cubicBezTo>
                    <a:pt x="4280617" y="3327404"/>
                    <a:pt x="4279375" y="3326161"/>
                    <a:pt x="4278134" y="3326161"/>
                  </a:cubicBezTo>
                  <a:cubicBezTo>
                    <a:pt x="4270684" y="3323675"/>
                    <a:pt x="4268201" y="3316218"/>
                    <a:pt x="4270684" y="3310003"/>
                  </a:cubicBezTo>
                  <a:cubicBezTo>
                    <a:pt x="4331527" y="3149670"/>
                    <a:pt x="4296759" y="3009223"/>
                    <a:pt x="4286826" y="2976908"/>
                  </a:cubicBezTo>
                  <a:close/>
                  <a:moveTo>
                    <a:pt x="6119108" y="2798763"/>
                  </a:moveTo>
                  <a:cubicBezTo>
                    <a:pt x="6102925" y="2804957"/>
                    <a:pt x="6083007" y="2811150"/>
                    <a:pt x="6060600" y="2816105"/>
                  </a:cubicBezTo>
                  <a:cubicBezTo>
                    <a:pt x="6059355" y="2816105"/>
                    <a:pt x="6058110" y="2816105"/>
                    <a:pt x="6056865" y="2817343"/>
                  </a:cubicBezTo>
                  <a:cubicBezTo>
                    <a:pt x="6053131" y="2818582"/>
                    <a:pt x="6049396" y="2818582"/>
                    <a:pt x="6044417" y="2821059"/>
                  </a:cubicBezTo>
                  <a:cubicBezTo>
                    <a:pt x="6004582" y="2829730"/>
                    <a:pt x="5957277" y="2839639"/>
                    <a:pt x="5906238" y="2848310"/>
                  </a:cubicBezTo>
                  <a:cubicBezTo>
                    <a:pt x="5724489" y="2880516"/>
                    <a:pt x="5468049" y="2906528"/>
                    <a:pt x="5181733" y="2901573"/>
                  </a:cubicBezTo>
                  <a:cubicBezTo>
                    <a:pt x="5181733" y="2901573"/>
                    <a:pt x="5180488" y="2901573"/>
                    <a:pt x="5179243" y="2901573"/>
                  </a:cubicBezTo>
                  <a:cubicBezTo>
                    <a:pt x="5158081" y="2900335"/>
                    <a:pt x="5135673" y="2900335"/>
                    <a:pt x="5112021" y="2899096"/>
                  </a:cubicBezTo>
                  <a:cubicBezTo>
                    <a:pt x="5097083" y="2899096"/>
                    <a:pt x="5080900" y="2899096"/>
                    <a:pt x="5064717" y="2897857"/>
                  </a:cubicBezTo>
                  <a:cubicBezTo>
                    <a:pt x="5060982" y="2896619"/>
                    <a:pt x="5058493" y="2896619"/>
                    <a:pt x="5056003" y="2896619"/>
                  </a:cubicBezTo>
                  <a:cubicBezTo>
                    <a:pt x="5041065" y="2896619"/>
                    <a:pt x="5027371" y="2895380"/>
                    <a:pt x="5012433" y="2894141"/>
                  </a:cubicBezTo>
                  <a:cubicBezTo>
                    <a:pt x="5009944" y="2894141"/>
                    <a:pt x="5006209" y="2894141"/>
                    <a:pt x="5002474" y="2894141"/>
                  </a:cubicBezTo>
                  <a:cubicBezTo>
                    <a:pt x="4988781" y="2892902"/>
                    <a:pt x="4976332" y="2892902"/>
                    <a:pt x="4963884" y="2891664"/>
                  </a:cubicBezTo>
                  <a:cubicBezTo>
                    <a:pt x="4960150" y="2891664"/>
                    <a:pt x="4957659" y="2890425"/>
                    <a:pt x="4953925" y="2890425"/>
                  </a:cubicBezTo>
                  <a:cubicBezTo>
                    <a:pt x="4943966" y="2890425"/>
                    <a:pt x="4932762" y="2889186"/>
                    <a:pt x="4922803" y="2889186"/>
                  </a:cubicBezTo>
                  <a:cubicBezTo>
                    <a:pt x="4917824" y="2889186"/>
                    <a:pt x="4914089" y="2887948"/>
                    <a:pt x="4910355" y="2887948"/>
                  </a:cubicBezTo>
                  <a:cubicBezTo>
                    <a:pt x="4899151" y="2886709"/>
                    <a:pt x="4889192" y="2885470"/>
                    <a:pt x="4879234" y="2885470"/>
                  </a:cubicBezTo>
                  <a:cubicBezTo>
                    <a:pt x="4874255" y="2885470"/>
                    <a:pt x="4868030" y="2884232"/>
                    <a:pt x="4863050" y="2882993"/>
                  </a:cubicBezTo>
                  <a:cubicBezTo>
                    <a:pt x="4855581" y="2882993"/>
                    <a:pt x="4849357" y="2881754"/>
                    <a:pt x="4843133" y="2881754"/>
                  </a:cubicBezTo>
                  <a:cubicBezTo>
                    <a:pt x="4834419" y="2880516"/>
                    <a:pt x="4825705" y="2879277"/>
                    <a:pt x="4816991" y="2879277"/>
                  </a:cubicBezTo>
                  <a:cubicBezTo>
                    <a:pt x="4813256" y="2878038"/>
                    <a:pt x="4809522" y="2878038"/>
                    <a:pt x="4804542" y="2876800"/>
                  </a:cubicBezTo>
                  <a:cubicBezTo>
                    <a:pt x="4648936" y="2859458"/>
                    <a:pt x="4550592" y="2834685"/>
                    <a:pt x="4489594" y="2812389"/>
                  </a:cubicBezTo>
                  <a:cubicBezTo>
                    <a:pt x="4574244" y="2870606"/>
                    <a:pt x="4721137" y="2941211"/>
                    <a:pt x="4961394" y="2985803"/>
                  </a:cubicBezTo>
                  <a:cubicBezTo>
                    <a:pt x="4963884" y="2985803"/>
                    <a:pt x="4966373" y="2985803"/>
                    <a:pt x="4967618" y="2985803"/>
                  </a:cubicBezTo>
                  <a:cubicBezTo>
                    <a:pt x="4982556" y="2989519"/>
                    <a:pt x="4997495" y="2991996"/>
                    <a:pt x="5013678" y="2993235"/>
                  </a:cubicBezTo>
                  <a:cubicBezTo>
                    <a:pt x="5511619" y="3071272"/>
                    <a:pt x="6018275" y="2922631"/>
                    <a:pt x="6125332" y="2842117"/>
                  </a:cubicBezTo>
                  <a:cubicBezTo>
                    <a:pt x="6141515" y="2829730"/>
                    <a:pt x="6144005" y="2822298"/>
                    <a:pt x="6144005" y="2821059"/>
                  </a:cubicBezTo>
                  <a:cubicBezTo>
                    <a:pt x="6144005" y="2821059"/>
                    <a:pt x="6144005" y="2818582"/>
                    <a:pt x="6142760" y="2817343"/>
                  </a:cubicBezTo>
                  <a:cubicBezTo>
                    <a:pt x="6142760" y="2817343"/>
                    <a:pt x="6142760" y="2817343"/>
                    <a:pt x="6142760" y="2816105"/>
                  </a:cubicBezTo>
                  <a:cubicBezTo>
                    <a:pt x="6141515" y="2816105"/>
                    <a:pt x="6141515" y="2814866"/>
                    <a:pt x="6141515" y="2814866"/>
                  </a:cubicBezTo>
                  <a:cubicBezTo>
                    <a:pt x="6141515" y="2813627"/>
                    <a:pt x="6141515" y="2813627"/>
                    <a:pt x="6140271" y="2812389"/>
                  </a:cubicBezTo>
                  <a:cubicBezTo>
                    <a:pt x="6140271" y="2812389"/>
                    <a:pt x="6139026" y="2812389"/>
                    <a:pt x="6139026" y="2811150"/>
                  </a:cubicBezTo>
                  <a:cubicBezTo>
                    <a:pt x="6139026" y="2811150"/>
                    <a:pt x="6137781" y="2811150"/>
                    <a:pt x="6137781" y="2809911"/>
                  </a:cubicBezTo>
                  <a:cubicBezTo>
                    <a:pt x="6137781" y="2808673"/>
                    <a:pt x="6136536" y="2808673"/>
                    <a:pt x="6135291" y="2808673"/>
                  </a:cubicBezTo>
                  <a:cubicBezTo>
                    <a:pt x="6135291" y="2807434"/>
                    <a:pt x="6134046" y="2807434"/>
                    <a:pt x="6134046" y="2807434"/>
                  </a:cubicBezTo>
                  <a:cubicBezTo>
                    <a:pt x="6134046" y="2807434"/>
                    <a:pt x="6131557" y="2806195"/>
                    <a:pt x="6131557" y="2804957"/>
                  </a:cubicBezTo>
                  <a:lnTo>
                    <a:pt x="6130312" y="2804957"/>
                  </a:lnTo>
                  <a:cubicBezTo>
                    <a:pt x="6129067" y="2803718"/>
                    <a:pt x="6127822" y="2802479"/>
                    <a:pt x="6126577" y="2802479"/>
                  </a:cubicBezTo>
                  <a:lnTo>
                    <a:pt x="6125332" y="2802479"/>
                  </a:lnTo>
                  <a:cubicBezTo>
                    <a:pt x="6124088" y="2801241"/>
                    <a:pt x="6122843" y="2801241"/>
                    <a:pt x="6122843" y="2801241"/>
                  </a:cubicBezTo>
                  <a:lnTo>
                    <a:pt x="6120353" y="2800002"/>
                  </a:lnTo>
                  <a:cubicBezTo>
                    <a:pt x="6120353" y="2800002"/>
                    <a:pt x="6119108" y="2800002"/>
                    <a:pt x="6119108" y="2798763"/>
                  </a:cubicBezTo>
                  <a:close/>
                  <a:moveTo>
                    <a:pt x="4414675" y="2785059"/>
                  </a:moveTo>
                  <a:cubicBezTo>
                    <a:pt x="4386036" y="2838595"/>
                    <a:pt x="4357397" y="2895867"/>
                    <a:pt x="4330003" y="2956873"/>
                  </a:cubicBezTo>
                  <a:cubicBezTo>
                    <a:pt x="4332494" y="2958118"/>
                    <a:pt x="4333739" y="2958118"/>
                    <a:pt x="4333739" y="2958118"/>
                  </a:cubicBezTo>
                  <a:cubicBezTo>
                    <a:pt x="4336229" y="2958118"/>
                    <a:pt x="4337474" y="2959363"/>
                    <a:pt x="4338720" y="2960608"/>
                  </a:cubicBezTo>
                  <a:cubicBezTo>
                    <a:pt x="4343700" y="2965588"/>
                    <a:pt x="4440824" y="3067681"/>
                    <a:pt x="4387282" y="3302991"/>
                  </a:cubicBezTo>
                  <a:cubicBezTo>
                    <a:pt x="4338720" y="3522116"/>
                    <a:pt x="4232880" y="3534567"/>
                    <a:pt x="4210467" y="3534567"/>
                  </a:cubicBezTo>
                  <a:cubicBezTo>
                    <a:pt x="4209221" y="3534567"/>
                    <a:pt x="4207976" y="3534567"/>
                    <a:pt x="4206731" y="3534567"/>
                  </a:cubicBezTo>
                  <a:cubicBezTo>
                    <a:pt x="4205486" y="3534567"/>
                    <a:pt x="4183073" y="3528341"/>
                    <a:pt x="4151943" y="3514646"/>
                  </a:cubicBezTo>
                  <a:cubicBezTo>
                    <a:pt x="4132020" y="3598063"/>
                    <a:pt x="4022445" y="4108525"/>
                    <a:pt x="4087194" y="4606536"/>
                  </a:cubicBezTo>
                  <a:cubicBezTo>
                    <a:pt x="4088439" y="4623966"/>
                    <a:pt x="4100891" y="4637662"/>
                    <a:pt x="4117078" y="4643887"/>
                  </a:cubicBezTo>
                  <a:cubicBezTo>
                    <a:pt x="4201750" y="4678748"/>
                    <a:pt x="4424637" y="4757184"/>
                    <a:pt x="4757099" y="4795780"/>
                  </a:cubicBezTo>
                  <a:cubicBezTo>
                    <a:pt x="4875392" y="4810721"/>
                    <a:pt x="4996173" y="4818191"/>
                    <a:pt x="5118200" y="4819436"/>
                  </a:cubicBezTo>
                  <a:cubicBezTo>
                    <a:pt x="5118200" y="4819436"/>
                    <a:pt x="5119445" y="4819436"/>
                    <a:pt x="5120690" y="4819436"/>
                  </a:cubicBezTo>
                  <a:cubicBezTo>
                    <a:pt x="5149329" y="4819436"/>
                    <a:pt x="5177968" y="4819436"/>
                    <a:pt x="5206607" y="4818191"/>
                  </a:cubicBezTo>
                  <a:cubicBezTo>
                    <a:pt x="5209098" y="4818191"/>
                    <a:pt x="5210343" y="4818191"/>
                    <a:pt x="5211588" y="4818191"/>
                  </a:cubicBezTo>
                  <a:cubicBezTo>
                    <a:pt x="5241472" y="4818191"/>
                    <a:pt x="5270111" y="4818191"/>
                    <a:pt x="5298751" y="4815701"/>
                  </a:cubicBezTo>
                  <a:cubicBezTo>
                    <a:pt x="5303731" y="4815701"/>
                    <a:pt x="5307467" y="4815701"/>
                    <a:pt x="5312447" y="4815701"/>
                  </a:cubicBezTo>
                  <a:cubicBezTo>
                    <a:pt x="5336106" y="4814456"/>
                    <a:pt x="5359764" y="4813211"/>
                    <a:pt x="5383423" y="4811966"/>
                  </a:cubicBezTo>
                  <a:cubicBezTo>
                    <a:pt x="5390894" y="4810721"/>
                    <a:pt x="5397119" y="4810721"/>
                    <a:pt x="5404591" y="4810721"/>
                  </a:cubicBezTo>
                  <a:cubicBezTo>
                    <a:pt x="5431984" y="4808231"/>
                    <a:pt x="5460623" y="4805741"/>
                    <a:pt x="5489263" y="4803251"/>
                  </a:cubicBezTo>
                  <a:cubicBezTo>
                    <a:pt x="5677284" y="4784575"/>
                    <a:pt x="5851609" y="4753450"/>
                    <a:pt x="6004766" y="4709874"/>
                  </a:cubicBezTo>
                  <a:cubicBezTo>
                    <a:pt x="6006011" y="4709874"/>
                    <a:pt x="6008501" y="4708628"/>
                    <a:pt x="6008501" y="4709874"/>
                  </a:cubicBezTo>
                  <a:cubicBezTo>
                    <a:pt x="6367112" y="4606536"/>
                    <a:pt x="6524004" y="4463358"/>
                    <a:pt x="6572566" y="4408576"/>
                  </a:cubicBezTo>
                  <a:cubicBezTo>
                    <a:pt x="6578792" y="4402351"/>
                    <a:pt x="6582527" y="4393636"/>
                    <a:pt x="6583772" y="4383676"/>
                  </a:cubicBezTo>
                  <a:cubicBezTo>
                    <a:pt x="6586263" y="4355040"/>
                    <a:pt x="6589998" y="4295279"/>
                    <a:pt x="6588753" y="4221822"/>
                  </a:cubicBezTo>
                  <a:cubicBezTo>
                    <a:pt x="6154187" y="4455888"/>
                    <a:pt x="5730827" y="4519384"/>
                    <a:pt x="5402100" y="4519384"/>
                  </a:cubicBezTo>
                  <a:cubicBezTo>
                    <a:pt x="5090806" y="4519384"/>
                    <a:pt x="4865429" y="4463358"/>
                    <a:pt x="4790719" y="4442192"/>
                  </a:cubicBezTo>
                  <a:cubicBezTo>
                    <a:pt x="4772041" y="4437212"/>
                    <a:pt x="4758344" y="4419782"/>
                    <a:pt x="4755854" y="4401106"/>
                  </a:cubicBezTo>
                  <a:cubicBezTo>
                    <a:pt x="4688614" y="3820923"/>
                    <a:pt x="4875392" y="3458620"/>
                    <a:pt x="4935159" y="3361508"/>
                  </a:cubicBezTo>
                  <a:cubicBezTo>
                    <a:pt x="4946366" y="3344077"/>
                    <a:pt x="4966289" y="3335362"/>
                    <a:pt x="4987457" y="3339097"/>
                  </a:cubicBezTo>
                  <a:cubicBezTo>
                    <a:pt x="5067149" y="3355282"/>
                    <a:pt x="5361009" y="3405084"/>
                    <a:pt x="5722110" y="3383918"/>
                  </a:cubicBezTo>
                  <a:cubicBezTo>
                    <a:pt x="6070760" y="3363998"/>
                    <a:pt x="6292401" y="3212104"/>
                    <a:pt x="6363376" y="3157323"/>
                  </a:cubicBezTo>
                  <a:cubicBezTo>
                    <a:pt x="6349679" y="3123707"/>
                    <a:pt x="6332247" y="3085111"/>
                    <a:pt x="6314814" y="3044025"/>
                  </a:cubicBezTo>
                  <a:cubicBezTo>
                    <a:pt x="6266252" y="2931973"/>
                    <a:pt x="6220181" y="2829880"/>
                    <a:pt x="6206484" y="2816185"/>
                  </a:cubicBezTo>
                  <a:cubicBezTo>
                    <a:pt x="6190297" y="2801245"/>
                    <a:pt x="6171619" y="2796265"/>
                    <a:pt x="6157922" y="2795019"/>
                  </a:cubicBezTo>
                  <a:cubicBezTo>
                    <a:pt x="6159167" y="2796265"/>
                    <a:pt x="6160413" y="2797510"/>
                    <a:pt x="6161658" y="2798755"/>
                  </a:cubicBezTo>
                  <a:cubicBezTo>
                    <a:pt x="6161658" y="2800000"/>
                    <a:pt x="6162903" y="2801245"/>
                    <a:pt x="6162903" y="2801245"/>
                  </a:cubicBezTo>
                  <a:cubicBezTo>
                    <a:pt x="6164148" y="2802490"/>
                    <a:pt x="6164148" y="2804980"/>
                    <a:pt x="6165393" y="2806225"/>
                  </a:cubicBezTo>
                  <a:cubicBezTo>
                    <a:pt x="6165393" y="2807470"/>
                    <a:pt x="6165393" y="2807470"/>
                    <a:pt x="6166638" y="2808715"/>
                  </a:cubicBezTo>
                  <a:cubicBezTo>
                    <a:pt x="6167884" y="2811205"/>
                    <a:pt x="6167884" y="2812450"/>
                    <a:pt x="6167884" y="2813695"/>
                  </a:cubicBezTo>
                  <a:cubicBezTo>
                    <a:pt x="6167884" y="2814940"/>
                    <a:pt x="6167884" y="2814940"/>
                    <a:pt x="6167884" y="2816185"/>
                  </a:cubicBezTo>
                  <a:cubicBezTo>
                    <a:pt x="6167884" y="2818675"/>
                    <a:pt x="6167884" y="2821165"/>
                    <a:pt x="6167884" y="2824900"/>
                  </a:cubicBezTo>
                  <a:cubicBezTo>
                    <a:pt x="6166638" y="2836105"/>
                    <a:pt x="6157922" y="2848556"/>
                    <a:pt x="6140490" y="2862251"/>
                  </a:cubicBezTo>
                  <a:cubicBezTo>
                    <a:pt x="6136754" y="2863496"/>
                    <a:pt x="6134264" y="2865986"/>
                    <a:pt x="6130528" y="2868476"/>
                  </a:cubicBezTo>
                  <a:cubicBezTo>
                    <a:pt x="6128038" y="2869721"/>
                    <a:pt x="6126793" y="2870966"/>
                    <a:pt x="6125548" y="2870966"/>
                  </a:cubicBezTo>
                  <a:cubicBezTo>
                    <a:pt x="6123057" y="2873456"/>
                    <a:pt x="6119322" y="2874701"/>
                    <a:pt x="6116831" y="2877191"/>
                  </a:cubicBezTo>
                  <a:cubicBezTo>
                    <a:pt x="6115586" y="2877191"/>
                    <a:pt x="6114341" y="2878436"/>
                    <a:pt x="6111851" y="2879681"/>
                  </a:cubicBezTo>
                  <a:cubicBezTo>
                    <a:pt x="6109360" y="2880926"/>
                    <a:pt x="6105625" y="2883417"/>
                    <a:pt x="6103134" y="2884662"/>
                  </a:cubicBezTo>
                  <a:cubicBezTo>
                    <a:pt x="6100644" y="2885907"/>
                    <a:pt x="6098154" y="2887152"/>
                    <a:pt x="6096909" y="2887152"/>
                  </a:cubicBezTo>
                  <a:cubicBezTo>
                    <a:pt x="6093173" y="2889642"/>
                    <a:pt x="6088192" y="2892132"/>
                    <a:pt x="6083212" y="2894622"/>
                  </a:cubicBezTo>
                  <a:cubicBezTo>
                    <a:pt x="6081966" y="2894622"/>
                    <a:pt x="6080721" y="2894622"/>
                    <a:pt x="6080721" y="2895867"/>
                  </a:cubicBezTo>
                  <a:cubicBezTo>
                    <a:pt x="6075741" y="2898357"/>
                    <a:pt x="6069515" y="2900847"/>
                    <a:pt x="6062044" y="2903337"/>
                  </a:cubicBezTo>
                  <a:cubicBezTo>
                    <a:pt x="6060798" y="2905827"/>
                    <a:pt x="6058308" y="2905827"/>
                    <a:pt x="6055818" y="2907072"/>
                  </a:cubicBezTo>
                  <a:cubicBezTo>
                    <a:pt x="6052082" y="2908317"/>
                    <a:pt x="6047101" y="2910807"/>
                    <a:pt x="6042121" y="2913297"/>
                  </a:cubicBezTo>
                  <a:cubicBezTo>
                    <a:pt x="6039630" y="2913297"/>
                    <a:pt x="6037140" y="2914542"/>
                    <a:pt x="6033405" y="2915787"/>
                  </a:cubicBezTo>
                  <a:cubicBezTo>
                    <a:pt x="6029669" y="2917032"/>
                    <a:pt x="6024688" y="2919522"/>
                    <a:pt x="6019708" y="2920767"/>
                  </a:cubicBezTo>
                  <a:cubicBezTo>
                    <a:pt x="6017217" y="2922012"/>
                    <a:pt x="6014727" y="2923257"/>
                    <a:pt x="6010991" y="2924502"/>
                  </a:cubicBezTo>
                  <a:cubicBezTo>
                    <a:pt x="6006011" y="2926993"/>
                    <a:pt x="5998540" y="2928238"/>
                    <a:pt x="5992314" y="2930728"/>
                  </a:cubicBezTo>
                  <a:cubicBezTo>
                    <a:pt x="5991069" y="2931973"/>
                    <a:pt x="5988578" y="2931973"/>
                    <a:pt x="5987333" y="2931973"/>
                  </a:cubicBezTo>
                  <a:cubicBezTo>
                    <a:pt x="5979862" y="2935708"/>
                    <a:pt x="5971146" y="2938198"/>
                    <a:pt x="5962430" y="2940688"/>
                  </a:cubicBezTo>
                  <a:cubicBezTo>
                    <a:pt x="5959939" y="2941933"/>
                    <a:pt x="5957449" y="2943178"/>
                    <a:pt x="5953713" y="2944423"/>
                  </a:cubicBezTo>
                  <a:cubicBezTo>
                    <a:pt x="5947487" y="2945668"/>
                    <a:pt x="5941262" y="2948158"/>
                    <a:pt x="5936281" y="2949403"/>
                  </a:cubicBezTo>
                  <a:cubicBezTo>
                    <a:pt x="5932545" y="2950648"/>
                    <a:pt x="5928810" y="2951893"/>
                    <a:pt x="5925074" y="2953138"/>
                  </a:cubicBezTo>
                  <a:cubicBezTo>
                    <a:pt x="5918848" y="2954383"/>
                    <a:pt x="5912622" y="2955628"/>
                    <a:pt x="5906397" y="2958118"/>
                  </a:cubicBezTo>
                  <a:cubicBezTo>
                    <a:pt x="5902661" y="2959363"/>
                    <a:pt x="5900171" y="2960608"/>
                    <a:pt x="5896435" y="2961853"/>
                  </a:cubicBezTo>
                  <a:cubicBezTo>
                    <a:pt x="5888964" y="2963098"/>
                    <a:pt x="5881493" y="2965588"/>
                    <a:pt x="5875267" y="2966833"/>
                  </a:cubicBezTo>
                  <a:cubicBezTo>
                    <a:pt x="5871532" y="2968078"/>
                    <a:pt x="5869041" y="2969323"/>
                    <a:pt x="5865306" y="2969323"/>
                  </a:cubicBezTo>
                  <a:cubicBezTo>
                    <a:pt x="5855344" y="2971814"/>
                    <a:pt x="5845383" y="2974304"/>
                    <a:pt x="5835422" y="2978039"/>
                  </a:cubicBezTo>
                  <a:cubicBezTo>
                    <a:pt x="5831686" y="2978039"/>
                    <a:pt x="5827950" y="2979284"/>
                    <a:pt x="5825460" y="2979284"/>
                  </a:cubicBezTo>
                  <a:cubicBezTo>
                    <a:pt x="5817989" y="2980529"/>
                    <a:pt x="5810518" y="2984264"/>
                    <a:pt x="5803047" y="2985509"/>
                  </a:cubicBezTo>
                  <a:cubicBezTo>
                    <a:pt x="5798066" y="2985509"/>
                    <a:pt x="5795576" y="2986754"/>
                    <a:pt x="5790595" y="2987999"/>
                  </a:cubicBezTo>
                  <a:cubicBezTo>
                    <a:pt x="5783124" y="2989244"/>
                    <a:pt x="5776898" y="2991734"/>
                    <a:pt x="5769427" y="2992979"/>
                  </a:cubicBezTo>
                  <a:cubicBezTo>
                    <a:pt x="5764446" y="2992979"/>
                    <a:pt x="5760711" y="2994224"/>
                    <a:pt x="5755730" y="2994224"/>
                  </a:cubicBezTo>
                  <a:cubicBezTo>
                    <a:pt x="5747014" y="2996714"/>
                    <a:pt x="5739543" y="2997959"/>
                    <a:pt x="5732072" y="2999204"/>
                  </a:cubicBezTo>
                  <a:cubicBezTo>
                    <a:pt x="5728336" y="3000449"/>
                    <a:pt x="5724601" y="3000449"/>
                    <a:pt x="5720865" y="3001694"/>
                  </a:cubicBezTo>
                  <a:cubicBezTo>
                    <a:pt x="5709659" y="3004184"/>
                    <a:pt x="5697207" y="3006674"/>
                    <a:pt x="5686000" y="3007919"/>
                  </a:cubicBezTo>
                  <a:cubicBezTo>
                    <a:pt x="5682265" y="3007919"/>
                    <a:pt x="5679774" y="3009164"/>
                    <a:pt x="5676039" y="3010409"/>
                  </a:cubicBezTo>
                  <a:cubicBezTo>
                    <a:pt x="5667323" y="3011654"/>
                    <a:pt x="5657361" y="3012900"/>
                    <a:pt x="5649890" y="3014145"/>
                  </a:cubicBezTo>
                  <a:cubicBezTo>
                    <a:pt x="5644910" y="3014145"/>
                    <a:pt x="5639929" y="3015390"/>
                    <a:pt x="5634948" y="3016635"/>
                  </a:cubicBezTo>
                  <a:cubicBezTo>
                    <a:pt x="5627478" y="3017880"/>
                    <a:pt x="5618761" y="3019125"/>
                    <a:pt x="5610045" y="3020370"/>
                  </a:cubicBezTo>
                  <a:cubicBezTo>
                    <a:pt x="5606309" y="3020370"/>
                    <a:pt x="5601328" y="3021615"/>
                    <a:pt x="5596348" y="3021615"/>
                  </a:cubicBezTo>
                  <a:cubicBezTo>
                    <a:pt x="5587631" y="3022860"/>
                    <a:pt x="5578915" y="3024105"/>
                    <a:pt x="5568954" y="3025350"/>
                  </a:cubicBezTo>
                  <a:cubicBezTo>
                    <a:pt x="5566463" y="3025350"/>
                    <a:pt x="5561483" y="3026595"/>
                    <a:pt x="5557748" y="3026595"/>
                  </a:cubicBezTo>
                  <a:cubicBezTo>
                    <a:pt x="5544050" y="3027840"/>
                    <a:pt x="5531599" y="3030330"/>
                    <a:pt x="5517902" y="3030330"/>
                  </a:cubicBezTo>
                  <a:cubicBezTo>
                    <a:pt x="5516656" y="3031575"/>
                    <a:pt x="5512921" y="3031575"/>
                    <a:pt x="5510431" y="3031575"/>
                  </a:cubicBezTo>
                  <a:cubicBezTo>
                    <a:pt x="5500469" y="3032820"/>
                    <a:pt x="5489263" y="3034065"/>
                    <a:pt x="5479302" y="3034065"/>
                  </a:cubicBezTo>
                  <a:cubicBezTo>
                    <a:pt x="5473075" y="3034065"/>
                    <a:pt x="5469340" y="3035310"/>
                    <a:pt x="5464359" y="3035310"/>
                  </a:cubicBezTo>
                  <a:cubicBezTo>
                    <a:pt x="5455643" y="3036555"/>
                    <a:pt x="5445681" y="3036555"/>
                    <a:pt x="5436965" y="3037800"/>
                  </a:cubicBezTo>
                  <a:cubicBezTo>
                    <a:pt x="5431984" y="3037800"/>
                    <a:pt x="5427004" y="3037800"/>
                    <a:pt x="5423268" y="3037800"/>
                  </a:cubicBezTo>
                  <a:cubicBezTo>
                    <a:pt x="5412062" y="3039045"/>
                    <a:pt x="5403345" y="3039045"/>
                    <a:pt x="5393384" y="3040290"/>
                  </a:cubicBezTo>
                  <a:cubicBezTo>
                    <a:pt x="5388403" y="3040290"/>
                    <a:pt x="5384668" y="3040290"/>
                    <a:pt x="5380932" y="3040290"/>
                  </a:cubicBezTo>
                  <a:cubicBezTo>
                    <a:pt x="5367235" y="3040290"/>
                    <a:pt x="5352293" y="3041535"/>
                    <a:pt x="5338596" y="3041535"/>
                  </a:cubicBezTo>
                  <a:cubicBezTo>
                    <a:pt x="5337351" y="3041535"/>
                    <a:pt x="5336106" y="3041535"/>
                    <a:pt x="5334861" y="3041535"/>
                  </a:cubicBezTo>
                  <a:cubicBezTo>
                    <a:pt x="5324899" y="3041535"/>
                    <a:pt x="5312447" y="3041535"/>
                    <a:pt x="5302486" y="3041535"/>
                  </a:cubicBezTo>
                  <a:cubicBezTo>
                    <a:pt x="5301241" y="3041535"/>
                    <a:pt x="5298751" y="3041535"/>
                    <a:pt x="5296261" y="3041535"/>
                  </a:cubicBezTo>
                  <a:cubicBezTo>
                    <a:pt x="5292525" y="3041535"/>
                    <a:pt x="5287544" y="3041535"/>
                    <a:pt x="5283808" y="3041535"/>
                  </a:cubicBezTo>
                  <a:cubicBezTo>
                    <a:pt x="5273847" y="3041535"/>
                    <a:pt x="5263886" y="3041535"/>
                    <a:pt x="5253924" y="3041535"/>
                  </a:cubicBezTo>
                  <a:cubicBezTo>
                    <a:pt x="5248943" y="3040290"/>
                    <a:pt x="5243963" y="3040290"/>
                    <a:pt x="5240227" y="3040290"/>
                  </a:cubicBezTo>
                  <a:cubicBezTo>
                    <a:pt x="5227775" y="3040290"/>
                    <a:pt x="5217815" y="3040290"/>
                    <a:pt x="5206607" y="3039045"/>
                  </a:cubicBezTo>
                  <a:cubicBezTo>
                    <a:pt x="5202872" y="3039045"/>
                    <a:pt x="5200382" y="3039045"/>
                    <a:pt x="5196646" y="3039045"/>
                  </a:cubicBezTo>
                  <a:cubicBezTo>
                    <a:pt x="5182950" y="3037800"/>
                    <a:pt x="5168007" y="3037800"/>
                    <a:pt x="5153065" y="3036555"/>
                  </a:cubicBezTo>
                  <a:cubicBezTo>
                    <a:pt x="5150575" y="3036555"/>
                    <a:pt x="5148085" y="3036555"/>
                    <a:pt x="5144349" y="3035310"/>
                  </a:cubicBezTo>
                  <a:cubicBezTo>
                    <a:pt x="5133142" y="3034065"/>
                    <a:pt x="5121936" y="3034065"/>
                    <a:pt x="5110729" y="3032820"/>
                  </a:cubicBezTo>
                  <a:cubicBezTo>
                    <a:pt x="5106993" y="3032820"/>
                    <a:pt x="5100768" y="3031575"/>
                    <a:pt x="5097032" y="3030330"/>
                  </a:cubicBezTo>
                  <a:cubicBezTo>
                    <a:pt x="5087071" y="3030330"/>
                    <a:pt x="5075864" y="3027840"/>
                    <a:pt x="5065903" y="3027840"/>
                  </a:cubicBezTo>
                  <a:cubicBezTo>
                    <a:pt x="5060922" y="3026595"/>
                    <a:pt x="5057186" y="3026595"/>
                    <a:pt x="5053451" y="3026595"/>
                  </a:cubicBezTo>
                  <a:cubicBezTo>
                    <a:pt x="5038509" y="3024105"/>
                    <a:pt x="5024812" y="3021615"/>
                    <a:pt x="5009870" y="3020370"/>
                  </a:cubicBezTo>
                  <a:cubicBezTo>
                    <a:pt x="4998663" y="3017880"/>
                    <a:pt x="4988703" y="3016635"/>
                    <a:pt x="4978740" y="3014145"/>
                  </a:cubicBezTo>
                  <a:cubicBezTo>
                    <a:pt x="4975005" y="3014145"/>
                    <a:pt x="4971269" y="3012900"/>
                    <a:pt x="4968779" y="3012900"/>
                  </a:cubicBezTo>
                  <a:cubicBezTo>
                    <a:pt x="4961308" y="3011654"/>
                    <a:pt x="4953838" y="3010409"/>
                    <a:pt x="4947611" y="3009164"/>
                  </a:cubicBezTo>
                  <a:cubicBezTo>
                    <a:pt x="4943875" y="3007919"/>
                    <a:pt x="4940140" y="3007919"/>
                    <a:pt x="4936404" y="3006674"/>
                  </a:cubicBezTo>
                  <a:cubicBezTo>
                    <a:pt x="4930178" y="3005429"/>
                    <a:pt x="4923953" y="3005429"/>
                    <a:pt x="4917727" y="3002939"/>
                  </a:cubicBezTo>
                  <a:cubicBezTo>
                    <a:pt x="4913991" y="3002939"/>
                    <a:pt x="4910256" y="3001694"/>
                    <a:pt x="4906520" y="3000449"/>
                  </a:cubicBezTo>
                  <a:cubicBezTo>
                    <a:pt x="4901539" y="2999204"/>
                    <a:pt x="4895313" y="2999204"/>
                    <a:pt x="4889088" y="2996714"/>
                  </a:cubicBezTo>
                  <a:cubicBezTo>
                    <a:pt x="4885352" y="2996714"/>
                    <a:pt x="4881617" y="2995469"/>
                    <a:pt x="4876636" y="2994224"/>
                  </a:cubicBezTo>
                  <a:cubicBezTo>
                    <a:pt x="4871655" y="2992979"/>
                    <a:pt x="4866674" y="2991734"/>
                    <a:pt x="4861694" y="2991734"/>
                  </a:cubicBezTo>
                  <a:cubicBezTo>
                    <a:pt x="4857958" y="2990489"/>
                    <a:pt x="4854223" y="2989244"/>
                    <a:pt x="4850487" y="2987999"/>
                  </a:cubicBezTo>
                  <a:cubicBezTo>
                    <a:pt x="4844261" y="2986754"/>
                    <a:pt x="4839281" y="2985509"/>
                    <a:pt x="4834300" y="2984264"/>
                  </a:cubicBezTo>
                  <a:cubicBezTo>
                    <a:pt x="4830564" y="2984264"/>
                    <a:pt x="4826829" y="2983019"/>
                    <a:pt x="4823093" y="2980529"/>
                  </a:cubicBezTo>
                  <a:cubicBezTo>
                    <a:pt x="4818113" y="2980529"/>
                    <a:pt x="4813132" y="2979284"/>
                    <a:pt x="4809396" y="2978039"/>
                  </a:cubicBezTo>
                  <a:cubicBezTo>
                    <a:pt x="4804416" y="2976794"/>
                    <a:pt x="4800680" y="2975549"/>
                    <a:pt x="4796945" y="2974304"/>
                  </a:cubicBezTo>
                  <a:cubicBezTo>
                    <a:pt x="4793209" y="2973059"/>
                    <a:pt x="4788228" y="2971814"/>
                    <a:pt x="4784493" y="2971814"/>
                  </a:cubicBezTo>
                  <a:cubicBezTo>
                    <a:pt x="4779512" y="2969323"/>
                    <a:pt x="4775777" y="2969323"/>
                    <a:pt x="4772041" y="2968078"/>
                  </a:cubicBezTo>
                  <a:cubicBezTo>
                    <a:pt x="4768305" y="2965588"/>
                    <a:pt x="4763325" y="2965588"/>
                    <a:pt x="4759589" y="2964343"/>
                  </a:cubicBezTo>
                  <a:cubicBezTo>
                    <a:pt x="4755854" y="2963098"/>
                    <a:pt x="4752118" y="2961853"/>
                    <a:pt x="4748383" y="2960608"/>
                  </a:cubicBezTo>
                  <a:cubicBezTo>
                    <a:pt x="4744647" y="2959363"/>
                    <a:pt x="4739666" y="2958118"/>
                    <a:pt x="4737176" y="2956873"/>
                  </a:cubicBezTo>
                  <a:cubicBezTo>
                    <a:pt x="4732195" y="2955628"/>
                    <a:pt x="4728460" y="2954383"/>
                    <a:pt x="4724724" y="2953138"/>
                  </a:cubicBezTo>
                  <a:cubicBezTo>
                    <a:pt x="4722234" y="2951893"/>
                    <a:pt x="4718498" y="2950648"/>
                    <a:pt x="4714763" y="2949403"/>
                  </a:cubicBezTo>
                  <a:cubicBezTo>
                    <a:pt x="4711027" y="2948158"/>
                    <a:pt x="4707292" y="2946913"/>
                    <a:pt x="4702311" y="2945668"/>
                  </a:cubicBezTo>
                  <a:cubicBezTo>
                    <a:pt x="4699821" y="2944423"/>
                    <a:pt x="4696085" y="2943178"/>
                    <a:pt x="4693595" y="2941933"/>
                  </a:cubicBezTo>
                  <a:cubicBezTo>
                    <a:pt x="4688614" y="2940688"/>
                    <a:pt x="4684879" y="2939443"/>
                    <a:pt x="4681143" y="2938198"/>
                  </a:cubicBezTo>
                  <a:cubicBezTo>
                    <a:pt x="4678653" y="2935708"/>
                    <a:pt x="4674917" y="2935708"/>
                    <a:pt x="4672427" y="2934463"/>
                  </a:cubicBezTo>
                  <a:cubicBezTo>
                    <a:pt x="4668691" y="2931973"/>
                    <a:pt x="4664956" y="2930728"/>
                    <a:pt x="4661220" y="2929483"/>
                  </a:cubicBezTo>
                  <a:cubicBezTo>
                    <a:pt x="4658730" y="2928238"/>
                    <a:pt x="4656240" y="2928238"/>
                    <a:pt x="4652504" y="2926993"/>
                  </a:cubicBezTo>
                  <a:cubicBezTo>
                    <a:pt x="4648769" y="2924502"/>
                    <a:pt x="4645033" y="2923257"/>
                    <a:pt x="4641297" y="2922012"/>
                  </a:cubicBezTo>
                  <a:cubicBezTo>
                    <a:pt x="4638807" y="2920767"/>
                    <a:pt x="4636317" y="2919522"/>
                    <a:pt x="4633826" y="2919522"/>
                  </a:cubicBezTo>
                  <a:cubicBezTo>
                    <a:pt x="4630091" y="2917032"/>
                    <a:pt x="4626355" y="2915787"/>
                    <a:pt x="4622620" y="2913297"/>
                  </a:cubicBezTo>
                  <a:cubicBezTo>
                    <a:pt x="4620129" y="2913297"/>
                    <a:pt x="4617639" y="2912052"/>
                    <a:pt x="4615149" y="2910807"/>
                  </a:cubicBezTo>
                  <a:cubicBezTo>
                    <a:pt x="4611413" y="2908317"/>
                    <a:pt x="4607678" y="2907072"/>
                    <a:pt x="4603942" y="2905827"/>
                  </a:cubicBezTo>
                  <a:cubicBezTo>
                    <a:pt x="4602697" y="2905827"/>
                    <a:pt x="4600207" y="2904582"/>
                    <a:pt x="4598961" y="2903337"/>
                  </a:cubicBezTo>
                  <a:cubicBezTo>
                    <a:pt x="4595226" y="2900847"/>
                    <a:pt x="4590246" y="2899602"/>
                    <a:pt x="4586510" y="2897112"/>
                  </a:cubicBezTo>
                  <a:cubicBezTo>
                    <a:pt x="4585265" y="2897112"/>
                    <a:pt x="4584019" y="2895867"/>
                    <a:pt x="4582774" y="2895867"/>
                  </a:cubicBezTo>
                  <a:cubicBezTo>
                    <a:pt x="4577794" y="2893377"/>
                    <a:pt x="4574058" y="2890887"/>
                    <a:pt x="4569077" y="2889642"/>
                  </a:cubicBezTo>
                  <a:cubicBezTo>
                    <a:pt x="4569077" y="2889642"/>
                    <a:pt x="4569077" y="2888397"/>
                    <a:pt x="4567832" y="2888397"/>
                  </a:cubicBezTo>
                  <a:cubicBezTo>
                    <a:pt x="4499347" y="2853536"/>
                    <a:pt x="4450786" y="2818675"/>
                    <a:pt x="4414675" y="2785059"/>
                  </a:cubicBezTo>
                  <a:close/>
                  <a:moveTo>
                    <a:pt x="5848969" y="2010177"/>
                  </a:moveTo>
                  <a:cubicBezTo>
                    <a:pt x="5820346" y="2041259"/>
                    <a:pt x="5724521" y="2130776"/>
                    <a:pt x="5531624" y="2161859"/>
                  </a:cubicBezTo>
                  <a:cubicBezTo>
                    <a:pt x="5489311" y="2169318"/>
                    <a:pt x="5439532" y="2174291"/>
                    <a:pt x="5388508" y="2180508"/>
                  </a:cubicBezTo>
                  <a:cubicBezTo>
                    <a:pt x="5164499" y="2205374"/>
                    <a:pt x="4888223" y="2237699"/>
                    <a:pt x="4867066" y="2414246"/>
                  </a:cubicBezTo>
                  <a:cubicBezTo>
                    <a:pt x="4859600" y="2476411"/>
                    <a:pt x="4872044" y="2522412"/>
                    <a:pt x="4904401" y="2557224"/>
                  </a:cubicBezTo>
                  <a:cubicBezTo>
                    <a:pt x="4929291" y="2583334"/>
                    <a:pt x="4962892" y="2601983"/>
                    <a:pt x="5003960" y="2615659"/>
                  </a:cubicBezTo>
                  <a:cubicBezTo>
                    <a:pt x="5040050" y="2620632"/>
                    <a:pt x="5694652" y="2697716"/>
                    <a:pt x="6055554" y="2413003"/>
                  </a:cubicBezTo>
                  <a:lnTo>
                    <a:pt x="6055554" y="2411760"/>
                  </a:lnTo>
                  <a:lnTo>
                    <a:pt x="6055554" y="2410516"/>
                  </a:lnTo>
                  <a:cubicBezTo>
                    <a:pt x="6055554" y="2405543"/>
                    <a:pt x="6054310" y="2398083"/>
                    <a:pt x="6053065" y="2389380"/>
                  </a:cubicBezTo>
                  <a:cubicBezTo>
                    <a:pt x="6044354" y="2327216"/>
                    <a:pt x="6005775" y="2175535"/>
                    <a:pt x="5848969" y="2010177"/>
                  </a:cubicBezTo>
                  <a:close/>
                  <a:moveTo>
                    <a:pt x="5519085" y="1775966"/>
                  </a:moveTo>
                  <a:cubicBezTo>
                    <a:pt x="5514105" y="1809565"/>
                    <a:pt x="5494187" y="1844407"/>
                    <a:pt x="5458085" y="1874273"/>
                  </a:cubicBezTo>
                  <a:cubicBezTo>
                    <a:pt x="5390859" y="1930270"/>
                    <a:pt x="5240224" y="1970090"/>
                    <a:pt x="5116977" y="1970090"/>
                  </a:cubicBezTo>
                  <a:cubicBezTo>
                    <a:pt x="5049751" y="1970090"/>
                    <a:pt x="4991240" y="1957646"/>
                    <a:pt x="4960117" y="1930270"/>
                  </a:cubicBezTo>
                  <a:cubicBezTo>
                    <a:pt x="4933974" y="1907871"/>
                    <a:pt x="4920280" y="1881739"/>
                    <a:pt x="4916545" y="1853118"/>
                  </a:cubicBezTo>
                  <a:cubicBezTo>
                    <a:pt x="4820687" y="1917826"/>
                    <a:pt x="4734788" y="2003688"/>
                    <a:pt x="4667562" y="2108217"/>
                  </a:cubicBezTo>
                  <a:cubicBezTo>
                    <a:pt x="4459661" y="2426779"/>
                    <a:pt x="4402395" y="2710498"/>
                    <a:pt x="4412356" y="2744096"/>
                  </a:cubicBezTo>
                  <a:cubicBezTo>
                    <a:pt x="4424803" y="2756540"/>
                    <a:pt x="4523152" y="2842402"/>
                    <a:pt x="5007425" y="2869779"/>
                  </a:cubicBezTo>
                  <a:cubicBezTo>
                    <a:pt x="5008669" y="2869779"/>
                    <a:pt x="5008669" y="2869779"/>
                    <a:pt x="5009915" y="2869779"/>
                  </a:cubicBezTo>
                  <a:cubicBezTo>
                    <a:pt x="5024854" y="2871023"/>
                    <a:pt x="5039792" y="2872268"/>
                    <a:pt x="5054731" y="2872268"/>
                  </a:cubicBezTo>
                  <a:cubicBezTo>
                    <a:pt x="5057221" y="2873512"/>
                    <a:pt x="5058467" y="2873512"/>
                    <a:pt x="5060957" y="2873512"/>
                  </a:cubicBezTo>
                  <a:cubicBezTo>
                    <a:pt x="5077140" y="2873512"/>
                    <a:pt x="5095813" y="2874756"/>
                    <a:pt x="5114487" y="2876001"/>
                  </a:cubicBezTo>
                  <a:cubicBezTo>
                    <a:pt x="5130671" y="2876001"/>
                    <a:pt x="5146855" y="2876001"/>
                    <a:pt x="5163039" y="2877245"/>
                  </a:cubicBezTo>
                  <a:cubicBezTo>
                    <a:pt x="5169263" y="2877245"/>
                    <a:pt x="5172999" y="2877245"/>
                    <a:pt x="5177978" y="2877245"/>
                  </a:cubicBezTo>
                  <a:cubicBezTo>
                    <a:pt x="5190427" y="2877245"/>
                    <a:pt x="5201631" y="2877245"/>
                    <a:pt x="5212836" y="2877245"/>
                  </a:cubicBezTo>
                  <a:cubicBezTo>
                    <a:pt x="5219060" y="2877245"/>
                    <a:pt x="5224040" y="2877245"/>
                    <a:pt x="5230264" y="2877245"/>
                  </a:cubicBezTo>
                  <a:cubicBezTo>
                    <a:pt x="5241469" y="2877245"/>
                    <a:pt x="5252673" y="2877245"/>
                    <a:pt x="5263877" y="2877245"/>
                  </a:cubicBezTo>
                  <a:cubicBezTo>
                    <a:pt x="5268857" y="2877245"/>
                    <a:pt x="5273836" y="2877245"/>
                    <a:pt x="5280061" y="2877245"/>
                  </a:cubicBezTo>
                  <a:cubicBezTo>
                    <a:pt x="5295000" y="2877245"/>
                    <a:pt x="5308694" y="2877245"/>
                    <a:pt x="5324879" y="2877245"/>
                  </a:cubicBezTo>
                  <a:cubicBezTo>
                    <a:pt x="5331103" y="2877245"/>
                    <a:pt x="5338572" y="2877245"/>
                    <a:pt x="5344798" y="2877245"/>
                  </a:cubicBezTo>
                  <a:cubicBezTo>
                    <a:pt x="5352266" y="2877245"/>
                    <a:pt x="5360981" y="2876001"/>
                    <a:pt x="5368450" y="2876001"/>
                  </a:cubicBezTo>
                  <a:cubicBezTo>
                    <a:pt x="5377165" y="2876001"/>
                    <a:pt x="5387124" y="2876001"/>
                    <a:pt x="5394593" y="2876001"/>
                  </a:cubicBezTo>
                  <a:cubicBezTo>
                    <a:pt x="5400818" y="2876001"/>
                    <a:pt x="5405798" y="2876001"/>
                    <a:pt x="5412022" y="2874756"/>
                  </a:cubicBezTo>
                  <a:cubicBezTo>
                    <a:pt x="5421982" y="2874756"/>
                    <a:pt x="5431941" y="2873512"/>
                    <a:pt x="5441900" y="2873512"/>
                  </a:cubicBezTo>
                  <a:cubicBezTo>
                    <a:pt x="5444390" y="2873512"/>
                    <a:pt x="5445635" y="2873512"/>
                    <a:pt x="5446880" y="2873512"/>
                  </a:cubicBezTo>
                  <a:cubicBezTo>
                    <a:pt x="5756864" y="2858579"/>
                    <a:pt x="6003358" y="2811293"/>
                    <a:pt x="6116645" y="2775206"/>
                  </a:cubicBezTo>
                  <a:cubicBezTo>
                    <a:pt x="6121625" y="2772717"/>
                    <a:pt x="6126604" y="2771473"/>
                    <a:pt x="6131584" y="2770228"/>
                  </a:cubicBezTo>
                  <a:cubicBezTo>
                    <a:pt x="6131584" y="2770228"/>
                    <a:pt x="6132829" y="2770228"/>
                    <a:pt x="6134074" y="2768984"/>
                  </a:cubicBezTo>
                  <a:cubicBezTo>
                    <a:pt x="6134074" y="2768984"/>
                    <a:pt x="6134074" y="2768984"/>
                    <a:pt x="6135319" y="2768984"/>
                  </a:cubicBezTo>
                  <a:cubicBezTo>
                    <a:pt x="6167687" y="2757784"/>
                    <a:pt x="6185115" y="2747829"/>
                    <a:pt x="6188850" y="2740363"/>
                  </a:cubicBezTo>
                  <a:cubicBezTo>
                    <a:pt x="6193830" y="2708009"/>
                    <a:pt x="6161462" y="2591037"/>
                    <a:pt x="6135319" y="2515130"/>
                  </a:cubicBezTo>
                  <a:cubicBezTo>
                    <a:pt x="6125359" y="2484020"/>
                    <a:pt x="6117890" y="2465354"/>
                    <a:pt x="6111665" y="2456644"/>
                  </a:cubicBezTo>
                  <a:cubicBezTo>
                    <a:pt x="6002113" y="2551217"/>
                    <a:pt x="5719517" y="2655745"/>
                    <a:pt x="5393348" y="2668189"/>
                  </a:cubicBezTo>
                  <a:cubicBezTo>
                    <a:pt x="5373430" y="2669433"/>
                    <a:pt x="5353511" y="2669433"/>
                    <a:pt x="5333592" y="2670678"/>
                  </a:cubicBezTo>
                  <a:cubicBezTo>
                    <a:pt x="5331103" y="2670678"/>
                    <a:pt x="5328613" y="2670678"/>
                    <a:pt x="5326123" y="2670678"/>
                  </a:cubicBezTo>
                  <a:cubicBezTo>
                    <a:pt x="5312429" y="2670678"/>
                    <a:pt x="5296245" y="2670678"/>
                    <a:pt x="5281306" y="2670678"/>
                  </a:cubicBezTo>
                  <a:cubicBezTo>
                    <a:pt x="5278816" y="2670678"/>
                    <a:pt x="5275081" y="2670678"/>
                    <a:pt x="5271347" y="2670678"/>
                  </a:cubicBezTo>
                  <a:cubicBezTo>
                    <a:pt x="5182958" y="2670678"/>
                    <a:pt x="5100793" y="2665700"/>
                    <a:pt x="5031078" y="2648279"/>
                  </a:cubicBezTo>
                  <a:cubicBezTo>
                    <a:pt x="5028588" y="2648279"/>
                    <a:pt x="5027344" y="2648279"/>
                    <a:pt x="5026099" y="2648279"/>
                  </a:cubicBezTo>
                  <a:cubicBezTo>
                    <a:pt x="5017384" y="2645790"/>
                    <a:pt x="5008669" y="2643301"/>
                    <a:pt x="5001200" y="2640812"/>
                  </a:cubicBezTo>
                  <a:cubicBezTo>
                    <a:pt x="4999955" y="2640812"/>
                    <a:pt x="4998710" y="2640812"/>
                    <a:pt x="4997465" y="2639568"/>
                  </a:cubicBezTo>
                  <a:cubicBezTo>
                    <a:pt x="4951403" y="2624635"/>
                    <a:pt x="4912811" y="2604725"/>
                    <a:pt x="4886667" y="2574860"/>
                  </a:cubicBezTo>
                  <a:cubicBezTo>
                    <a:pt x="4848075" y="2535040"/>
                    <a:pt x="4834381" y="2479043"/>
                    <a:pt x="4841851" y="2411846"/>
                  </a:cubicBezTo>
                  <a:cubicBezTo>
                    <a:pt x="4865504" y="2215233"/>
                    <a:pt x="5153080" y="2181635"/>
                    <a:pt x="5384634" y="2155503"/>
                  </a:cubicBezTo>
                  <a:cubicBezTo>
                    <a:pt x="5435676" y="2150526"/>
                    <a:pt x="5485472" y="2144304"/>
                    <a:pt x="5527799" y="2136837"/>
                  </a:cubicBezTo>
                  <a:cubicBezTo>
                    <a:pt x="5714537" y="2106972"/>
                    <a:pt x="5806661" y="2018621"/>
                    <a:pt x="5831559" y="1992489"/>
                  </a:cubicBezTo>
                  <a:cubicBezTo>
                    <a:pt x="5789232" y="1948935"/>
                    <a:pt x="5739435" y="1905382"/>
                    <a:pt x="5680924" y="1863073"/>
                  </a:cubicBezTo>
                  <a:cubicBezTo>
                    <a:pt x="5628639" y="1825742"/>
                    <a:pt x="5575106" y="1797121"/>
                    <a:pt x="5519085" y="1775966"/>
                  </a:cubicBezTo>
                  <a:close/>
                  <a:moveTo>
                    <a:pt x="5322171" y="1732366"/>
                  </a:moveTo>
                  <a:cubicBezTo>
                    <a:pt x="5192900" y="1727412"/>
                    <a:pt x="5062386" y="1762090"/>
                    <a:pt x="4941816" y="1836400"/>
                  </a:cubicBezTo>
                  <a:cubicBezTo>
                    <a:pt x="4940573" y="1863648"/>
                    <a:pt x="4951760" y="1888418"/>
                    <a:pt x="4975377" y="1909472"/>
                  </a:cubicBezTo>
                  <a:cubicBezTo>
                    <a:pt x="5049956" y="1975113"/>
                    <a:pt x="5338330" y="1940435"/>
                    <a:pt x="5441499" y="1853740"/>
                  </a:cubicBezTo>
                  <a:cubicBezTo>
                    <a:pt x="5475059" y="1825254"/>
                    <a:pt x="5493704" y="1794291"/>
                    <a:pt x="5494947" y="1765806"/>
                  </a:cubicBezTo>
                  <a:cubicBezTo>
                    <a:pt x="5488732" y="1763329"/>
                    <a:pt x="5482518" y="1760852"/>
                    <a:pt x="5476302" y="1759613"/>
                  </a:cubicBezTo>
                  <a:cubicBezTo>
                    <a:pt x="5473816" y="1758375"/>
                    <a:pt x="5470087" y="1757136"/>
                    <a:pt x="5467601" y="1755898"/>
                  </a:cubicBezTo>
                  <a:cubicBezTo>
                    <a:pt x="5460143" y="1754659"/>
                    <a:pt x="5453929" y="1753421"/>
                    <a:pt x="5446471" y="1752182"/>
                  </a:cubicBezTo>
                  <a:cubicBezTo>
                    <a:pt x="5442742" y="1749705"/>
                    <a:pt x="5437770" y="1748467"/>
                    <a:pt x="5432798" y="1747228"/>
                  </a:cubicBezTo>
                  <a:cubicBezTo>
                    <a:pt x="5427826" y="1745990"/>
                    <a:pt x="5422854" y="1745990"/>
                    <a:pt x="5416639" y="1744751"/>
                  </a:cubicBezTo>
                  <a:cubicBezTo>
                    <a:pt x="5410424" y="1743513"/>
                    <a:pt x="5404209" y="1741036"/>
                    <a:pt x="5396751" y="1741036"/>
                  </a:cubicBezTo>
                  <a:cubicBezTo>
                    <a:pt x="5393022" y="1739797"/>
                    <a:pt x="5389293" y="1739797"/>
                    <a:pt x="5385564" y="1738559"/>
                  </a:cubicBezTo>
                  <a:cubicBezTo>
                    <a:pt x="5376863" y="1738559"/>
                    <a:pt x="5368162" y="1736082"/>
                    <a:pt x="5360704" y="1736082"/>
                  </a:cubicBezTo>
                  <a:cubicBezTo>
                    <a:pt x="5358218" y="1736082"/>
                    <a:pt x="5355732" y="1734843"/>
                    <a:pt x="5353247" y="1734843"/>
                  </a:cubicBezTo>
                  <a:cubicBezTo>
                    <a:pt x="5344545" y="1733605"/>
                    <a:pt x="5333359" y="1733605"/>
                    <a:pt x="5322171" y="1732366"/>
                  </a:cubicBezTo>
                  <a:close/>
                  <a:moveTo>
                    <a:pt x="2400839" y="825"/>
                  </a:moveTo>
                  <a:cubicBezTo>
                    <a:pt x="2765473" y="21576"/>
                    <a:pt x="3034652" y="430211"/>
                    <a:pt x="3172453" y="837751"/>
                  </a:cubicBezTo>
                  <a:cubicBezTo>
                    <a:pt x="3230998" y="1013379"/>
                    <a:pt x="3258403" y="1186515"/>
                    <a:pt x="3282071" y="1339722"/>
                  </a:cubicBezTo>
                  <a:cubicBezTo>
                    <a:pt x="3318195" y="1560191"/>
                    <a:pt x="3348090" y="1750766"/>
                    <a:pt x="3457708" y="1891517"/>
                  </a:cubicBezTo>
                  <a:cubicBezTo>
                    <a:pt x="3639575" y="2125687"/>
                    <a:pt x="4190156" y="2321244"/>
                    <a:pt x="4519010" y="2318753"/>
                  </a:cubicBezTo>
                  <a:cubicBezTo>
                    <a:pt x="4553888" y="2247755"/>
                    <a:pt x="4596241" y="2170528"/>
                    <a:pt x="4646067" y="2093302"/>
                  </a:cubicBezTo>
                  <a:cubicBezTo>
                    <a:pt x="4776861" y="1894008"/>
                    <a:pt x="4969939" y="1756994"/>
                    <a:pt x="5176718" y="1718380"/>
                  </a:cubicBezTo>
                  <a:cubicBezTo>
                    <a:pt x="5215333" y="1710907"/>
                    <a:pt x="5252703" y="1707170"/>
                    <a:pt x="5290073" y="1707170"/>
                  </a:cubicBezTo>
                  <a:cubicBezTo>
                    <a:pt x="5302530" y="1707170"/>
                    <a:pt x="5314986" y="1707170"/>
                    <a:pt x="5326197" y="1708416"/>
                  </a:cubicBezTo>
                  <a:cubicBezTo>
                    <a:pt x="5327443" y="1708416"/>
                    <a:pt x="5328689" y="1708416"/>
                    <a:pt x="5329934" y="1708416"/>
                  </a:cubicBezTo>
                  <a:cubicBezTo>
                    <a:pt x="5339899" y="1708416"/>
                    <a:pt x="5351110" y="1709661"/>
                    <a:pt x="5361075" y="1710907"/>
                  </a:cubicBezTo>
                  <a:cubicBezTo>
                    <a:pt x="5363567" y="1710907"/>
                    <a:pt x="5366058" y="1710907"/>
                    <a:pt x="5367304" y="1710907"/>
                  </a:cubicBezTo>
                  <a:cubicBezTo>
                    <a:pt x="5377269" y="1712152"/>
                    <a:pt x="5387234" y="1713398"/>
                    <a:pt x="5395955" y="1714644"/>
                  </a:cubicBezTo>
                  <a:cubicBezTo>
                    <a:pt x="5398445" y="1715889"/>
                    <a:pt x="5402182" y="1715889"/>
                    <a:pt x="5404674" y="1715889"/>
                  </a:cubicBezTo>
                  <a:cubicBezTo>
                    <a:pt x="5413393" y="1718380"/>
                    <a:pt x="5422113" y="1719626"/>
                    <a:pt x="5430832" y="1722117"/>
                  </a:cubicBezTo>
                  <a:cubicBezTo>
                    <a:pt x="5433324" y="1722117"/>
                    <a:pt x="5438306" y="1723363"/>
                    <a:pt x="5442043" y="1724608"/>
                  </a:cubicBezTo>
                  <a:cubicBezTo>
                    <a:pt x="5449517" y="1725854"/>
                    <a:pt x="5456991" y="1727100"/>
                    <a:pt x="5464465" y="1729591"/>
                  </a:cubicBezTo>
                  <a:cubicBezTo>
                    <a:pt x="5474430" y="1732082"/>
                    <a:pt x="5484396" y="1735819"/>
                    <a:pt x="5493115" y="1738310"/>
                  </a:cubicBezTo>
                  <a:cubicBezTo>
                    <a:pt x="5498098" y="1739555"/>
                    <a:pt x="5504326" y="1742047"/>
                    <a:pt x="5509309" y="1743292"/>
                  </a:cubicBezTo>
                  <a:cubicBezTo>
                    <a:pt x="5510555" y="1743292"/>
                    <a:pt x="5510555" y="1744538"/>
                    <a:pt x="5511800" y="1744538"/>
                  </a:cubicBezTo>
                  <a:lnTo>
                    <a:pt x="5513047" y="1745783"/>
                  </a:lnTo>
                  <a:cubicBezTo>
                    <a:pt x="5575329" y="1768204"/>
                    <a:pt x="5636366" y="1800589"/>
                    <a:pt x="5694912" y="1841693"/>
                  </a:cubicBezTo>
                  <a:cubicBezTo>
                    <a:pt x="5973940" y="2042233"/>
                    <a:pt x="6051171" y="2250246"/>
                    <a:pt x="6073592" y="2353629"/>
                  </a:cubicBezTo>
                  <a:cubicBezTo>
                    <a:pt x="6123419" y="2287613"/>
                    <a:pt x="6124664" y="2226580"/>
                    <a:pt x="6125910" y="2124442"/>
                  </a:cubicBezTo>
                  <a:cubicBezTo>
                    <a:pt x="6127156" y="2087074"/>
                    <a:pt x="6128401" y="2045970"/>
                    <a:pt x="6130893" y="1998637"/>
                  </a:cubicBezTo>
                  <a:lnTo>
                    <a:pt x="6132138" y="1977462"/>
                  </a:lnTo>
                  <a:cubicBezTo>
                    <a:pt x="6144595" y="1786888"/>
                    <a:pt x="6154560" y="1634926"/>
                    <a:pt x="6402446" y="1316056"/>
                  </a:cubicBezTo>
                  <a:cubicBezTo>
                    <a:pt x="6675246" y="964801"/>
                    <a:pt x="7189703" y="601089"/>
                    <a:pt x="7742775" y="729385"/>
                  </a:cubicBezTo>
                  <a:cubicBezTo>
                    <a:pt x="7976959" y="784191"/>
                    <a:pt x="8140141" y="962310"/>
                    <a:pt x="8223599" y="1257513"/>
                  </a:cubicBezTo>
                  <a:cubicBezTo>
                    <a:pt x="8294602" y="1505385"/>
                    <a:pt x="8299585" y="1790624"/>
                    <a:pt x="8303321" y="1997392"/>
                  </a:cubicBezTo>
                  <a:cubicBezTo>
                    <a:pt x="8303321" y="2026040"/>
                    <a:pt x="8304567" y="2053443"/>
                    <a:pt x="8304567" y="2078355"/>
                  </a:cubicBezTo>
                  <a:cubicBezTo>
                    <a:pt x="8305813" y="2125687"/>
                    <a:pt x="8305813" y="2176756"/>
                    <a:pt x="8307059" y="2230316"/>
                  </a:cubicBezTo>
                  <a:cubicBezTo>
                    <a:pt x="8312041" y="2612711"/>
                    <a:pt x="8317024" y="3088525"/>
                    <a:pt x="8535014" y="3352590"/>
                  </a:cubicBezTo>
                  <a:cubicBezTo>
                    <a:pt x="8685739" y="3534445"/>
                    <a:pt x="8967258" y="3652776"/>
                    <a:pt x="9251268" y="3654022"/>
                  </a:cubicBezTo>
                  <a:cubicBezTo>
                    <a:pt x="9253759" y="3654022"/>
                    <a:pt x="9255005" y="3654022"/>
                    <a:pt x="9256251" y="3654022"/>
                  </a:cubicBezTo>
                  <a:cubicBezTo>
                    <a:pt x="9524067" y="3654022"/>
                    <a:pt x="9757006" y="3551884"/>
                    <a:pt x="9913959" y="3365046"/>
                  </a:cubicBezTo>
                  <a:cubicBezTo>
                    <a:pt x="10266480" y="2945283"/>
                    <a:pt x="10231602" y="2666272"/>
                    <a:pt x="10059701" y="2352384"/>
                  </a:cubicBezTo>
                  <a:cubicBezTo>
                    <a:pt x="10012366" y="2267684"/>
                    <a:pt x="9950083" y="2186721"/>
                    <a:pt x="9882817" y="2100775"/>
                  </a:cubicBezTo>
                  <a:cubicBezTo>
                    <a:pt x="9708425" y="1879061"/>
                    <a:pt x="9510365" y="1626207"/>
                    <a:pt x="9499154" y="1167831"/>
                  </a:cubicBezTo>
                  <a:cubicBezTo>
                    <a:pt x="9491680" y="877610"/>
                    <a:pt x="9611264" y="599844"/>
                    <a:pt x="9837974" y="388094"/>
                  </a:cubicBezTo>
                  <a:cubicBezTo>
                    <a:pt x="10045999" y="191292"/>
                    <a:pt x="10321289" y="82926"/>
                    <a:pt x="10556719" y="104101"/>
                  </a:cubicBezTo>
                  <a:cubicBezTo>
                    <a:pt x="10896784" y="135240"/>
                    <a:pt x="11040034" y="450374"/>
                    <a:pt x="11092352" y="618528"/>
                  </a:cubicBezTo>
                  <a:cubicBezTo>
                    <a:pt x="11249305" y="586142"/>
                    <a:pt x="11386328" y="602335"/>
                    <a:pt x="11499683" y="668351"/>
                  </a:cubicBezTo>
                  <a:cubicBezTo>
                    <a:pt x="11700234" y="785436"/>
                    <a:pt x="11753797" y="1013379"/>
                    <a:pt x="11756288" y="1023343"/>
                  </a:cubicBezTo>
                  <a:cubicBezTo>
                    <a:pt x="11758780" y="1028326"/>
                    <a:pt x="11753797" y="1033308"/>
                    <a:pt x="11748814" y="1035799"/>
                  </a:cubicBezTo>
                  <a:lnTo>
                    <a:pt x="11629231" y="1081886"/>
                  </a:lnTo>
                  <a:cubicBezTo>
                    <a:pt x="11623003" y="1084377"/>
                    <a:pt x="11616775" y="1081886"/>
                    <a:pt x="11613038" y="1075658"/>
                  </a:cubicBezTo>
                  <a:cubicBezTo>
                    <a:pt x="11508402" y="831523"/>
                    <a:pt x="11335256" y="761770"/>
                    <a:pt x="11083632" y="865154"/>
                  </a:cubicBezTo>
                  <a:cubicBezTo>
                    <a:pt x="10832009" y="967292"/>
                    <a:pt x="10839483" y="1221391"/>
                    <a:pt x="10865642" y="1365879"/>
                  </a:cubicBezTo>
                  <a:cubicBezTo>
                    <a:pt x="10866888" y="1370862"/>
                    <a:pt x="10864397" y="1375844"/>
                    <a:pt x="10858168" y="1378335"/>
                  </a:cubicBezTo>
                  <a:lnTo>
                    <a:pt x="10676302" y="1449334"/>
                  </a:lnTo>
                  <a:cubicBezTo>
                    <a:pt x="10675056" y="1449334"/>
                    <a:pt x="10673811" y="1449334"/>
                    <a:pt x="10671319" y="1449334"/>
                  </a:cubicBezTo>
                  <a:cubicBezTo>
                    <a:pt x="10670074" y="1449334"/>
                    <a:pt x="10667582" y="1449334"/>
                    <a:pt x="10666337" y="1448088"/>
                  </a:cubicBezTo>
                  <a:cubicBezTo>
                    <a:pt x="10663845" y="1446843"/>
                    <a:pt x="10661354" y="1443106"/>
                    <a:pt x="10660108" y="1440615"/>
                  </a:cubicBezTo>
                  <a:cubicBezTo>
                    <a:pt x="10631458" y="1340968"/>
                    <a:pt x="10610282" y="1186515"/>
                    <a:pt x="10663845" y="1020852"/>
                  </a:cubicBezTo>
                  <a:cubicBezTo>
                    <a:pt x="10726128" y="826541"/>
                    <a:pt x="10851940" y="724403"/>
                    <a:pt x="10931662" y="677070"/>
                  </a:cubicBezTo>
                  <a:cubicBezTo>
                    <a:pt x="10898029" y="564967"/>
                    <a:pt x="10824535" y="420479"/>
                    <a:pt x="10665091" y="307131"/>
                  </a:cubicBezTo>
                  <a:cubicBezTo>
                    <a:pt x="10541771" y="219940"/>
                    <a:pt x="10323781" y="251080"/>
                    <a:pt x="10108282" y="385603"/>
                  </a:cubicBezTo>
                  <a:cubicBezTo>
                    <a:pt x="9857904" y="542547"/>
                    <a:pt x="9588842" y="872627"/>
                    <a:pt x="9657353" y="1283671"/>
                  </a:cubicBezTo>
                  <a:cubicBezTo>
                    <a:pt x="9718390" y="1646136"/>
                    <a:pt x="9879080" y="1849167"/>
                    <a:pt x="10036033" y="2045970"/>
                  </a:cubicBezTo>
                  <a:cubicBezTo>
                    <a:pt x="10176793" y="2224088"/>
                    <a:pt x="10310078" y="2390997"/>
                    <a:pt x="10349939" y="2661289"/>
                  </a:cubicBezTo>
                  <a:cubicBezTo>
                    <a:pt x="10388555" y="2919126"/>
                    <a:pt x="10316307" y="3178208"/>
                    <a:pt x="10145651" y="3392448"/>
                  </a:cubicBezTo>
                  <a:cubicBezTo>
                    <a:pt x="9958802" y="3627864"/>
                    <a:pt x="9677284" y="3777335"/>
                    <a:pt x="9372097" y="3802246"/>
                  </a:cubicBezTo>
                  <a:cubicBezTo>
                    <a:pt x="9311060" y="3807229"/>
                    <a:pt x="9252514" y="3809720"/>
                    <a:pt x="9196459" y="3809720"/>
                  </a:cubicBezTo>
                  <a:cubicBezTo>
                    <a:pt x="8709407" y="3809720"/>
                    <a:pt x="8414185" y="3624128"/>
                    <a:pt x="8251004" y="3220558"/>
                  </a:cubicBezTo>
                  <a:cubicBezTo>
                    <a:pt x="8107753" y="2864320"/>
                    <a:pt x="8110245" y="2493135"/>
                    <a:pt x="8113981" y="2063408"/>
                  </a:cubicBezTo>
                  <a:cubicBezTo>
                    <a:pt x="8115227" y="1994901"/>
                    <a:pt x="8116473" y="1923902"/>
                    <a:pt x="8116473" y="1851658"/>
                  </a:cubicBezTo>
                  <a:cubicBezTo>
                    <a:pt x="8116473" y="1403247"/>
                    <a:pt x="8018066" y="1110534"/>
                    <a:pt x="7817515" y="959818"/>
                  </a:cubicBezTo>
                  <a:cubicBezTo>
                    <a:pt x="7645613" y="829032"/>
                    <a:pt x="7214615" y="790419"/>
                    <a:pt x="6731300" y="1217655"/>
                  </a:cubicBezTo>
                  <a:cubicBezTo>
                    <a:pt x="6315250" y="1583857"/>
                    <a:pt x="6305285" y="1835466"/>
                    <a:pt x="6295320" y="2078355"/>
                  </a:cubicBezTo>
                  <a:cubicBezTo>
                    <a:pt x="6294074" y="2118214"/>
                    <a:pt x="6292828" y="2155581"/>
                    <a:pt x="6289091" y="2194194"/>
                  </a:cubicBezTo>
                  <a:cubicBezTo>
                    <a:pt x="6272898" y="2384769"/>
                    <a:pt x="6205632" y="2475697"/>
                    <a:pt x="6162034" y="2513064"/>
                  </a:cubicBezTo>
                  <a:cubicBezTo>
                    <a:pt x="6190684" y="2595273"/>
                    <a:pt x="6218089" y="2711113"/>
                    <a:pt x="6213106" y="2743498"/>
                  </a:cubicBezTo>
                  <a:cubicBezTo>
                    <a:pt x="6211861" y="2753463"/>
                    <a:pt x="6200650" y="2763427"/>
                    <a:pt x="6181965" y="2773392"/>
                  </a:cubicBezTo>
                  <a:cubicBezTo>
                    <a:pt x="6195667" y="2778374"/>
                    <a:pt x="6210615" y="2785848"/>
                    <a:pt x="6224317" y="2798304"/>
                  </a:cubicBezTo>
                  <a:cubicBezTo>
                    <a:pt x="6240511" y="2815742"/>
                    <a:pt x="6290337" y="2922862"/>
                    <a:pt x="6333935" y="3026246"/>
                  </a:cubicBezTo>
                  <a:cubicBezTo>
                    <a:pt x="6408675" y="3018773"/>
                    <a:pt x="6483414" y="3018773"/>
                    <a:pt x="6558154" y="3023755"/>
                  </a:cubicBezTo>
                  <a:cubicBezTo>
                    <a:pt x="6756213" y="3041193"/>
                    <a:pt x="7043961" y="3118419"/>
                    <a:pt x="7285619" y="3391203"/>
                  </a:cubicBezTo>
                  <a:cubicBezTo>
                    <a:pt x="7741529" y="3904384"/>
                    <a:pt x="7818761" y="4344077"/>
                    <a:pt x="7543469" y="4857258"/>
                  </a:cubicBezTo>
                  <a:cubicBezTo>
                    <a:pt x="7477450" y="4980571"/>
                    <a:pt x="7391499" y="5116340"/>
                    <a:pt x="7299321" y="5262073"/>
                  </a:cubicBezTo>
                  <a:cubicBezTo>
                    <a:pt x="7030258" y="5683081"/>
                    <a:pt x="6696422" y="6206228"/>
                    <a:pt x="6647841" y="6767987"/>
                  </a:cubicBezTo>
                  <a:cubicBezTo>
                    <a:pt x="6621682" y="7068174"/>
                    <a:pt x="6730055" y="7301099"/>
                    <a:pt x="6938079" y="7393272"/>
                  </a:cubicBezTo>
                  <a:cubicBezTo>
                    <a:pt x="7183475" y="7501638"/>
                    <a:pt x="7507345" y="7393272"/>
                    <a:pt x="7763951" y="7115506"/>
                  </a:cubicBezTo>
                  <a:cubicBezTo>
                    <a:pt x="8015575" y="6842723"/>
                    <a:pt x="8251004" y="6356944"/>
                    <a:pt x="8459029" y="5928463"/>
                  </a:cubicBezTo>
                  <a:cubicBezTo>
                    <a:pt x="8770444" y="5289477"/>
                    <a:pt x="8956047" y="4928257"/>
                    <a:pt x="9179020" y="4959396"/>
                  </a:cubicBezTo>
                  <a:cubicBezTo>
                    <a:pt x="9390782" y="4988045"/>
                    <a:pt x="9440608" y="5243389"/>
                    <a:pt x="9492926" y="5514927"/>
                  </a:cubicBezTo>
                  <a:cubicBezTo>
                    <a:pt x="9543998" y="5781483"/>
                    <a:pt x="9601298" y="6081669"/>
                    <a:pt x="9809323" y="6185053"/>
                  </a:cubicBezTo>
                  <a:cubicBezTo>
                    <a:pt x="9997418" y="6279717"/>
                    <a:pt x="10214163" y="6251069"/>
                    <a:pt x="10361150" y="6112809"/>
                  </a:cubicBezTo>
                  <a:cubicBezTo>
                    <a:pt x="10524332" y="5962093"/>
                    <a:pt x="10559210" y="5724186"/>
                    <a:pt x="10455820" y="5475069"/>
                  </a:cubicBezTo>
                  <a:cubicBezTo>
                    <a:pt x="10277691" y="5046587"/>
                    <a:pt x="10376098" y="4898363"/>
                    <a:pt x="10450838" y="4847293"/>
                  </a:cubicBezTo>
                  <a:cubicBezTo>
                    <a:pt x="10524332" y="4798715"/>
                    <a:pt x="10622739" y="4811171"/>
                    <a:pt x="10719900" y="4875942"/>
                  </a:cubicBezTo>
                  <a:cubicBezTo>
                    <a:pt x="10982734" y="4501020"/>
                    <a:pt x="11458576" y="4669175"/>
                    <a:pt x="11464804" y="4670420"/>
                  </a:cubicBezTo>
                  <a:cubicBezTo>
                    <a:pt x="11467295" y="4671665"/>
                    <a:pt x="11469787" y="4674157"/>
                    <a:pt x="11471032" y="4677893"/>
                  </a:cubicBezTo>
                  <a:cubicBezTo>
                    <a:pt x="11472278" y="4681631"/>
                    <a:pt x="11472278" y="4685367"/>
                    <a:pt x="11471032" y="4687858"/>
                  </a:cubicBezTo>
                  <a:lnTo>
                    <a:pt x="11390065" y="4836083"/>
                  </a:lnTo>
                  <a:cubicBezTo>
                    <a:pt x="11387573" y="4842311"/>
                    <a:pt x="11381345" y="4844802"/>
                    <a:pt x="11376362" y="4843557"/>
                  </a:cubicBezTo>
                  <a:cubicBezTo>
                    <a:pt x="11239340" y="4814908"/>
                    <a:pt x="10977751" y="4831101"/>
                    <a:pt x="10864397" y="5072745"/>
                  </a:cubicBezTo>
                  <a:cubicBezTo>
                    <a:pt x="10756024" y="5306915"/>
                    <a:pt x="10906749" y="5504963"/>
                    <a:pt x="10977751" y="5578453"/>
                  </a:cubicBezTo>
                  <a:cubicBezTo>
                    <a:pt x="10981488" y="5582189"/>
                    <a:pt x="10981488" y="5588417"/>
                    <a:pt x="10978997" y="5592154"/>
                  </a:cubicBezTo>
                  <a:lnTo>
                    <a:pt x="10875607" y="5785220"/>
                  </a:lnTo>
                  <a:cubicBezTo>
                    <a:pt x="10873116" y="5787711"/>
                    <a:pt x="10869379" y="5790202"/>
                    <a:pt x="10866888" y="5791448"/>
                  </a:cubicBezTo>
                  <a:cubicBezTo>
                    <a:pt x="10865642" y="5791448"/>
                    <a:pt x="10865642" y="5791448"/>
                    <a:pt x="10864397" y="5791448"/>
                  </a:cubicBezTo>
                  <a:cubicBezTo>
                    <a:pt x="10861905" y="5791448"/>
                    <a:pt x="10858168" y="5790202"/>
                    <a:pt x="10855677" y="5788957"/>
                  </a:cubicBezTo>
                  <a:cubicBezTo>
                    <a:pt x="10851940" y="5785220"/>
                    <a:pt x="10453329" y="5457631"/>
                    <a:pt x="10647652" y="5006729"/>
                  </a:cubicBezTo>
                  <a:cubicBezTo>
                    <a:pt x="10592843" y="4966869"/>
                    <a:pt x="10550490" y="4960641"/>
                    <a:pt x="10533051" y="4971852"/>
                  </a:cubicBezTo>
                  <a:cubicBezTo>
                    <a:pt x="10505647" y="4989290"/>
                    <a:pt x="10463294" y="5106375"/>
                    <a:pt x="10592843" y="5419017"/>
                  </a:cubicBezTo>
                  <a:cubicBezTo>
                    <a:pt x="10721146" y="5726677"/>
                    <a:pt x="10671319" y="6026863"/>
                    <a:pt x="10463294" y="6221175"/>
                  </a:cubicBezTo>
                  <a:cubicBezTo>
                    <a:pt x="10270217" y="6401785"/>
                    <a:pt x="9986207" y="6440399"/>
                    <a:pt x="9743303" y="6319577"/>
                  </a:cubicBezTo>
                  <a:cubicBezTo>
                    <a:pt x="9469258" y="6182562"/>
                    <a:pt x="9404484" y="5842517"/>
                    <a:pt x="9347184" y="5542331"/>
                  </a:cubicBezTo>
                  <a:cubicBezTo>
                    <a:pt x="9304831" y="5325599"/>
                    <a:pt x="9266216" y="5120077"/>
                    <a:pt x="9159089" y="5106375"/>
                  </a:cubicBezTo>
                  <a:cubicBezTo>
                    <a:pt x="9137913" y="5102639"/>
                    <a:pt x="9070648" y="5118831"/>
                    <a:pt x="8936116" y="5335563"/>
                  </a:cubicBezTo>
                  <a:cubicBezTo>
                    <a:pt x="8830235" y="5503717"/>
                    <a:pt x="8715635" y="5741625"/>
                    <a:pt x="8593560" y="5993233"/>
                  </a:cubicBezTo>
                  <a:cubicBezTo>
                    <a:pt x="8380553" y="6430433"/>
                    <a:pt x="8140141" y="6927423"/>
                    <a:pt x="7872323" y="7216399"/>
                  </a:cubicBezTo>
                  <a:cubicBezTo>
                    <a:pt x="7658071" y="7449323"/>
                    <a:pt x="7391499" y="7582601"/>
                    <a:pt x="7141122" y="7582601"/>
                  </a:cubicBezTo>
                  <a:lnTo>
                    <a:pt x="7139876" y="7582601"/>
                  </a:lnTo>
                  <a:cubicBezTo>
                    <a:pt x="7047697" y="7582601"/>
                    <a:pt x="6959255" y="7563917"/>
                    <a:pt x="6877042" y="7529041"/>
                  </a:cubicBezTo>
                  <a:cubicBezTo>
                    <a:pt x="6609226" y="7410710"/>
                    <a:pt x="6468466" y="7120489"/>
                    <a:pt x="6499608" y="6755531"/>
                  </a:cubicBezTo>
                  <a:cubicBezTo>
                    <a:pt x="6551925" y="6157650"/>
                    <a:pt x="6896973" y="5617065"/>
                    <a:pt x="7173509" y="5182356"/>
                  </a:cubicBezTo>
                  <a:cubicBezTo>
                    <a:pt x="7264442" y="5040359"/>
                    <a:pt x="7350393" y="4905836"/>
                    <a:pt x="7412675" y="4787505"/>
                  </a:cubicBezTo>
                  <a:cubicBezTo>
                    <a:pt x="7656825" y="4331621"/>
                    <a:pt x="7588313" y="3955453"/>
                    <a:pt x="7174755" y="3489604"/>
                  </a:cubicBezTo>
                  <a:cubicBezTo>
                    <a:pt x="7007837" y="3301521"/>
                    <a:pt x="6797320" y="3194400"/>
                    <a:pt x="6549434" y="3173225"/>
                  </a:cubicBezTo>
                  <a:cubicBezTo>
                    <a:pt x="6499608" y="3168243"/>
                    <a:pt x="6448536" y="3166997"/>
                    <a:pt x="6396218" y="3170734"/>
                  </a:cubicBezTo>
                  <a:cubicBezTo>
                    <a:pt x="6403692" y="3188172"/>
                    <a:pt x="6409920" y="3203119"/>
                    <a:pt x="6413657" y="3213084"/>
                  </a:cubicBezTo>
                  <a:lnTo>
                    <a:pt x="6414903" y="3213084"/>
                  </a:lnTo>
                  <a:cubicBezTo>
                    <a:pt x="6417394" y="3211838"/>
                    <a:pt x="6419886" y="3210593"/>
                    <a:pt x="6423623" y="3210593"/>
                  </a:cubicBezTo>
                  <a:cubicBezTo>
                    <a:pt x="6428605" y="3209347"/>
                    <a:pt x="6432342" y="3208102"/>
                    <a:pt x="6437325" y="3208102"/>
                  </a:cubicBezTo>
                  <a:cubicBezTo>
                    <a:pt x="6442307" y="3208102"/>
                    <a:pt x="6448536" y="3210593"/>
                    <a:pt x="6453518" y="3213084"/>
                  </a:cubicBezTo>
                  <a:cubicBezTo>
                    <a:pt x="6478432" y="3226785"/>
                    <a:pt x="6504590" y="3270381"/>
                    <a:pt x="6554417" y="3443518"/>
                  </a:cubicBezTo>
                  <a:cubicBezTo>
                    <a:pt x="6632893" y="3717547"/>
                    <a:pt x="6655315" y="3992821"/>
                    <a:pt x="6654069" y="4027697"/>
                  </a:cubicBezTo>
                  <a:cubicBezTo>
                    <a:pt x="6654069" y="4036417"/>
                    <a:pt x="6651578" y="4045136"/>
                    <a:pt x="6646596" y="4053855"/>
                  </a:cubicBezTo>
                  <a:cubicBezTo>
                    <a:pt x="6636630" y="4071293"/>
                    <a:pt x="6617945" y="4084995"/>
                    <a:pt x="6607980" y="4091222"/>
                  </a:cubicBezTo>
                  <a:cubicBezTo>
                    <a:pt x="6609226" y="4108661"/>
                    <a:pt x="6611717" y="4127344"/>
                    <a:pt x="6611717" y="4144783"/>
                  </a:cubicBezTo>
                  <a:cubicBezTo>
                    <a:pt x="6611717" y="4146028"/>
                    <a:pt x="6611717" y="4146028"/>
                    <a:pt x="6611717" y="4147274"/>
                  </a:cubicBezTo>
                  <a:cubicBezTo>
                    <a:pt x="6612963" y="4165957"/>
                    <a:pt x="6612963" y="4183396"/>
                    <a:pt x="6614208" y="4200834"/>
                  </a:cubicBezTo>
                  <a:lnTo>
                    <a:pt x="6614208" y="4202079"/>
                  </a:lnTo>
                  <a:cubicBezTo>
                    <a:pt x="6615454" y="4285534"/>
                    <a:pt x="6611717" y="4352795"/>
                    <a:pt x="6609226" y="4385181"/>
                  </a:cubicBezTo>
                  <a:cubicBezTo>
                    <a:pt x="6607980" y="4401373"/>
                    <a:pt x="6601752" y="4415075"/>
                    <a:pt x="6590541" y="4426285"/>
                  </a:cubicBezTo>
                  <a:cubicBezTo>
                    <a:pt x="6541960" y="4481091"/>
                    <a:pt x="6381270" y="4628070"/>
                    <a:pt x="6017538" y="4732699"/>
                  </a:cubicBezTo>
                  <a:cubicBezTo>
                    <a:pt x="5991379" y="4771313"/>
                    <a:pt x="5809513" y="5022921"/>
                    <a:pt x="5328689" y="5044096"/>
                  </a:cubicBezTo>
                  <a:cubicBezTo>
                    <a:pt x="5316232" y="5044096"/>
                    <a:pt x="5302530" y="5045341"/>
                    <a:pt x="5290073" y="5045341"/>
                  </a:cubicBezTo>
                  <a:cubicBezTo>
                    <a:pt x="4966202" y="5045341"/>
                    <a:pt x="4776861" y="4851030"/>
                    <a:pt x="4749457" y="4821136"/>
                  </a:cubicBezTo>
                  <a:cubicBezTo>
                    <a:pt x="4416866" y="4781277"/>
                    <a:pt x="4192647" y="4701559"/>
                    <a:pt x="4106697" y="4667929"/>
                  </a:cubicBezTo>
                  <a:cubicBezTo>
                    <a:pt x="4083029" y="4657964"/>
                    <a:pt x="4065590" y="4635543"/>
                    <a:pt x="4061854" y="4609387"/>
                  </a:cubicBezTo>
                  <a:cubicBezTo>
                    <a:pt x="3994587" y="4094959"/>
                    <a:pt x="4112925" y="3566831"/>
                    <a:pt x="4127873" y="3503306"/>
                  </a:cubicBezTo>
                  <a:cubicBezTo>
                    <a:pt x="4061854" y="3467184"/>
                    <a:pt x="3977148" y="3392448"/>
                    <a:pt x="3973411" y="3247960"/>
                  </a:cubicBezTo>
                  <a:cubicBezTo>
                    <a:pt x="3916111" y="3234259"/>
                    <a:pt x="3837634" y="3216821"/>
                    <a:pt x="3761649" y="3210593"/>
                  </a:cubicBezTo>
                  <a:cubicBezTo>
                    <a:pt x="3642067" y="3201874"/>
                    <a:pt x="3468920" y="3228031"/>
                    <a:pt x="3335634" y="3401168"/>
                  </a:cubicBezTo>
                  <a:cubicBezTo>
                    <a:pt x="3191138" y="3589251"/>
                    <a:pt x="3128854" y="4010259"/>
                    <a:pt x="3427813" y="4577001"/>
                  </a:cubicBezTo>
                  <a:cubicBezTo>
                    <a:pt x="3465182" y="4647999"/>
                    <a:pt x="3502552" y="4717753"/>
                    <a:pt x="3538676" y="4785014"/>
                  </a:cubicBezTo>
                  <a:cubicBezTo>
                    <a:pt x="3816458" y="5303178"/>
                    <a:pt x="4036940" y="5712976"/>
                    <a:pt x="3999570" y="6198755"/>
                  </a:cubicBezTo>
                  <a:cubicBezTo>
                    <a:pt x="3960955" y="6699480"/>
                    <a:pt x="3732999" y="6988457"/>
                    <a:pt x="3374249" y="6990947"/>
                  </a:cubicBezTo>
                  <a:cubicBezTo>
                    <a:pt x="3374249" y="6990947"/>
                    <a:pt x="3373004" y="6990947"/>
                    <a:pt x="3371758" y="6990947"/>
                  </a:cubicBezTo>
                  <a:cubicBezTo>
                    <a:pt x="3039167" y="6990947"/>
                    <a:pt x="2656750" y="6582395"/>
                    <a:pt x="2291772" y="6140212"/>
                  </a:cubicBezTo>
                  <a:cubicBezTo>
                    <a:pt x="1950461" y="5726677"/>
                    <a:pt x="1452198" y="5232179"/>
                    <a:pt x="1008743" y="5218478"/>
                  </a:cubicBezTo>
                  <a:cubicBezTo>
                    <a:pt x="841825" y="5213495"/>
                    <a:pt x="719750" y="5248372"/>
                    <a:pt x="647502" y="5323107"/>
                  </a:cubicBezTo>
                  <a:cubicBezTo>
                    <a:pt x="583973" y="5389123"/>
                    <a:pt x="571517" y="5472577"/>
                    <a:pt x="572762" y="5536103"/>
                  </a:cubicBezTo>
                  <a:cubicBezTo>
                    <a:pt x="669924" y="5512437"/>
                    <a:pt x="1199329" y="5410299"/>
                    <a:pt x="1450952" y="5847499"/>
                  </a:cubicBezTo>
                  <a:cubicBezTo>
                    <a:pt x="1484585" y="5906041"/>
                    <a:pt x="1535657" y="6006934"/>
                    <a:pt x="1535657" y="6006934"/>
                  </a:cubicBezTo>
                  <a:cubicBezTo>
                    <a:pt x="1536902" y="6010671"/>
                    <a:pt x="1538148" y="6014407"/>
                    <a:pt x="1536902" y="6016899"/>
                  </a:cubicBezTo>
                  <a:cubicBezTo>
                    <a:pt x="1535657" y="6020635"/>
                    <a:pt x="1533165" y="6023127"/>
                    <a:pt x="1529429" y="6024373"/>
                  </a:cubicBezTo>
                  <a:lnTo>
                    <a:pt x="1298981" y="6121528"/>
                  </a:lnTo>
                  <a:cubicBezTo>
                    <a:pt x="1296490" y="6122773"/>
                    <a:pt x="1292753" y="6122773"/>
                    <a:pt x="1290262" y="6121528"/>
                  </a:cubicBezTo>
                  <a:cubicBezTo>
                    <a:pt x="1286525" y="6120283"/>
                    <a:pt x="1284034" y="6117791"/>
                    <a:pt x="1282788" y="6114055"/>
                  </a:cubicBezTo>
                  <a:cubicBezTo>
                    <a:pt x="1281542" y="6111563"/>
                    <a:pt x="1154485" y="5810131"/>
                    <a:pt x="828123" y="5810131"/>
                  </a:cubicBezTo>
                  <a:cubicBezTo>
                    <a:pt x="825631" y="5810131"/>
                    <a:pt x="823140" y="5810131"/>
                    <a:pt x="820649" y="5810131"/>
                  </a:cubicBezTo>
                  <a:cubicBezTo>
                    <a:pt x="637537" y="5812623"/>
                    <a:pt x="484320" y="5882375"/>
                    <a:pt x="389651" y="6006934"/>
                  </a:cubicBezTo>
                  <a:cubicBezTo>
                    <a:pt x="289998" y="6138967"/>
                    <a:pt x="263839" y="6317085"/>
                    <a:pt x="318648" y="6520116"/>
                  </a:cubicBezTo>
                  <a:cubicBezTo>
                    <a:pt x="319894" y="6526343"/>
                    <a:pt x="317402" y="6532571"/>
                    <a:pt x="311174" y="6535063"/>
                  </a:cubicBezTo>
                  <a:lnTo>
                    <a:pt x="68270" y="6635955"/>
                  </a:lnTo>
                  <a:cubicBezTo>
                    <a:pt x="65779" y="6637201"/>
                    <a:pt x="62042" y="6637201"/>
                    <a:pt x="59551" y="6635955"/>
                  </a:cubicBezTo>
                  <a:cubicBezTo>
                    <a:pt x="55814" y="6634710"/>
                    <a:pt x="54568" y="6632219"/>
                    <a:pt x="53323" y="6628482"/>
                  </a:cubicBezTo>
                  <a:cubicBezTo>
                    <a:pt x="52077" y="6627236"/>
                    <a:pt x="-60032" y="6333278"/>
                    <a:pt x="44603" y="6035583"/>
                  </a:cubicBezTo>
                  <a:cubicBezTo>
                    <a:pt x="138027" y="5765291"/>
                    <a:pt x="356018" y="5624539"/>
                    <a:pt x="398370" y="5599627"/>
                  </a:cubicBezTo>
                  <a:cubicBezTo>
                    <a:pt x="393387" y="5538593"/>
                    <a:pt x="378439" y="5154953"/>
                    <a:pt x="730961" y="5066517"/>
                  </a:cubicBezTo>
                  <a:cubicBezTo>
                    <a:pt x="1103413" y="4971852"/>
                    <a:pt x="1389915" y="5106375"/>
                    <a:pt x="1642783" y="5265811"/>
                  </a:cubicBezTo>
                  <a:cubicBezTo>
                    <a:pt x="1847072" y="5394105"/>
                    <a:pt x="2182154" y="5762799"/>
                    <a:pt x="2506025" y="6120283"/>
                  </a:cubicBezTo>
                  <a:cubicBezTo>
                    <a:pt x="2560834" y="6181317"/>
                    <a:pt x="2615644" y="6241105"/>
                    <a:pt x="2669206" y="6298401"/>
                  </a:cubicBezTo>
                  <a:cubicBezTo>
                    <a:pt x="3022973" y="6687025"/>
                    <a:pt x="3208577" y="6851442"/>
                    <a:pt x="3492587" y="6806601"/>
                  </a:cubicBezTo>
                  <a:cubicBezTo>
                    <a:pt x="3764141" y="6761759"/>
                    <a:pt x="3884969" y="6335769"/>
                    <a:pt x="3830160" y="5965830"/>
                  </a:cubicBezTo>
                  <a:cubicBezTo>
                    <a:pt x="3774106" y="5599627"/>
                    <a:pt x="3502552" y="5095165"/>
                    <a:pt x="3321933" y="4761348"/>
                  </a:cubicBezTo>
                  <a:cubicBezTo>
                    <a:pt x="3123872" y="4396391"/>
                    <a:pt x="2950725" y="3883209"/>
                    <a:pt x="3057852" y="3538182"/>
                  </a:cubicBezTo>
                  <a:cubicBezTo>
                    <a:pt x="3152523" y="3230522"/>
                    <a:pt x="3442761" y="2917880"/>
                    <a:pt x="3949745" y="3047421"/>
                  </a:cubicBezTo>
                  <a:cubicBezTo>
                    <a:pt x="3973411" y="3053649"/>
                    <a:pt x="3998324" y="3061122"/>
                    <a:pt x="4021992" y="3068596"/>
                  </a:cubicBezTo>
                  <a:cubicBezTo>
                    <a:pt x="4039431" y="3042439"/>
                    <a:pt x="4061854" y="3020018"/>
                    <a:pt x="4089258" y="3002580"/>
                  </a:cubicBezTo>
                  <a:cubicBezTo>
                    <a:pt x="4159014" y="2955248"/>
                    <a:pt x="4249948" y="2944037"/>
                    <a:pt x="4306002" y="2951511"/>
                  </a:cubicBezTo>
                  <a:cubicBezTo>
                    <a:pt x="4334652" y="2885495"/>
                    <a:pt x="4364548" y="2824461"/>
                    <a:pt x="4396935" y="2767164"/>
                  </a:cubicBezTo>
                  <a:cubicBezTo>
                    <a:pt x="4394444" y="2763427"/>
                    <a:pt x="4391953" y="2759691"/>
                    <a:pt x="4390707" y="2755954"/>
                  </a:cubicBezTo>
                  <a:cubicBezTo>
                    <a:pt x="4379497" y="2732288"/>
                    <a:pt x="4396935" y="2622676"/>
                    <a:pt x="4451744" y="2474451"/>
                  </a:cubicBezTo>
                  <a:cubicBezTo>
                    <a:pt x="4354583" y="2463241"/>
                    <a:pt x="3826423" y="2392243"/>
                    <a:pt x="3515009" y="2143125"/>
                  </a:cubicBezTo>
                  <a:cubicBezTo>
                    <a:pt x="3208577" y="1900236"/>
                    <a:pt x="3167470" y="1643645"/>
                    <a:pt x="3116398" y="1317302"/>
                  </a:cubicBezTo>
                  <a:cubicBezTo>
                    <a:pt x="3110170" y="1273706"/>
                    <a:pt x="3101450" y="1227619"/>
                    <a:pt x="3093976" y="1180287"/>
                  </a:cubicBezTo>
                  <a:cubicBezTo>
                    <a:pt x="3037921" y="853943"/>
                    <a:pt x="2904636" y="425462"/>
                    <a:pt x="2588238" y="248589"/>
                  </a:cubicBezTo>
                  <a:cubicBezTo>
                    <a:pt x="2461181" y="177590"/>
                    <a:pt x="2346581" y="160152"/>
                    <a:pt x="2248174" y="200011"/>
                  </a:cubicBezTo>
                  <a:cubicBezTo>
                    <a:pt x="2231980" y="204993"/>
                    <a:pt x="2215787" y="213712"/>
                    <a:pt x="2200839" y="222431"/>
                  </a:cubicBezTo>
                  <a:cubicBezTo>
                    <a:pt x="2255648" y="152678"/>
                    <a:pt x="2298000" y="76698"/>
                    <a:pt x="2326650" y="1962"/>
                  </a:cubicBezTo>
                  <a:cubicBezTo>
                    <a:pt x="2351797" y="-217"/>
                    <a:pt x="2376530" y="-558"/>
                    <a:pt x="2400839" y="825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8060275" y="7792343"/>
              <a:ext cx="1246" cy="0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9120444" y="5147529"/>
              <a:ext cx="860843" cy="693906"/>
            </a:xfrm>
            <a:custGeom>
              <a:rect b="b" l="l" r="r" t="t"/>
              <a:pathLst>
                <a:path extrusionOk="0" h="558" w="692">
                  <a:moveTo>
                    <a:pt x="12" y="26"/>
                  </a:moveTo>
                  <a:cubicBezTo>
                    <a:pt x="14" y="26"/>
                    <a:pt x="237" y="-19"/>
                    <a:pt x="435" y="139"/>
                  </a:cubicBezTo>
                  <a:cubicBezTo>
                    <a:pt x="632" y="297"/>
                    <a:pt x="672" y="547"/>
                    <a:pt x="672" y="550"/>
                  </a:cubicBezTo>
                  <a:cubicBezTo>
                    <a:pt x="673" y="555"/>
                    <a:pt x="677" y="558"/>
                    <a:pt x="682" y="558"/>
                  </a:cubicBezTo>
                  <a:cubicBezTo>
                    <a:pt x="683" y="558"/>
                    <a:pt x="683" y="558"/>
                    <a:pt x="683" y="558"/>
                  </a:cubicBezTo>
                  <a:cubicBezTo>
                    <a:pt x="689" y="558"/>
                    <a:pt x="693" y="552"/>
                    <a:pt x="692" y="547"/>
                  </a:cubicBezTo>
                  <a:cubicBezTo>
                    <a:pt x="691" y="544"/>
                    <a:pt x="650" y="286"/>
                    <a:pt x="447" y="124"/>
                  </a:cubicBezTo>
                  <a:cubicBezTo>
                    <a:pt x="242" y="-40"/>
                    <a:pt x="10" y="6"/>
                    <a:pt x="8" y="7"/>
                  </a:cubicBezTo>
                  <a:cubicBezTo>
                    <a:pt x="2" y="8"/>
                    <a:pt x="-1" y="13"/>
                    <a:pt x="0" y="18"/>
                  </a:cubicBezTo>
                  <a:cubicBezTo>
                    <a:pt x="1" y="24"/>
                    <a:pt x="6" y="27"/>
                    <a:pt x="12" y="2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11519834" y="7008741"/>
              <a:ext cx="234209" cy="772390"/>
            </a:xfrm>
            <a:custGeom>
              <a:rect b="b" l="l" r="r" t="t"/>
              <a:pathLst>
                <a:path extrusionOk="0" h="621" w="189">
                  <a:moveTo>
                    <a:pt x="4" y="603"/>
                  </a:moveTo>
                  <a:cubicBezTo>
                    <a:pt x="-1" y="607"/>
                    <a:pt x="-1" y="613"/>
                    <a:pt x="2" y="617"/>
                  </a:cubicBezTo>
                  <a:cubicBezTo>
                    <a:pt x="4" y="620"/>
                    <a:pt x="7" y="621"/>
                    <a:pt x="10" y="621"/>
                  </a:cubicBezTo>
                  <a:cubicBezTo>
                    <a:pt x="12" y="621"/>
                    <a:pt x="14" y="620"/>
                    <a:pt x="16" y="619"/>
                  </a:cubicBezTo>
                  <a:cubicBezTo>
                    <a:pt x="23" y="614"/>
                    <a:pt x="180" y="491"/>
                    <a:pt x="188" y="294"/>
                  </a:cubicBezTo>
                  <a:cubicBezTo>
                    <a:pt x="197" y="97"/>
                    <a:pt x="105" y="6"/>
                    <a:pt x="101" y="3"/>
                  </a:cubicBezTo>
                  <a:cubicBezTo>
                    <a:pt x="97" y="-1"/>
                    <a:pt x="91" y="-1"/>
                    <a:pt x="87" y="3"/>
                  </a:cubicBezTo>
                  <a:cubicBezTo>
                    <a:pt x="83" y="7"/>
                    <a:pt x="83" y="13"/>
                    <a:pt x="88" y="17"/>
                  </a:cubicBezTo>
                  <a:cubicBezTo>
                    <a:pt x="88" y="18"/>
                    <a:pt x="177" y="106"/>
                    <a:pt x="169" y="293"/>
                  </a:cubicBezTo>
                  <a:cubicBezTo>
                    <a:pt x="161" y="480"/>
                    <a:pt x="6" y="602"/>
                    <a:pt x="4" y="60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11342935" y="5600997"/>
              <a:ext cx="153232" cy="585522"/>
            </a:xfrm>
            <a:custGeom>
              <a:rect b="b" l="l" r="r" t="t"/>
              <a:pathLst>
                <a:path extrusionOk="0" h="471" w="124">
                  <a:moveTo>
                    <a:pt x="32" y="1"/>
                  </a:moveTo>
                  <a:cubicBezTo>
                    <a:pt x="27" y="-1"/>
                    <a:pt x="21" y="2"/>
                    <a:pt x="20" y="7"/>
                  </a:cubicBezTo>
                  <a:cubicBezTo>
                    <a:pt x="19" y="9"/>
                    <a:pt x="-61" y="232"/>
                    <a:pt x="106" y="467"/>
                  </a:cubicBezTo>
                  <a:cubicBezTo>
                    <a:pt x="108" y="470"/>
                    <a:pt x="111" y="471"/>
                    <a:pt x="114" y="471"/>
                  </a:cubicBezTo>
                  <a:cubicBezTo>
                    <a:pt x="116" y="471"/>
                    <a:pt x="118" y="471"/>
                    <a:pt x="120" y="469"/>
                  </a:cubicBezTo>
                  <a:cubicBezTo>
                    <a:pt x="124" y="466"/>
                    <a:pt x="125" y="460"/>
                    <a:pt x="122" y="456"/>
                  </a:cubicBezTo>
                  <a:cubicBezTo>
                    <a:pt x="-38" y="228"/>
                    <a:pt x="37" y="16"/>
                    <a:pt x="38" y="14"/>
                  </a:cubicBezTo>
                  <a:cubicBezTo>
                    <a:pt x="40" y="9"/>
                    <a:pt x="38" y="3"/>
                    <a:pt x="32" y="1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5459063" y="6588909"/>
              <a:ext cx="525724" cy="189360"/>
            </a:xfrm>
            <a:custGeom>
              <a:rect b="b" l="l" r="r" t="t"/>
              <a:pathLst>
                <a:path extrusionOk="0" h="153" w="423">
                  <a:moveTo>
                    <a:pt x="413" y="153"/>
                  </a:moveTo>
                  <a:cubicBezTo>
                    <a:pt x="419" y="153"/>
                    <a:pt x="423" y="149"/>
                    <a:pt x="423" y="144"/>
                  </a:cubicBezTo>
                  <a:cubicBezTo>
                    <a:pt x="423" y="139"/>
                    <a:pt x="419" y="134"/>
                    <a:pt x="413" y="134"/>
                  </a:cubicBezTo>
                  <a:cubicBezTo>
                    <a:pt x="166" y="127"/>
                    <a:pt x="18" y="4"/>
                    <a:pt x="17" y="3"/>
                  </a:cubicBezTo>
                  <a:cubicBezTo>
                    <a:pt x="13" y="-1"/>
                    <a:pt x="6" y="0"/>
                    <a:pt x="2" y="4"/>
                  </a:cubicBezTo>
                  <a:cubicBezTo>
                    <a:pt x="-1" y="8"/>
                    <a:pt x="0" y="15"/>
                    <a:pt x="4" y="18"/>
                  </a:cubicBezTo>
                  <a:cubicBezTo>
                    <a:pt x="10" y="23"/>
                    <a:pt x="158" y="146"/>
                    <a:pt x="413" y="15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797177" y="4782512"/>
              <a:ext cx="609192" cy="285286"/>
            </a:xfrm>
            <a:custGeom>
              <a:rect b="b" l="l" r="r" t="t"/>
              <a:pathLst>
                <a:path extrusionOk="0" h="230" w="490">
                  <a:moveTo>
                    <a:pt x="6" y="126"/>
                  </a:moveTo>
                  <a:cubicBezTo>
                    <a:pt x="11" y="129"/>
                    <a:pt x="17" y="126"/>
                    <a:pt x="19" y="121"/>
                  </a:cubicBezTo>
                  <a:cubicBezTo>
                    <a:pt x="21" y="117"/>
                    <a:pt x="63" y="20"/>
                    <a:pt x="165" y="20"/>
                  </a:cubicBezTo>
                  <a:cubicBezTo>
                    <a:pt x="166" y="20"/>
                    <a:pt x="166" y="20"/>
                    <a:pt x="167" y="20"/>
                  </a:cubicBezTo>
                  <a:cubicBezTo>
                    <a:pt x="269" y="21"/>
                    <a:pt x="375" y="92"/>
                    <a:pt x="472" y="226"/>
                  </a:cubicBezTo>
                  <a:cubicBezTo>
                    <a:pt x="474" y="229"/>
                    <a:pt x="477" y="230"/>
                    <a:pt x="480" y="230"/>
                  </a:cubicBezTo>
                  <a:cubicBezTo>
                    <a:pt x="482" y="230"/>
                    <a:pt x="484" y="229"/>
                    <a:pt x="486" y="228"/>
                  </a:cubicBezTo>
                  <a:cubicBezTo>
                    <a:pt x="491" y="225"/>
                    <a:pt x="491" y="219"/>
                    <a:pt x="488" y="215"/>
                  </a:cubicBezTo>
                  <a:cubicBezTo>
                    <a:pt x="387" y="75"/>
                    <a:pt x="276" y="1"/>
                    <a:pt x="167" y="0"/>
                  </a:cubicBezTo>
                  <a:cubicBezTo>
                    <a:pt x="50" y="-1"/>
                    <a:pt x="1" y="113"/>
                    <a:pt x="1" y="114"/>
                  </a:cubicBezTo>
                  <a:cubicBezTo>
                    <a:pt x="-1" y="119"/>
                    <a:pt x="1" y="125"/>
                    <a:pt x="6" y="12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1703002" y="5552411"/>
              <a:ext cx="303973" cy="976701"/>
            </a:xfrm>
            <a:custGeom>
              <a:rect b="b" l="l" r="r" t="t"/>
              <a:pathLst>
                <a:path extrusionOk="0" h="785" w="245">
                  <a:moveTo>
                    <a:pt x="229" y="783"/>
                  </a:moveTo>
                  <a:cubicBezTo>
                    <a:pt x="231" y="785"/>
                    <a:pt x="233" y="785"/>
                    <a:pt x="235" y="785"/>
                  </a:cubicBezTo>
                  <a:cubicBezTo>
                    <a:pt x="238" y="785"/>
                    <a:pt x="242" y="783"/>
                    <a:pt x="243" y="781"/>
                  </a:cubicBezTo>
                  <a:cubicBezTo>
                    <a:pt x="246" y="776"/>
                    <a:pt x="246" y="770"/>
                    <a:pt x="242" y="767"/>
                  </a:cubicBezTo>
                  <a:cubicBezTo>
                    <a:pt x="239" y="766"/>
                    <a:pt x="92" y="648"/>
                    <a:pt x="35" y="407"/>
                  </a:cubicBezTo>
                  <a:cubicBezTo>
                    <a:pt x="-20" y="167"/>
                    <a:pt x="97" y="18"/>
                    <a:pt x="98" y="16"/>
                  </a:cubicBezTo>
                  <a:cubicBezTo>
                    <a:pt x="101" y="12"/>
                    <a:pt x="101" y="6"/>
                    <a:pt x="96" y="3"/>
                  </a:cubicBezTo>
                  <a:cubicBezTo>
                    <a:pt x="92" y="-1"/>
                    <a:pt x="86" y="0"/>
                    <a:pt x="82" y="4"/>
                  </a:cubicBezTo>
                  <a:cubicBezTo>
                    <a:pt x="77" y="10"/>
                    <a:pt x="-42" y="161"/>
                    <a:pt x="16" y="412"/>
                  </a:cubicBezTo>
                  <a:cubicBezTo>
                    <a:pt x="74" y="660"/>
                    <a:pt x="223" y="778"/>
                    <a:pt x="229" y="78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5056669" y="9713350"/>
              <a:ext cx="331380" cy="928114"/>
            </a:xfrm>
            <a:custGeom>
              <a:rect b="b" l="l" r="r" t="t"/>
              <a:pathLst>
                <a:path extrusionOk="0" h="746" w="267">
                  <a:moveTo>
                    <a:pt x="256" y="746"/>
                  </a:moveTo>
                  <a:cubicBezTo>
                    <a:pt x="257" y="746"/>
                    <a:pt x="257" y="746"/>
                    <a:pt x="257" y="746"/>
                  </a:cubicBezTo>
                  <a:cubicBezTo>
                    <a:pt x="262" y="746"/>
                    <a:pt x="267" y="742"/>
                    <a:pt x="267" y="737"/>
                  </a:cubicBezTo>
                  <a:cubicBezTo>
                    <a:pt x="277" y="431"/>
                    <a:pt x="21" y="9"/>
                    <a:pt x="18" y="4"/>
                  </a:cubicBezTo>
                  <a:cubicBezTo>
                    <a:pt x="16" y="0"/>
                    <a:pt x="10" y="-2"/>
                    <a:pt x="5" y="1"/>
                  </a:cubicBezTo>
                  <a:cubicBezTo>
                    <a:pt x="0" y="4"/>
                    <a:pt x="-1" y="10"/>
                    <a:pt x="2" y="15"/>
                  </a:cubicBezTo>
                  <a:cubicBezTo>
                    <a:pt x="4" y="19"/>
                    <a:pt x="257" y="437"/>
                    <a:pt x="247" y="736"/>
                  </a:cubicBezTo>
                  <a:cubicBezTo>
                    <a:pt x="246" y="741"/>
                    <a:pt x="251" y="746"/>
                    <a:pt x="256" y="74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1969602" y="9491602"/>
              <a:ext cx="939328" cy="404882"/>
            </a:xfrm>
            <a:custGeom>
              <a:rect b="b" l="l" r="r" t="t"/>
              <a:pathLst>
                <a:path extrusionOk="0" h="326" w="755">
                  <a:moveTo>
                    <a:pt x="303" y="25"/>
                  </a:moveTo>
                  <a:cubicBezTo>
                    <a:pt x="44" y="98"/>
                    <a:pt x="0" y="312"/>
                    <a:pt x="0" y="314"/>
                  </a:cubicBezTo>
                  <a:cubicBezTo>
                    <a:pt x="-1" y="320"/>
                    <a:pt x="2" y="325"/>
                    <a:pt x="8" y="326"/>
                  </a:cubicBezTo>
                  <a:cubicBezTo>
                    <a:pt x="8" y="326"/>
                    <a:pt x="9" y="326"/>
                    <a:pt x="10" y="326"/>
                  </a:cubicBezTo>
                  <a:cubicBezTo>
                    <a:pt x="14" y="326"/>
                    <a:pt x="18" y="323"/>
                    <a:pt x="19" y="318"/>
                  </a:cubicBezTo>
                  <a:cubicBezTo>
                    <a:pt x="19" y="316"/>
                    <a:pt x="61" y="114"/>
                    <a:pt x="308" y="44"/>
                  </a:cubicBezTo>
                  <a:cubicBezTo>
                    <a:pt x="522" y="-18"/>
                    <a:pt x="739" y="56"/>
                    <a:pt x="741" y="57"/>
                  </a:cubicBezTo>
                  <a:cubicBezTo>
                    <a:pt x="747" y="59"/>
                    <a:pt x="752" y="56"/>
                    <a:pt x="754" y="51"/>
                  </a:cubicBezTo>
                  <a:cubicBezTo>
                    <a:pt x="756" y="45"/>
                    <a:pt x="753" y="40"/>
                    <a:pt x="748" y="38"/>
                  </a:cubicBezTo>
                  <a:cubicBezTo>
                    <a:pt x="746" y="38"/>
                    <a:pt x="523" y="-38"/>
                    <a:pt x="303" y="25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6656268" y="9436787"/>
              <a:ext cx="1090068" cy="1111246"/>
            </a:xfrm>
            <a:custGeom>
              <a:rect b="b" l="l" r="r" t="t"/>
              <a:pathLst>
                <a:path extrusionOk="0" h="1111246" w="1090068">
                  <a:moveTo>
                    <a:pt x="703234" y="1067331"/>
                  </a:moveTo>
                  <a:cubicBezTo>
                    <a:pt x="695951" y="1067331"/>
                    <a:pt x="691096" y="1073405"/>
                    <a:pt x="691096" y="1079478"/>
                  </a:cubicBezTo>
                  <a:cubicBezTo>
                    <a:pt x="691096" y="1085551"/>
                    <a:pt x="695951" y="1091625"/>
                    <a:pt x="703234" y="1091625"/>
                  </a:cubicBezTo>
                  <a:cubicBezTo>
                    <a:pt x="709303" y="1091625"/>
                    <a:pt x="714159" y="1085551"/>
                    <a:pt x="714159" y="1079478"/>
                  </a:cubicBezTo>
                  <a:cubicBezTo>
                    <a:pt x="714159" y="1073405"/>
                    <a:pt x="709303" y="1067331"/>
                    <a:pt x="703234" y="1067331"/>
                  </a:cubicBezTo>
                  <a:close/>
                  <a:moveTo>
                    <a:pt x="515136" y="1059929"/>
                  </a:moveTo>
                  <a:cubicBezTo>
                    <a:pt x="504139" y="1059929"/>
                    <a:pt x="495587" y="1068482"/>
                    <a:pt x="495587" y="1079479"/>
                  </a:cubicBezTo>
                  <a:cubicBezTo>
                    <a:pt x="495587" y="1090475"/>
                    <a:pt x="504139" y="1099028"/>
                    <a:pt x="515136" y="1099028"/>
                  </a:cubicBezTo>
                  <a:cubicBezTo>
                    <a:pt x="526132" y="1099028"/>
                    <a:pt x="534685" y="1090475"/>
                    <a:pt x="534685" y="1079479"/>
                  </a:cubicBezTo>
                  <a:cubicBezTo>
                    <a:pt x="534685" y="1068482"/>
                    <a:pt x="526132" y="1059929"/>
                    <a:pt x="515136" y="1059929"/>
                  </a:cubicBezTo>
                  <a:close/>
                  <a:moveTo>
                    <a:pt x="703234" y="1055185"/>
                  </a:moveTo>
                  <a:cubicBezTo>
                    <a:pt x="716586" y="1055185"/>
                    <a:pt x="726297" y="1066117"/>
                    <a:pt x="726297" y="1079478"/>
                  </a:cubicBezTo>
                  <a:cubicBezTo>
                    <a:pt x="726297" y="1092839"/>
                    <a:pt x="716586" y="1103771"/>
                    <a:pt x="703234" y="1103771"/>
                  </a:cubicBezTo>
                  <a:cubicBezTo>
                    <a:pt x="689882" y="1103771"/>
                    <a:pt x="678957" y="1092839"/>
                    <a:pt x="678957" y="1079478"/>
                  </a:cubicBezTo>
                  <a:cubicBezTo>
                    <a:pt x="678957" y="1066117"/>
                    <a:pt x="689882" y="1055185"/>
                    <a:pt x="703234" y="1055185"/>
                  </a:cubicBezTo>
                  <a:close/>
                  <a:moveTo>
                    <a:pt x="515136" y="1047711"/>
                  </a:moveTo>
                  <a:cubicBezTo>
                    <a:pt x="532241" y="1047711"/>
                    <a:pt x="546903" y="1062373"/>
                    <a:pt x="546903" y="1079479"/>
                  </a:cubicBezTo>
                  <a:cubicBezTo>
                    <a:pt x="546903" y="1096584"/>
                    <a:pt x="532241" y="1111246"/>
                    <a:pt x="515136" y="1111246"/>
                  </a:cubicBezTo>
                  <a:cubicBezTo>
                    <a:pt x="498030" y="1111246"/>
                    <a:pt x="483368" y="1096584"/>
                    <a:pt x="483368" y="1079479"/>
                  </a:cubicBezTo>
                  <a:cubicBezTo>
                    <a:pt x="483368" y="1062373"/>
                    <a:pt x="498030" y="1047711"/>
                    <a:pt x="515136" y="1047711"/>
                  </a:cubicBezTo>
                  <a:close/>
                  <a:moveTo>
                    <a:pt x="596104" y="913019"/>
                  </a:moveTo>
                  <a:cubicBezTo>
                    <a:pt x="576430" y="913019"/>
                    <a:pt x="560445" y="929004"/>
                    <a:pt x="560445" y="948678"/>
                  </a:cubicBezTo>
                  <a:cubicBezTo>
                    <a:pt x="560445" y="967122"/>
                    <a:pt x="576430" y="983107"/>
                    <a:pt x="596104" y="983107"/>
                  </a:cubicBezTo>
                  <a:cubicBezTo>
                    <a:pt x="614548" y="983107"/>
                    <a:pt x="630533" y="967122"/>
                    <a:pt x="630533" y="948678"/>
                  </a:cubicBezTo>
                  <a:cubicBezTo>
                    <a:pt x="630533" y="929004"/>
                    <a:pt x="614548" y="913019"/>
                    <a:pt x="596104" y="913019"/>
                  </a:cubicBezTo>
                  <a:close/>
                  <a:moveTo>
                    <a:pt x="596104" y="901953"/>
                  </a:moveTo>
                  <a:cubicBezTo>
                    <a:pt x="621926" y="901953"/>
                    <a:pt x="642829" y="922856"/>
                    <a:pt x="642829" y="948678"/>
                  </a:cubicBezTo>
                  <a:cubicBezTo>
                    <a:pt x="642829" y="974500"/>
                    <a:pt x="621926" y="996633"/>
                    <a:pt x="596104" y="996633"/>
                  </a:cubicBezTo>
                  <a:cubicBezTo>
                    <a:pt x="569053" y="996633"/>
                    <a:pt x="548149" y="974500"/>
                    <a:pt x="548149" y="948678"/>
                  </a:cubicBezTo>
                  <a:cubicBezTo>
                    <a:pt x="548149" y="922856"/>
                    <a:pt x="569053" y="901953"/>
                    <a:pt x="596104" y="901953"/>
                  </a:cubicBezTo>
                  <a:close/>
                  <a:moveTo>
                    <a:pt x="335749" y="781002"/>
                  </a:moveTo>
                  <a:cubicBezTo>
                    <a:pt x="288687" y="781002"/>
                    <a:pt x="249056" y="819394"/>
                    <a:pt x="249056" y="867695"/>
                  </a:cubicBezTo>
                  <a:cubicBezTo>
                    <a:pt x="249056" y="914756"/>
                    <a:pt x="288687" y="954387"/>
                    <a:pt x="335749" y="954387"/>
                  </a:cubicBezTo>
                  <a:cubicBezTo>
                    <a:pt x="384049" y="954387"/>
                    <a:pt x="423680" y="914756"/>
                    <a:pt x="423680" y="867695"/>
                  </a:cubicBezTo>
                  <a:cubicBezTo>
                    <a:pt x="423680" y="819394"/>
                    <a:pt x="384049" y="781002"/>
                    <a:pt x="335749" y="781002"/>
                  </a:cubicBezTo>
                  <a:close/>
                  <a:moveTo>
                    <a:pt x="335749" y="762425"/>
                  </a:moveTo>
                  <a:cubicBezTo>
                    <a:pt x="395196" y="762425"/>
                    <a:pt x="442257" y="809487"/>
                    <a:pt x="442257" y="867695"/>
                  </a:cubicBezTo>
                  <a:cubicBezTo>
                    <a:pt x="442257" y="925902"/>
                    <a:pt x="395196" y="972964"/>
                    <a:pt x="335749" y="972964"/>
                  </a:cubicBezTo>
                  <a:cubicBezTo>
                    <a:pt x="277541" y="972964"/>
                    <a:pt x="231718" y="925902"/>
                    <a:pt x="231718" y="867695"/>
                  </a:cubicBezTo>
                  <a:cubicBezTo>
                    <a:pt x="231718" y="809487"/>
                    <a:pt x="277541" y="762425"/>
                    <a:pt x="335749" y="762425"/>
                  </a:cubicBezTo>
                  <a:close/>
                  <a:moveTo>
                    <a:pt x="739374" y="665132"/>
                  </a:moveTo>
                  <a:cubicBezTo>
                    <a:pt x="696056" y="665132"/>
                    <a:pt x="662640" y="699787"/>
                    <a:pt x="662640" y="741869"/>
                  </a:cubicBezTo>
                  <a:cubicBezTo>
                    <a:pt x="662640" y="783951"/>
                    <a:pt x="696056" y="818606"/>
                    <a:pt x="739374" y="818606"/>
                  </a:cubicBezTo>
                  <a:cubicBezTo>
                    <a:pt x="781454" y="818606"/>
                    <a:pt x="814871" y="783951"/>
                    <a:pt x="814871" y="741869"/>
                  </a:cubicBezTo>
                  <a:cubicBezTo>
                    <a:pt x="814871" y="699787"/>
                    <a:pt x="781454" y="665132"/>
                    <a:pt x="739374" y="665132"/>
                  </a:cubicBezTo>
                  <a:close/>
                  <a:moveTo>
                    <a:pt x="739374" y="646566"/>
                  </a:moveTo>
                  <a:cubicBezTo>
                    <a:pt x="791355" y="646566"/>
                    <a:pt x="833435" y="689886"/>
                    <a:pt x="833435" y="741869"/>
                  </a:cubicBezTo>
                  <a:cubicBezTo>
                    <a:pt x="833435" y="793852"/>
                    <a:pt x="791355" y="837172"/>
                    <a:pt x="739374" y="837172"/>
                  </a:cubicBezTo>
                  <a:cubicBezTo>
                    <a:pt x="686155" y="837172"/>
                    <a:pt x="644075" y="793852"/>
                    <a:pt x="644075" y="741869"/>
                  </a:cubicBezTo>
                  <a:cubicBezTo>
                    <a:pt x="644075" y="689886"/>
                    <a:pt x="686155" y="646566"/>
                    <a:pt x="739374" y="646566"/>
                  </a:cubicBezTo>
                  <a:close/>
                  <a:moveTo>
                    <a:pt x="564967" y="631406"/>
                  </a:moveTo>
                  <a:cubicBezTo>
                    <a:pt x="551500" y="631406"/>
                    <a:pt x="541705" y="642428"/>
                    <a:pt x="541705" y="655899"/>
                  </a:cubicBezTo>
                  <a:cubicBezTo>
                    <a:pt x="541705" y="669371"/>
                    <a:pt x="551500" y="679168"/>
                    <a:pt x="564967" y="679168"/>
                  </a:cubicBezTo>
                  <a:cubicBezTo>
                    <a:pt x="578435" y="679168"/>
                    <a:pt x="589453" y="669371"/>
                    <a:pt x="589453" y="655899"/>
                  </a:cubicBezTo>
                  <a:cubicBezTo>
                    <a:pt x="589453" y="642428"/>
                    <a:pt x="578435" y="631406"/>
                    <a:pt x="564967" y="631406"/>
                  </a:cubicBezTo>
                  <a:close/>
                  <a:moveTo>
                    <a:pt x="564967" y="619159"/>
                  </a:moveTo>
                  <a:cubicBezTo>
                    <a:pt x="584556" y="619159"/>
                    <a:pt x="600472" y="636304"/>
                    <a:pt x="600472" y="655899"/>
                  </a:cubicBezTo>
                  <a:cubicBezTo>
                    <a:pt x="600472" y="675494"/>
                    <a:pt x="584556" y="691415"/>
                    <a:pt x="564967" y="691415"/>
                  </a:cubicBezTo>
                  <a:cubicBezTo>
                    <a:pt x="545378" y="691415"/>
                    <a:pt x="529462" y="675494"/>
                    <a:pt x="529462" y="655899"/>
                  </a:cubicBezTo>
                  <a:cubicBezTo>
                    <a:pt x="529462" y="636304"/>
                    <a:pt x="545378" y="619159"/>
                    <a:pt x="564967" y="619159"/>
                  </a:cubicBezTo>
                  <a:close/>
                  <a:moveTo>
                    <a:pt x="349445" y="551718"/>
                  </a:moveTo>
                  <a:cubicBezTo>
                    <a:pt x="321043" y="551718"/>
                    <a:pt x="297581" y="573943"/>
                    <a:pt x="297581" y="603578"/>
                  </a:cubicBezTo>
                  <a:cubicBezTo>
                    <a:pt x="297581" y="631978"/>
                    <a:pt x="321043" y="654203"/>
                    <a:pt x="349445" y="654203"/>
                  </a:cubicBezTo>
                  <a:cubicBezTo>
                    <a:pt x="377847" y="654203"/>
                    <a:pt x="400074" y="631978"/>
                    <a:pt x="400074" y="603578"/>
                  </a:cubicBezTo>
                  <a:cubicBezTo>
                    <a:pt x="400074" y="573943"/>
                    <a:pt x="377847" y="551718"/>
                    <a:pt x="349445" y="551718"/>
                  </a:cubicBezTo>
                  <a:close/>
                  <a:moveTo>
                    <a:pt x="349445" y="533196"/>
                  </a:moveTo>
                  <a:cubicBezTo>
                    <a:pt x="387726" y="533196"/>
                    <a:pt x="419832" y="564065"/>
                    <a:pt x="419832" y="603578"/>
                  </a:cubicBezTo>
                  <a:cubicBezTo>
                    <a:pt x="419832" y="641856"/>
                    <a:pt x="387726" y="672725"/>
                    <a:pt x="349445" y="672725"/>
                  </a:cubicBezTo>
                  <a:cubicBezTo>
                    <a:pt x="311164" y="672725"/>
                    <a:pt x="279058" y="641856"/>
                    <a:pt x="279058" y="603578"/>
                  </a:cubicBezTo>
                  <a:cubicBezTo>
                    <a:pt x="279058" y="564065"/>
                    <a:pt x="311164" y="533196"/>
                    <a:pt x="349445" y="533196"/>
                  </a:cubicBezTo>
                  <a:close/>
                  <a:moveTo>
                    <a:pt x="133929" y="508088"/>
                  </a:moveTo>
                  <a:cubicBezTo>
                    <a:pt x="112974" y="508088"/>
                    <a:pt x="93251" y="526580"/>
                    <a:pt x="93251" y="548771"/>
                  </a:cubicBezTo>
                  <a:cubicBezTo>
                    <a:pt x="93251" y="572194"/>
                    <a:pt x="112974" y="589454"/>
                    <a:pt x="133929" y="589454"/>
                  </a:cubicBezTo>
                  <a:cubicBezTo>
                    <a:pt x="157350" y="589454"/>
                    <a:pt x="175840" y="572194"/>
                    <a:pt x="175840" y="548771"/>
                  </a:cubicBezTo>
                  <a:cubicBezTo>
                    <a:pt x="175840" y="526580"/>
                    <a:pt x="157350" y="508088"/>
                    <a:pt x="133929" y="508088"/>
                  </a:cubicBezTo>
                  <a:close/>
                  <a:moveTo>
                    <a:pt x="133929" y="489596"/>
                  </a:moveTo>
                  <a:cubicBezTo>
                    <a:pt x="167212" y="489596"/>
                    <a:pt x="193098" y="516718"/>
                    <a:pt x="193098" y="548771"/>
                  </a:cubicBezTo>
                  <a:cubicBezTo>
                    <a:pt x="193098" y="580824"/>
                    <a:pt x="167212" y="607946"/>
                    <a:pt x="133929" y="607946"/>
                  </a:cubicBezTo>
                  <a:cubicBezTo>
                    <a:pt x="101880" y="607946"/>
                    <a:pt x="75994" y="580824"/>
                    <a:pt x="75994" y="548771"/>
                  </a:cubicBezTo>
                  <a:cubicBezTo>
                    <a:pt x="75994" y="516718"/>
                    <a:pt x="101880" y="489596"/>
                    <a:pt x="133929" y="489596"/>
                  </a:cubicBezTo>
                  <a:close/>
                  <a:moveTo>
                    <a:pt x="936218" y="458308"/>
                  </a:moveTo>
                  <a:cubicBezTo>
                    <a:pt x="902838" y="458308"/>
                    <a:pt x="874403" y="485505"/>
                    <a:pt x="874403" y="520119"/>
                  </a:cubicBezTo>
                  <a:cubicBezTo>
                    <a:pt x="874403" y="554732"/>
                    <a:pt x="902838" y="581929"/>
                    <a:pt x="936218" y="581929"/>
                  </a:cubicBezTo>
                  <a:cubicBezTo>
                    <a:pt x="970834" y="581929"/>
                    <a:pt x="999268" y="554732"/>
                    <a:pt x="999268" y="520119"/>
                  </a:cubicBezTo>
                  <a:cubicBezTo>
                    <a:pt x="999268" y="485505"/>
                    <a:pt x="970834" y="458308"/>
                    <a:pt x="936218" y="458308"/>
                  </a:cubicBezTo>
                  <a:close/>
                  <a:moveTo>
                    <a:pt x="936218" y="439765"/>
                  </a:moveTo>
                  <a:cubicBezTo>
                    <a:pt x="981960" y="439765"/>
                    <a:pt x="1017812" y="475615"/>
                    <a:pt x="1017812" y="520119"/>
                  </a:cubicBezTo>
                  <a:cubicBezTo>
                    <a:pt x="1017812" y="564622"/>
                    <a:pt x="981960" y="600472"/>
                    <a:pt x="936218" y="600472"/>
                  </a:cubicBezTo>
                  <a:cubicBezTo>
                    <a:pt x="891711" y="600472"/>
                    <a:pt x="855859" y="564622"/>
                    <a:pt x="855859" y="520119"/>
                  </a:cubicBezTo>
                  <a:cubicBezTo>
                    <a:pt x="855859" y="475615"/>
                    <a:pt x="891711" y="439765"/>
                    <a:pt x="936218" y="439765"/>
                  </a:cubicBezTo>
                  <a:close/>
                  <a:moveTo>
                    <a:pt x="410489" y="424604"/>
                  </a:moveTo>
                  <a:cubicBezTo>
                    <a:pt x="398246" y="424604"/>
                    <a:pt x="387227" y="434401"/>
                    <a:pt x="387227" y="447873"/>
                  </a:cubicBezTo>
                  <a:cubicBezTo>
                    <a:pt x="387227" y="461344"/>
                    <a:pt x="398246" y="472366"/>
                    <a:pt x="410489" y="472366"/>
                  </a:cubicBezTo>
                  <a:cubicBezTo>
                    <a:pt x="423957" y="472366"/>
                    <a:pt x="433751" y="461344"/>
                    <a:pt x="433751" y="447873"/>
                  </a:cubicBezTo>
                  <a:cubicBezTo>
                    <a:pt x="433751" y="434401"/>
                    <a:pt x="423957" y="424604"/>
                    <a:pt x="410489" y="424604"/>
                  </a:cubicBezTo>
                  <a:close/>
                  <a:moveTo>
                    <a:pt x="410489" y="412357"/>
                  </a:moveTo>
                  <a:cubicBezTo>
                    <a:pt x="430078" y="412357"/>
                    <a:pt x="445994" y="428278"/>
                    <a:pt x="445994" y="447873"/>
                  </a:cubicBezTo>
                  <a:cubicBezTo>
                    <a:pt x="445994" y="467468"/>
                    <a:pt x="430078" y="484613"/>
                    <a:pt x="410489" y="484613"/>
                  </a:cubicBezTo>
                  <a:cubicBezTo>
                    <a:pt x="390900" y="484613"/>
                    <a:pt x="374984" y="467468"/>
                    <a:pt x="374984" y="447873"/>
                  </a:cubicBezTo>
                  <a:cubicBezTo>
                    <a:pt x="374984" y="428278"/>
                    <a:pt x="390900" y="412357"/>
                    <a:pt x="410489" y="412357"/>
                  </a:cubicBezTo>
                  <a:close/>
                  <a:moveTo>
                    <a:pt x="648435" y="291435"/>
                  </a:moveTo>
                  <a:cubicBezTo>
                    <a:pt x="580215" y="291435"/>
                    <a:pt x="524398" y="346011"/>
                    <a:pt x="524398" y="415472"/>
                  </a:cubicBezTo>
                  <a:cubicBezTo>
                    <a:pt x="524398" y="483693"/>
                    <a:pt x="580215" y="539509"/>
                    <a:pt x="648435" y="539509"/>
                  </a:cubicBezTo>
                  <a:cubicBezTo>
                    <a:pt x="716656" y="539509"/>
                    <a:pt x="772473" y="483693"/>
                    <a:pt x="772473" y="415472"/>
                  </a:cubicBezTo>
                  <a:cubicBezTo>
                    <a:pt x="772473" y="346011"/>
                    <a:pt x="716656" y="291435"/>
                    <a:pt x="648435" y="291435"/>
                  </a:cubicBezTo>
                  <a:close/>
                  <a:moveTo>
                    <a:pt x="648435" y="272829"/>
                  </a:moveTo>
                  <a:cubicBezTo>
                    <a:pt x="726579" y="272829"/>
                    <a:pt x="791078" y="337328"/>
                    <a:pt x="791078" y="415472"/>
                  </a:cubicBezTo>
                  <a:cubicBezTo>
                    <a:pt x="791078" y="493616"/>
                    <a:pt x="726579" y="558115"/>
                    <a:pt x="648435" y="558115"/>
                  </a:cubicBezTo>
                  <a:cubicBezTo>
                    <a:pt x="570292" y="558115"/>
                    <a:pt x="505792" y="493616"/>
                    <a:pt x="505792" y="415472"/>
                  </a:cubicBezTo>
                  <a:cubicBezTo>
                    <a:pt x="505792" y="337328"/>
                    <a:pt x="570292" y="272829"/>
                    <a:pt x="648435" y="272829"/>
                  </a:cubicBezTo>
                  <a:close/>
                  <a:moveTo>
                    <a:pt x="102774" y="207935"/>
                  </a:moveTo>
                  <a:cubicBezTo>
                    <a:pt x="55721" y="207935"/>
                    <a:pt x="18573" y="246322"/>
                    <a:pt x="18573" y="292139"/>
                  </a:cubicBezTo>
                  <a:cubicBezTo>
                    <a:pt x="18573" y="337956"/>
                    <a:pt x="55721" y="375104"/>
                    <a:pt x="102774" y="375104"/>
                  </a:cubicBezTo>
                  <a:cubicBezTo>
                    <a:pt x="148589" y="375104"/>
                    <a:pt x="185736" y="337956"/>
                    <a:pt x="185736" y="292139"/>
                  </a:cubicBezTo>
                  <a:cubicBezTo>
                    <a:pt x="185736" y="246322"/>
                    <a:pt x="148589" y="207935"/>
                    <a:pt x="102774" y="207935"/>
                  </a:cubicBezTo>
                  <a:close/>
                  <a:moveTo>
                    <a:pt x="102774" y="189361"/>
                  </a:moveTo>
                  <a:cubicBezTo>
                    <a:pt x="158495" y="189361"/>
                    <a:pt x="204310" y="235178"/>
                    <a:pt x="204310" y="292139"/>
                  </a:cubicBezTo>
                  <a:cubicBezTo>
                    <a:pt x="204310" y="347862"/>
                    <a:pt x="158495" y="394917"/>
                    <a:pt x="102774" y="394917"/>
                  </a:cubicBezTo>
                  <a:cubicBezTo>
                    <a:pt x="47053" y="394917"/>
                    <a:pt x="0" y="347862"/>
                    <a:pt x="0" y="292139"/>
                  </a:cubicBezTo>
                  <a:cubicBezTo>
                    <a:pt x="0" y="235178"/>
                    <a:pt x="47053" y="189361"/>
                    <a:pt x="102774" y="189361"/>
                  </a:cubicBezTo>
                  <a:close/>
                  <a:moveTo>
                    <a:pt x="936218" y="18611"/>
                  </a:moveTo>
                  <a:cubicBezTo>
                    <a:pt x="863015" y="18611"/>
                    <a:pt x="802219" y="78164"/>
                    <a:pt x="802219" y="151366"/>
                  </a:cubicBezTo>
                  <a:cubicBezTo>
                    <a:pt x="802219" y="225809"/>
                    <a:pt x="863015" y="286603"/>
                    <a:pt x="936218" y="286603"/>
                  </a:cubicBezTo>
                  <a:cubicBezTo>
                    <a:pt x="1010662" y="286603"/>
                    <a:pt x="1070217" y="225809"/>
                    <a:pt x="1070217" y="151366"/>
                  </a:cubicBezTo>
                  <a:cubicBezTo>
                    <a:pt x="1070217" y="78164"/>
                    <a:pt x="1010662" y="18611"/>
                    <a:pt x="936218" y="18611"/>
                  </a:cubicBezTo>
                  <a:close/>
                  <a:moveTo>
                    <a:pt x="936218" y="0"/>
                  </a:moveTo>
                  <a:cubicBezTo>
                    <a:pt x="1020587" y="0"/>
                    <a:pt x="1090068" y="68239"/>
                    <a:pt x="1090068" y="151366"/>
                  </a:cubicBezTo>
                  <a:cubicBezTo>
                    <a:pt x="1090068" y="235734"/>
                    <a:pt x="1020587" y="303973"/>
                    <a:pt x="936218" y="303973"/>
                  </a:cubicBezTo>
                  <a:cubicBezTo>
                    <a:pt x="853089" y="303973"/>
                    <a:pt x="784849" y="235734"/>
                    <a:pt x="784849" y="151366"/>
                  </a:cubicBezTo>
                  <a:cubicBezTo>
                    <a:pt x="784849" y="68239"/>
                    <a:pt x="853089" y="0"/>
                    <a:pt x="936218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5746837" y="8394060"/>
              <a:ext cx="54815" cy="599225"/>
            </a:xfrm>
            <a:custGeom>
              <a:rect b="b" l="l" r="r" t="t"/>
              <a:pathLst>
                <a:path extrusionOk="0" h="482" w="45">
                  <a:moveTo>
                    <a:pt x="37" y="0"/>
                  </a:moveTo>
                  <a:cubicBezTo>
                    <a:pt x="32" y="-1"/>
                    <a:pt x="27" y="2"/>
                    <a:pt x="26" y="8"/>
                  </a:cubicBezTo>
                  <a:cubicBezTo>
                    <a:pt x="-18" y="269"/>
                    <a:pt x="7" y="471"/>
                    <a:pt x="7" y="474"/>
                  </a:cubicBezTo>
                  <a:cubicBezTo>
                    <a:pt x="8" y="479"/>
                    <a:pt x="12" y="482"/>
                    <a:pt x="17" y="482"/>
                  </a:cubicBezTo>
                  <a:lnTo>
                    <a:pt x="18" y="482"/>
                  </a:lnTo>
                  <a:cubicBezTo>
                    <a:pt x="24" y="482"/>
                    <a:pt x="28" y="476"/>
                    <a:pt x="27" y="471"/>
                  </a:cubicBezTo>
                  <a:cubicBezTo>
                    <a:pt x="26" y="469"/>
                    <a:pt x="2" y="269"/>
                    <a:pt x="45" y="11"/>
                  </a:cubicBezTo>
                  <a:cubicBezTo>
                    <a:pt x="46" y="5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1792699" y="4907091"/>
              <a:ext cx="1899832" cy="1755316"/>
            </a:xfrm>
            <a:custGeom>
              <a:rect b="b" l="l" r="r" t="t"/>
              <a:pathLst>
                <a:path extrusionOk="0" h="1410" w="1526">
                  <a:moveTo>
                    <a:pt x="355" y="1366"/>
                  </a:moveTo>
                  <a:cubicBezTo>
                    <a:pt x="414" y="1391"/>
                    <a:pt x="534" y="1428"/>
                    <a:pt x="681" y="1400"/>
                  </a:cubicBezTo>
                  <a:cubicBezTo>
                    <a:pt x="823" y="1373"/>
                    <a:pt x="946" y="1291"/>
                    <a:pt x="1044" y="1158"/>
                  </a:cubicBezTo>
                  <a:cubicBezTo>
                    <a:pt x="1225" y="915"/>
                    <a:pt x="1312" y="632"/>
                    <a:pt x="1395" y="358"/>
                  </a:cubicBezTo>
                  <a:cubicBezTo>
                    <a:pt x="1413" y="302"/>
                    <a:pt x="1429" y="250"/>
                    <a:pt x="1446" y="197"/>
                  </a:cubicBezTo>
                  <a:cubicBezTo>
                    <a:pt x="1469" y="126"/>
                    <a:pt x="1496" y="66"/>
                    <a:pt x="1526" y="17"/>
                  </a:cubicBezTo>
                  <a:cubicBezTo>
                    <a:pt x="1454" y="77"/>
                    <a:pt x="1376" y="118"/>
                    <a:pt x="1299" y="137"/>
                  </a:cubicBezTo>
                  <a:cubicBezTo>
                    <a:pt x="1254" y="244"/>
                    <a:pt x="1223" y="352"/>
                    <a:pt x="1199" y="435"/>
                  </a:cubicBezTo>
                  <a:cubicBezTo>
                    <a:pt x="1191" y="464"/>
                    <a:pt x="1184" y="490"/>
                    <a:pt x="1177" y="510"/>
                  </a:cubicBezTo>
                  <a:cubicBezTo>
                    <a:pt x="1120" y="689"/>
                    <a:pt x="1067" y="841"/>
                    <a:pt x="946" y="1036"/>
                  </a:cubicBezTo>
                  <a:cubicBezTo>
                    <a:pt x="868" y="1164"/>
                    <a:pt x="751" y="1251"/>
                    <a:pt x="634" y="1269"/>
                  </a:cubicBezTo>
                  <a:cubicBezTo>
                    <a:pt x="535" y="1285"/>
                    <a:pt x="439" y="1254"/>
                    <a:pt x="349" y="1177"/>
                  </a:cubicBezTo>
                  <a:cubicBezTo>
                    <a:pt x="117" y="979"/>
                    <a:pt x="150" y="683"/>
                    <a:pt x="215" y="600"/>
                  </a:cubicBezTo>
                  <a:cubicBezTo>
                    <a:pt x="263" y="539"/>
                    <a:pt x="354" y="521"/>
                    <a:pt x="413" y="516"/>
                  </a:cubicBezTo>
                  <a:cubicBezTo>
                    <a:pt x="427" y="593"/>
                    <a:pt x="459" y="664"/>
                    <a:pt x="508" y="722"/>
                  </a:cubicBezTo>
                  <a:cubicBezTo>
                    <a:pt x="586" y="816"/>
                    <a:pt x="703" y="872"/>
                    <a:pt x="829" y="876"/>
                  </a:cubicBezTo>
                  <a:cubicBezTo>
                    <a:pt x="832" y="876"/>
                    <a:pt x="834" y="875"/>
                    <a:pt x="836" y="874"/>
                  </a:cubicBezTo>
                  <a:cubicBezTo>
                    <a:pt x="838" y="872"/>
                    <a:pt x="839" y="869"/>
                    <a:pt x="839" y="866"/>
                  </a:cubicBezTo>
                  <a:lnTo>
                    <a:pt x="839" y="739"/>
                  </a:lnTo>
                  <a:cubicBezTo>
                    <a:pt x="839" y="734"/>
                    <a:pt x="836" y="730"/>
                    <a:pt x="831" y="729"/>
                  </a:cubicBezTo>
                  <a:cubicBezTo>
                    <a:pt x="745" y="718"/>
                    <a:pt x="669" y="674"/>
                    <a:pt x="620" y="610"/>
                  </a:cubicBezTo>
                  <a:cubicBezTo>
                    <a:pt x="573" y="547"/>
                    <a:pt x="555" y="469"/>
                    <a:pt x="568" y="382"/>
                  </a:cubicBezTo>
                  <a:cubicBezTo>
                    <a:pt x="591" y="221"/>
                    <a:pt x="760" y="171"/>
                    <a:pt x="831" y="157"/>
                  </a:cubicBezTo>
                  <a:cubicBezTo>
                    <a:pt x="836" y="156"/>
                    <a:pt x="839" y="152"/>
                    <a:pt x="839" y="148"/>
                  </a:cubicBezTo>
                  <a:lnTo>
                    <a:pt x="839" y="10"/>
                  </a:lnTo>
                  <a:cubicBezTo>
                    <a:pt x="839" y="7"/>
                    <a:pt x="838" y="4"/>
                    <a:pt x="836" y="3"/>
                  </a:cubicBezTo>
                  <a:cubicBezTo>
                    <a:pt x="833" y="1"/>
                    <a:pt x="831" y="0"/>
                    <a:pt x="828" y="0"/>
                  </a:cubicBezTo>
                  <a:cubicBezTo>
                    <a:pt x="825" y="0"/>
                    <a:pt x="453" y="40"/>
                    <a:pt x="410" y="350"/>
                  </a:cubicBezTo>
                  <a:cubicBezTo>
                    <a:pt x="409" y="356"/>
                    <a:pt x="408" y="362"/>
                    <a:pt x="408" y="368"/>
                  </a:cubicBezTo>
                  <a:cubicBezTo>
                    <a:pt x="153" y="380"/>
                    <a:pt x="9" y="514"/>
                    <a:pt x="0" y="751"/>
                  </a:cubicBezTo>
                  <a:cubicBezTo>
                    <a:pt x="-8" y="1022"/>
                    <a:pt x="180" y="1293"/>
                    <a:pt x="355" y="136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5856470" y="5121367"/>
              <a:ext cx="453468" cy="180640"/>
            </a:xfrm>
            <a:custGeom>
              <a:rect b="b" l="l" r="r" t="t"/>
              <a:pathLst>
                <a:path extrusionOk="0" h="146" w="365">
                  <a:moveTo>
                    <a:pt x="0" y="146"/>
                  </a:moveTo>
                  <a:lnTo>
                    <a:pt x="144" y="0"/>
                  </a:lnTo>
                  <a:lnTo>
                    <a:pt x="365" y="0"/>
                  </a:lnTo>
                  <a:lnTo>
                    <a:pt x="216" y="14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5844009" y="5108909"/>
              <a:ext cx="985420" cy="918148"/>
            </a:xfrm>
            <a:custGeom>
              <a:rect b="b" l="l" r="r" t="t"/>
              <a:pathLst>
                <a:path extrusionOk="0" h="738" w="792">
                  <a:moveTo>
                    <a:pt x="427" y="718"/>
                  </a:moveTo>
                  <a:lnTo>
                    <a:pt x="29" y="166"/>
                  </a:lnTo>
                  <a:lnTo>
                    <a:pt x="221" y="166"/>
                  </a:lnTo>
                  <a:lnTo>
                    <a:pt x="634" y="718"/>
                  </a:lnTo>
                  <a:close/>
                  <a:moveTo>
                    <a:pt x="159" y="20"/>
                  </a:moveTo>
                  <a:lnTo>
                    <a:pt x="351" y="20"/>
                  </a:lnTo>
                  <a:lnTo>
                    <a:pt x="222" y="145"/>
                  </a:lnTo>
                  <a:lnTo>
                    <a:pt x="34" y="145"/>
                  </a:lnTo>
                  <a:close/>
                  <a:moveTo>
                    <a:pt x="790" y="565"/>
                  </a:moveTo>
                  <a:lnTo>
                    <a:pt x="383" y="4"/>
                  </a:lnTo>
                  <a:lnTo>
                    <a:pt x="382" y="4"/>
                  </a:lnTo>
                  <a:cubicBezTo>
                    <a:pt x="382" y="3"/>
                    <a:pt x="381" y="2"/>
                    <a:pt x="380" y="1"/>
                  </a:cubicBezTo>
                  <a:cubicBezTo>
                    <a:pt x="378" y="1"/>
                    <a:pt x="378" y="0"/>
                    <a:pt x="376" y="0"/>
                  </a:cubicBezTo>
                  <a:lnTo>
                    <a:pt x="375" y="0"/>
                  </a:lnTo>
                  <a:lnTo>
                    <a:pt x="154" y="0"/>
                  </a:lnTo>
                  <a:cubicBezTo>
                    <a:pt x="152" y="0"/>
                    <a:pt x="150" y="1"/>
                    <a:pt x="148" y="3"/>
                  </a:cubicBezTo>
                  <a:lnTo>
                    <a:pt x="3" y="148"/>
                  </a:lnTo>
                  <a:cubicBezTo>
                    <a:pt x="2" y="149"/>
                    <a:pt x="2" y="150"/>
                    <a:pt x="2" y="150"/>
                  </a:cubicBezTo>
                  <a:cubicBezTo>
                    <a:pt x="2" y="150"/>
                    <a:pt x="2" y="151"/>
                    <a:pt x="1" y="151"/>
                  </a:cubicBezTo>
                  <a:cubicBezTo>
                    <a:pt x="1" y="152"/>
                    <a:pt x="0" y="153"/>
                    <a:pt x="0" y="15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0" y="156"/>
                    <a:pt x="0" y="156"/>
                  </a:cubicBezTo>
                  <a:lnTo>
                    <a:pt x="0" y="157"/>
                  </a:lnTo>
                  <a:cubicBezTo>
                    <a:pt x="0" y="157"/>
                    <a:pt x="0" y="158"/>
                    <a:pt x="1" y="159"/>
                  </a:cubicBezTo>
                  <a:cubicBezTo>
                    <a:pt x="1" y="159"/>
                    <a:pt x="1" y="160"/>
                    <a:pt x="2" y="160"/>
                  </a:cubicBezTo>
                  <a:cubicBezTo>
                    <a:pt x="2" y="161"/>
                    <a:pt x="2" y="161"/>
                    <a:pt x="2" y="161"/>
                  </a:cubicBezTo>
                  <a:lnTo>
                    <a:pt x="414" y="734"/>
                  </a:lnTo>
                  <a:cubicBezTo>
                    <a:pt x="416" y="737"/>
                    <a:pt x="419" y="738"/>
                    <a:pt x="422" y="738"/>
                  </a:cubicBezTo>
                  <a:lnTo>
                    <a:pt x="653" y="738"/>
                  </a:lnTo>
                  <a:lnTo>
                    <a:pt x="654" y="738"/>
                  </a:lnTo>
                  <a:cubicBezTo>
                    <a:pt x="655" y="738"/>
                    <a:pt x="657" y="738"/>
                    <a:pt x="658" y="737"/>
                  </a:cubicBezTo>
                  <a:cubicBezTo>
                    <a:pt x="660" y="736"/>
                    <a:pt x="660" y="735"/>
                    <a:pt x="662" y="735"/>
                  </a:cubicBezTo>
                  <a:lnTo>
                    <a:pt x="662" y="734"/>
                  </a:lnTo>
                  <a:lnTo>
                    <a:pt x="790" y="577"/>
                  </a:lnTo>
                  <a:cubicBezTo>
                    <a:pt x="793" y="574"/>
                    <a:pt x="793" y="569"/>
                    <a:pt x="790" y="565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8" name="Google Shape;1768;p36"/>
            <p:cNvSpPr/>
            <p:nvPr/>
          </p:nvSpPr>
          <p:spPr>
            <a:xfrm>
              <a:off x="5243541" y="3620189"/>
              <a:ext cx="472155" cy="620404"/>
            </a:xfrm>
            <a:custGeom>
              <a:rect b="b" l="l" r="r" t="t"/>
              <a:pathLst>
                <a:path extrusionOk="0" h="499" w="380">
                  <a:moveTo>
                    <a:pt x="1" y="284"/>
                  </a:moveTo>
                  <a:lnTo>
                    <a:pt x="95" y="14"/>
                  </a:lnTo>
                  <a:cubicBezTo>
                    <a:pt x="100" y="1"/>
                    <a:pt x="116" y="-4"/>
                    <a:pt x="127" y="5"/>
                  </a:cubicBezTo>
                  <a:lnTo>
                    <a:pt x="371" y="189"/>
                  </a:lnTo>
                  <a:cubicBezTo>
                    <a:pt x="378" y="195"/>
                    <a:pt x="381" y="203"/>
                    <a:pt x="379" y="212"/>
                  </a:cubicBezTo>
                  <a:lnTo>
                    <a:pt x="289" y="485"/>
                  </a:lnTo>
                  <a:cubicBezTo>
                    <a:pt x="284" y="499"/>
                    <a:pt x="269" y="504"/>
                    <a:pt x="257" y="495"/>
                  </a:cubicBezTo>
                  <a:lnTo>
                    <a:pt x="7" y="307"/>
                  </a:lnTo>
                  <a:cubicBezTo>
                    <a:pt x="0" y="302"/>
                    <a:pt x="-2" y="292"/>
                    <a:pt x="1" y="28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5184985" y="3607731"/>
              <a:ext cx="543165" cy="680201"/>
            </a:xfrm>
            <a:custGeom>
              <a:rect b="b" l="l" r="r" t="t"/>
              <a:pathLst>
                <a:path extrusionOk="0" h="547" w="437">
                  <a:moveTo>
                    <a:pt x="417" y="219"/>
                  </a:moveTo>
                  <a:lnTo>
                    <a:pt x="328" y="492"/>
                  </a:lnTo>
                  <a:cubicBezTo>
                    <a:pt x="327" y="493"/>
                    <a:pt x="326" y="495"/>
                    <a:pt x="325" y="496"/>
                  </a:cubicBezTo>
                  <a:cubicBezTo>
                    <a:pt x="324" y="497"/>
                    <a:pt x="324" y="497"/>
                    <a:pt x="323" y="497"/>
                  </a:cubicBezTo>
                  <a:cubicBezTo>
                    <a:pt x="323" y="498"/>
                    <a:pt x="322" y="498"/>
                    <a:pt x="321" y="498"/>
                  </a:cubicBezTo>
                  <a:cubicBezTo>
                    <a:pt x="321" y="499"/>
                    <a:pt x="320" y="499"/>
                    <a:pt x="319" y="499"/>
                  </a:cubicBezTo>
                  <a:lnTo>
                    <a:pt x="318" y="499"/>
                  </a:lnTo>
                  <a:cubicBezTo>
                    <a:pt x="318" y="499"/>
                    <a:pt x="317" y="499"/>
                    <a:pt x="315" y="499"/>
                  </a:cubicBezTo>
                  <a:cubicBezTo>
                    <a:pt x="313" y="498"/>
                    <a:pt x="312" y="498"/>
                    <a:pt x="311" y="497"/>
                  </a:cubicBezTo>
                  <a:lnTo>
                    <a:pt x="61" y="309"/>
                  </a:lnTo>
                  <a:cubicBezTo>
                    <a:pt x="58" y="306"/>
                    <a:pt x="56" y="301"/>
                    <a:pt x="58" y="297"/>
                  </a:cubicBezTo>
                  <a:lnTo>
                    <a:pt x="152" y="27"/>
                  </a:lnTo>
                  <a:cubicBezTo>
                    <a:pt x="153" y="26"/>
                    <a:pt x="154" y="24"/>
                    <a:pt x="154" y="24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6" y="22"/>
                    <a:pt x="158" y="21"/>
                    <a:pt x="159" y="21"/>
                  </a:cubicBezTo>
                  <a:cubicBezTo>
                    <a:pt x="160" y="21"/>
                    <a:pt x="161" y="20"/>
                    <a:pt x="163" y="20"/>
                  </a:cubicBezTo>
                  <a:cubicBezTo>
                    <a:pt x="164" y="20"/>
                    <a:pt x="167" y="21"/>
                    <a:pt x="169" y="22"/>
                  </a:cubicBezTo>
                  <a:lnTo>
                    <a:pt x="413" y="207"/>
                  </a:lnTo>
                  <a:cubicBezTo>
                    <a:pt x="417" y="210"/>
                    <a:pt x="418" y="215"/>
                    <a:pt x="417" y="219"/>
                  </a:cubicBezTo>
                  <a:close/>
                  <a:moveTo>
                    <a:pt x="303" y="523"/>
                  </a:moveTo>
                  <a:cubicBezTo>
                    <a:pt x="299" y="527"/>
                    <a:pt x="293" y="528"/>
                    <a:pt x="288" y="525"/>
                  </a:cubicBezTo>
                  <a:lnTo>
                    <a:pt x="24" y="326"/>
                  </a:lnTo>
                  <a:cubicBezTo>
                    <a:pt x="20" y="323"/>
                    <a:pt x="19" y="317"/>
                    <a:pt x="20" y="312"/>
                  </a:cubicBezTo>
                  <a:lnTo>
                    <a:pt x="118" y="34"/>
                  </a:lnTo>
                  <a:cubicBezTo>
                    <a:pt x="119" y="29"/>
                    <a:pt x="124" y="27"/>
                    <a:pt x="129" y="26"/>
                  </a:cubicBezTo>
                  <a:lnTo>
                    <a:pt x="132" y="26"/>
                  </a:lnTo>
                  <a:lnTo>
                    <a:pt x="39" y="291"/>
                  </a:lnTo>
                  <a:cubicBezTo>
                    <a:pt x="37" y="298"/>
                    <a:pt x="37" y="307"/>
                    <a:pt x="40" y="314"/>
                  </a:cubicBezTo>
                  <a:cubicBezTo>
                    <a:pt x="41" y="314"/>
                    <a:pt x="41" y="315"/>
                    <a:pt x="41" y="315"/>
                  </a:cubicBezTo>
                  <a:cubicBezTo>
                    <a:pt x="43" y="319"/>
                    <a:pt x="46" y="322"/>
                    <a:pt x="49" y="325"/>
                  </a:cubicBezTo>
                  <a:lnTo>
                    <a:pt x="299" y="513"/>
                  </a:lnTo>
                  <a:cubicBezTo>
                    <a:pt x="301" y="514"/>
                    <a:pt x="302" y="515"/>
                    <a:pt x="303" y="516"/>
                  </a:cubicBezTo>
                  <a:cubicBezTo>
                    <a:pt x="305" y="517"/>
                    <a:pt x="306" y="517"/>
                    <a:pt x="307" y="517"/>
                  </a:cubicBezTo>
                  <a:close/>
                  <a:moveTo>
                    <a:pt x="425" y="191"/>
                  </a:moveTo>
                  <a:lnTo>
                    <a:pt x="180" y="7"/>
                  </a:lnTo>
                  <a:cubicBezTo>
                    <a:pt x="176" y="4"/>
                    <a:pt x="171" y="2"/>
                    <a:pt x="165" y="0"/>
                  </a:cubicBezTo>
                  <a:cubicBezTo>
                    <a:pt x="161" y="0"/>
                    <a:pt x="157" y="0"/>
                    <a:pt x="153" y="2"/>
                  </a:cubicBezTo>
                  <a:cubicBezTo>
                    <a:pt x="153" y="2"/>
                    <a:pt x="152" y="2"/>
                    <a:pt x="151" y="2"/>
                  </a:cubicBezTo>
                  <a:lnTo>
                    <a:pt x="126" y="7"/>
                  </a:lnTo>
                  <a:cubicBezTo>
                    <a:pt x="114" y="7"/>
                    <a:pt x="103" y="16"/>
                    <a:pt x="100" y="27"/>
                  </a:cubicBezTo>
                  <a:lnTo>
                    <a:pt x="2" y="306"/>
                  </a:lnTo>
                  <a:cubicBezTo>
                    <a:pt x="-3" y="319"/>
                    <a:pt x="2" y="333"/>
                    <a:pt x="12" y="342"/>
                  </a:cubicBezTo>
                  <a:lnTo>
                    <a:pt x="276" y="540"/>
                  </a:lnTo>
                  <a:cubicBezTo>
                    <a:pt x="281" y="544"/>
                    <a:pt x="288" y="547"/>
                    <a:pt x="295" y="547"/>
                  </a:cubicBezTo>
                  <a:cubicBezTo>
                    <a:pt x="302" y="547"/>
                    <a:pt x="310" y="544"/>
                    <a:pt x="317" y="538"/>
                  </a:cubicBezTo>
                  <a:cubicBezTo>
                    <a:pt x="317" y="538"/>
                    <a:pt x="317" y="537"/>
                    <a:pt x="318" y="536"/>
                  </a:cubicBezTo>
                  <a:lnTo>
                    <a:pt x="340" y="509"/>
                  </a:lnTo>
                  <a:cubicBezTo>
                    <a:pt x="340" y="509"/>
                    <a:pt x="340" y="508"/>
                    <a:pt x="341" y="508"/>
                  </a:cubicBezTo>
                  <a:cubicBezTo>
                    <a:pt x="343" y="505"/>
                    <a:pt x="345" y="502"/>
                    <a:pt x="346" y="498"/>
                  </a:cubicBezTo>
                  <a:lnTo>
                    <a:pt x="436" y="225"/>
                  </a:lnTo>
                  <a:cubicBezTo>
                    <a:pt x="440" y="213"/>
                    <a:pt x="436" y="199"/>
                    <a:pt x="425" y="191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1537312" y="6909077"/>
              <a:ext cx="718822" cy="521987"/>
            </a:xfrm>
            <a:custGeom>
              <a:rect b="b" l="l" r="r" t="t"/>
              <a:pathLst>
                <a:path extrusionOk="0" h="420" w="578">
                  <a:moveTo>
                    <a:pt x="195" y="411"/>
                  </a:moveTo>
                  <a:lnTo>
                    <a:pt x="4" y="145"/>
                  </a:lnTo>
                  <a:cubicBezTo>
                    <a:pt x="-5" y="132"/>
                    <a:pt x="1" y="114"/>
                    <a:pt x="16" y="109"/>
                  </a:cubicBezTo>
                  <a:lnTo>
                    <a:pt x="350" y="1"/>
                  </a:lnTo>
                  <a:cubicBezTo>
                    <a:pt x="359" y="-2"/>
                    <a:pt x="370" y="2"/>
                    <a:pt x="376" y="10"/>
                  </a:cubicBezTo>
                  <a:lnTo>
                    <a:pt x="573" y="273"/>
                  </a:lnTo>
                  <a:cubicBezTo>
                    <a:pt x="582" y="285"/>
                    <a:pt x="577" y="304"/>
                    <a:pt x="561" y="309"/>
                  </a:cubicBezTo>
                  <a:lnTo>
                    <a:pt x="221" y="419"/>
                  </a:lnTo>
                  <a:cubicBezTo>
                    <a:pt x="211" y="422"/>
                    <a:pt x="201" y="419"/>
                    <a:pt x="195" y="41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1503676" y="6896620"/>
              <a:ext cx="777373" cy="604209"/>
            </a:xfrm>
            <a:custGeom>
              <a:rect b="b" l="l" r="r" t="t"/>
              <a:pathLst>
                <a:path extrusionOk="0" h="486" w="625">
                  <a:moveTo>
                    <a:pt x="595" y="349"/>
                  </a:moveTo>
                  <a:lnTo>
                    <a:pt x="236" y="466"/>
                  </a:lnTo>
                  <a:cubicBezTo>
                    <a:pt x="230" y="467"/>
                    <a:pt x="224" y="466"/>
                    <a:pt x="220" y="460"/>
                  </a:cubicBezTo>
                  <a:lnTo>
                    <a:pt x="23" y="185"/>
                  </a:lnTo>
                  <a:cubicBezTo>
                    <a:pt x="19" y="180"/>
                    <a:pt x="20" y="174"/>
                    <a:pt x="23" y="169"/>
                  </a:cubicBezTo>
                  <a:lnTo>
                    <a:pt x="25" y="163"/>
                  </a:lnTo>
                  <a:lnTo>
                    <a:pt x="214" y="426"/>
                  </a:lnTo>
                  <a:cubicBezTo>
                    <a:pt x="215" y="428"/>
                    <a:pt x="217" y="430"/>
                    <a:pt x="219" y="432"/>
                  </a:cubicBezTo>
                  <a:cubicBezTo>
                    <a:pt x="219" y="432"/>
                    <a:pt x="220" y="432"/>
                    <a:pt x="220" y="433"/>
                  </a:cubicBezTo>
                  <a:cubicBezTo>
                    <a:pt x="222" y="434"/>
                    <a:pt x="224" y="435"/>
                    <a:pt x="226" y="437"/>
                  </a:cubicBezTo>
                  <a:cubicBezTo>
                    <a:pt x="228" y="438"/>
                    <a:pt x="230" y="439"/>
                    <a:pt x="232" y="439"/>
                  </a:cubicBezTo>
                  <a:cubicBezTo>
                    <a:pt x="232" y="439"/>
                    <a:pt x="233" y="439"/>
                    <a:pt x="234" y="439"/>
                  </a:cubicBezTo>
                  <a:cubicBezTo>
                    <a:pt x="236" y="440"/>
                    <a:pt x="238" y="440"/>
                    <a:pt x="241" y="440"/>
                  </a:cubicBezTo>
                  <a:lnTo>
                    <a:pt x="242" y="440"/>
                  </a:lnTo>
                  <a:cubicBezTo>
                    <a:pt x="244" y="440"/>
                    <a:pt x="245" y="440"/>
                    <a:pt x="246" y="440"/>
                  </a:cubicBezTo>
                  <a:cubicBezTo>
                    <a:pt x="248" y="440"/>
                    <a:pt x="249" y="439"/>
                    <a:pt x="251" y="439"/>
                  </a:cubicBezTo>
                  <a:lnTo>
                    <a:pt x="592" y="329"/>
                  </a:lnTo>
                  <a:cubicBezTo>
                    <a:pt x="594" y="328"/>
                    <a:pt x="596" y="327"/>
                    <a:pt x="598" y="325"/>
                  </a:cubicBezTo>
                  <a:cubicBezTo>
                    <a:pt x="599" y="325"/>
                    <a:pt x="599" y="325"/>
                    <a:pt x="600" y="324"/>
                  </a:cubicBezTo>
                  <a:cubicBezTo>
                    <a:pt x="601" y="324"/>
                    <a:pt x="601" y="323"/>
                    <a:pt x="602" y="322"/>
                  </a:cubicBezTo>
                  <a:lnTo>
                    <a:pt x="605" y="332"/>
                  </a:lnTo>
                  <a:lnTo>
                    <a:pt x="605" y="333"/>
                  </a:lnTo>
                  <a:cubicBezTo>
                    <a:pt x="606" y="339"/>
                    <a:pt x="603" y="347"/>
                    <a:pt x="595" y="349"/>
                  </a:cubicBezTo>
                  <a:close/>
                  <a:moveTo>
                    <a:pt x="380" y="21"/>
                  </a:moveTo>
                  <a:cubicBezTo>
                    <a:pt x="381" y="20"/>
                    <a:pt x="382" y="20"/>
                    <a:pt x="384" y="20"/>
                  </a:cubicBezTo>
                  <a:cubicBezTo>
                    <a:pt x="388" y="20"/>
                    <a:pt x="392" y="22"/>
                    <a:pt x="395" y="25"/>
                  </a:cubicBezTo>
                  <a:lnTo>
                    <a:pt x="592" y="289"/>
                  </a:lnTo>
                  <a:cubicBezTo>
                    <a:pt x="593" y="290"/>
                    <a:pt x="593" y="292"/>
                    <a:pt x="594" y="294"/>
                  </a:cubicBezTo>
                  <a:cubicBezTo>
                    <a:pt x="595" y="296"/>
                    <a:pt x="595" y="300"/>
                    <a:pt x="593" y="303"/>
                  </a:cubicBezTo>
                  <a:cubicBezTo>
                    <a:pt x="592" y="305"/>
                    <a:pt x="592" y="306"/>
                    <a:pt x="590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88" y="308"/>
                    <a:pt x="587" y="309"/>
                    <a:pt x="586" y="309"/>
                  </a:cubicBezTo>
                  <a:lnTo>
                    <a:pt x="245" y="420"/>
                  </a:lnTo>
                  <a:cubicBezTo>
                    <a:pt x="239" y="421"/>
                    <a:pt x="233" y="420"/>
                    <a:pt x="230" y="415"/>
                  </a:cubicBezTo>
                  <a:lnTo>
                    <a:pt x="39" y="149"/>
                  </a:lnTo>
                  <a:cubicBezTo>
                    <a:pt x="36" y="145"/>
                    <a:pt x="37" y="141"/>
                    <a:pt x="37" y="139"/>
                  </a:cubicBezTo>
                  <a:cubicBezTo>
                    <a:pt x="37" y="138"/>
                    <a:pt x="37" y="138"/>
                    <a:pt x="37" y="138"/>
                  </a:cubicBezTo>
                  <a:lnTo>
                    <a:pt x="37" y="137"/>
                  </a:lnTo>
                  <a:cubicBezTo>
                    <a:pt x="38" y="135"/>
                    <a:pt x="39" y="134"/>
                    <a:pt x="40" y="133"/>
                  </a:cubicBezTo>
                  <a:lnTo>
                    <a:pt x="41" y="132"/>
                  </a:lnTo>
                  <a:cubicBezTo>
                    <a:pt x="42" y="130"/>
                    <a:pt x="44" y="129"/>
                    <a:pt x="46" y="128"/>
                  </a:cubicBezTo>
                  <a:close/>
                  <a:moveTo>
                    <a:pt x="625" y="330"/>
                  </a:moveTo>
                  <a:cubicBezTo>
                    <a:pt x="625" y="329"/>
                    <a:pt x="625" y="329"/>
                    <a:pt x="625" y="328"/>
                  </a:cubicBezTo>
                  <a:lnTo>
                    <a:pt x="614" y="289"/>
                  </a:lnTo>
                  <a:lnTo>
                    <a:pt x="613" y="288"/>
                  </a:lnTo>
                  <a:cubicBezTo>
                    <a:pt x="612" y="284"/>
                    <a:pt x="611" y="280"/>
                    <a:pt x="608" y="277"/>
                  </a:cubicBezTo>
                  <a:lnTo>
                    <a:pt x="410" y="13"/>
                  </a:lnTo>
                  <a:cubicBezTo>
                    <a:pt x="402" y="2"/>
                    <a:pt x="387" y="-3"/>
                    <a:pt x="374" y="2"/>
                  </a:cubicBezTo>
                  <a:lnTo>
                    <a:pt x="40" y="110"/>
                  </a:lnTo>
                  <a:cubicBezTo>
                    <a:pt x="35" y="111"/>
                    <a:pt x="30" y="115"/>
                    <a:pt x="25" y="119"/>
                  </a:cubicBezTo>
                  <a:lnTo>
                    <a:pt x="25" y="120"/>
                  </a:lnTo>
                  <a:cubicBezTo>
                    <a:pt x="22" y="123"/>
                    <a:pt x="20" y="127"/>
                    <a:pt x="19" y="131"/>
                  </a:cubicBezTo>
                  <a:cubicBezTo>
                    <a:pt x="19" y="132"/>
                    <a:pt x="19" y="132"/>
                    <a:pt x="18" y="133"/>
                  </a:cubicBezTo>
                  <a:lnTo>
                    <a:pt x="5" y="160"/>
                  </a:lnTo>
                  <a:cubicBezTo>
                    <a:pt x="-2" y="171"/>
                    <a:pt x="-1" y="186"/>
                    <a:pt x="7" y="197"/>
                  </a:cubicBezTo>
                  <a:lnTo>
                    <a:pt x="204" y="472"/>
                  </a:lnTo>
                  <a:cubicBezTo>
                    <a:pt x="211" y="481"/>
                    <a:pt x="221" y="486"/>
                    <a:pt x="231" y="486"/>
                  </a:cubicBezTo>
                  <a:cubicBezTo>
                    <a:pt x="235" y="486"/>
                    <a:pt x="239" y="486"/>
                    <a:pt x="242" y="484"/>
                  </a:cubicBezTo>
                  <a:lnTo>
                    <a:pt x="601" y="368"/>
                  </a:lnTo>
                  <a:cubicBezTo>
                    <a:pt x="617" y="363"/>
                    <a:pt x="628" y="347"/>
                    <a:pt x="625" y="33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10688895" y="4331536"/>
              <a:ext cx="521987" cy="685185"/>
            </a:xfrm>
            <a:custGeom>
              <a:rect b="b" l="l" r="r" t="t"/>
              <a:pathLst>
                <a:path extrusionOk="0" h="551" w="420">
                  <a:moveTo>
                    <a:pt x="419" y="313"/>
                  </a:moveTo>
                  <a:lnTo>
                    <a:pt x="315" y="15"/>
                  </a:lnTo>
                  <a:cubicBezTo>
                    <a:pt x="309" y="0"/>
                    <a:pt x="292" y="-4"/>
                    <a:pt x="280" y="5"/>
                  </a:cubicBezTo>
                  <a:lnTo>
                    <a:pt x="10" y="208"/>
                  </a:lnTo>
                  <a:cubicBezTo>
                    <a:pt x="1" y="215"/>
                    <a:pt x="-1" y="224"/>
                    <a:pt x="1" y="234"/>
                  </a:cubicBezTo>
                  <a:lnTo>
                    <a:pt x="101" y="536"/>
                  </a:lnTo>
                  <a:cubicBezTo>
                    <a:pt x="105" y="550"/>
                    <a:pt x="123" y="556"/>
                    <a:pt x="136" y="547"/>
                  </a:cubicBezTo>
                  <a:lnTo>
                    <a:pt x="411" y="339"/>
                  </a:lnTo>
                  <a:cubicBezTo>
                    <a:pt x="419" y="332"/>
                    <a:pt x="422" y="322"/>
                    <a:pt x="419" y="31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3" name="Google Shape;1773;p36"/>
            <p:cNvSpPr/>
            <p:nvPr/>
          </p:nvSpPr>
          <p:spPr>
            <a:xfrm>
              <a:off x="10676437" y="4319078"/>
              <a:ext cx="596734" cy="747476"/>
            </a:xfrm>
            <a:custGeom>
              <a:rect b="b" l="l" r="r" t="t"/>
              <a:pathLst>
                <a:path extrusionOk="0" h="601" w="480">
                  <a:moveTo>
                    <a:pt x="455" y="359"/>
                  </a:moveTo>
                  <a:lnTo>
                    <a:pt x="164" y="579"/>
                  </a:lnTo>
                  <a:cubicBezTo>
                    <a:pt x="158" y="583"/>
                    <a:pt x="150" y="581"/>
                    <a:pt x="146" y="577"/>
                  </a:cubicBezTo>
                  <a:lnTo>
                    <a:pt x="140" y="570"/>
                  </a:lnTo>
                  <a:lnTo>
                    <a:pt x="141" y="570"/>
                  </a:lnTo>
                  <a:cubicBezTo>
                    <a:pt x="141" y="569"/>
                    <a:pt x="142" y="569"/>
                    <a:pt x="143" y="568"/>
                  </a:cubicBezTo>
                  <a:cubicBezTo>
                    <a:pt x="144" y="568"/>
                    <a:pt x="145" y="568"/>
                    <a:pt x="146" y="567"/>
                  </a:cubicBezTo>
                  <a:cubicBezTo>
                    <a:pt x="147" y="566"/>
                    <a:pt x="149" y="565"/>
                    <a:pt x="151" y="565"/>
                  </a:cubicBezTo>
                  <a:lnTo>
                    <a:pt x="427" y="356"/>
                  </a:lnTo>
                  <a:cubicBezTo>
                    <a:pt x="430" y="353"/>
                    <a:pt x="434" y="349"/>
                    <a:pt x="435" y="344"/>
                  </a:cubicBezTo>
                  <a:cubicBezTo>
                    <a:pt x="439" y="337"/>
                    <a:pt x="440" y="328"/>
                    <a:pt x="438" y="320"/>
                  </a:cubicBezTo>
                  <a:lnTo>
                    <a:pt x="334" y="26"/>
                  </a:lnTo>
                  <a:lnTo>
                    <a:pt x="340" y="26"/>
                  </a:lnTo>
                  <a:cubicBezTo>
                    <a:pt x="344" y="27"/>
                    <a:pt x="350" y="30"/>
                    <a:pt x="352" y="36"/>
                  </a:cubicBezTo>
                  <a:lnTo>
                    <a:pt x="460" y="343"/>
                  </a:lnTo>
                  <a:cubicBezTo>
                    <a:pt x="462" y="349"/>
                    <a:pt x="460" y="355"/>
                    <a:pt x="455" y="359"/>
                  </a:cubicBezTo>
                  <a:close/>
                  <a:moveTo>
                    <a:pt x="20" y="240"/>
                  </a:moveTo>
                  <a:cubicBezTo>
                    <a:pt x="18" y="236"/>
                    <a:pt x="20" y="229"/>
                    <a:pt x="24" y="226"/>
                  </a:cubicBezTo>
                  <a:lnTo>
                    <a:pt x="295" y="22"/>
                  </a:lnTo>
                  <a:cubicBezTo>
                    <a:pt x="297" y="21"/>
                    <a:pt x="300" y="20"/>
                    <a:pt x="302" y="20"/>
                  </a:cubicBezTo>
                  <a:cubicBezTo>
                    <a:pt x="303" y="20"/>
                    <a:pt x="305" y="20"/>
                    <a:pt x="306" y="20"/>
                  </a:cubicBezTo>
                  <a:cubicBezTo>
                    <a:pt x="307" y="20"/>
                    <a:pt x="307" y="21"/>
                    <a:pt x="307" y="21"/>
                  </a:cubicBezTo>
                  <a:cubicBezTo>
                    <a:pt x="310" y="22"/>
                    <a:pt x="313" y="24"/>
                    <a:pt x="314" y="28"/>
                  </a:cubicBezTo>
                  <a:lnTo>
                    <a:pt x="418" y="326"/>
                  </a:lnTo>
                  <a:cubicBezTo>
                    <a:pt x="420" y="331"/>
                    <a:pt x="418" y="337"/>
                    <a:pt x="414" y="341"/>
                  </a:cubicBezTo>
                  <a:lnTo>
                    <a:pt x="138" y="549"/>
                  </a:lnTo>
                  <a:cubicBezTo>
                    <a:pt x="138" y="549"/>
                    <a:pt x="136" y="549"/>
                    <a:pt x="136" y="550"/>
                  </a:cubicBezTo>
                  <a:lnTo>
                    <a:pt x="135" y="550"/>
                  </a:lnTo>
                  <a:lnTo>
                    <a:pt x="134" y="550"/>
                  </a:lnTo>
                  <a:cubicBezTo>
                    <a:pt x="133" y="550"/>
                    <a:pt x="133" y="551"/>
                    <a:pt x="132" y="551"/>
                  </a:cubicBezTo>
                  <a:lnTo>
                    <a:pt x="131" y="551"/>
                  </a:lnTo>
                  <a:cubicBezTo>
                    <a:pt x="130" y="551"/>
                    <a:pt x="130" y="551"/>
                    <a:pt x="129" y="551"/>
                  </a:cubicBezTo>
                  <a:lnTo>
                    <a:pt x="129" y="550"/>
                  </a:lnTo>
                  <a:cubicBezTo>
                    <a:pt x="126" y="550"/>
                    <a:pt x="123" y="549"/>
                    <a:pt x="121" y="547"/>
                  </a:cubicBezTo>
                  <a:lnTo>
                    <a:pt x="121" y="546"/>
                  </a:lnTo>
                  <a:cubicBezTo>
                    <a:pt x="120" y="545"/>
                    <a:pt x="119" y="544"/>
                    <a:pt x="119" y="543"/>
                  </a:cubicBezTo>
                  <a:close/>
                  <a:moveTo>
                    <a:pt x="478" y="337"/>
                  </a:moveTo>
                  <a:lnTo>
                    <a:pt x="371" y="29"/>
                  </a:lnTo>
                  <a:cubicBezTo>
                    <a:pt x="366" y="17"/>
                    <a:pt x="355" y="8"/>
                    <a:pt x="342" y="7"/>
                  </a:cubicBezTo>
                  <a:lnTo>
                    <a:pt x="314" y="3"/>
                  </a:lnTo>
                  <a:cubicBezTo>
                    <a:pt x="313" y="2"/>
                    <a:pt x="313" y="1"/>
                    <a:pt x="312" y="1"/>
                  </a:cubicBezTo>
                  <a:cubicBezTo>
                    <a:pt x="308" y="0"/>
                    <a:pt x="303" y="0"/>
                    <a:pt x="300" y="0"/>
                  </a:cubicBezTo>
                  <a:cubicBezTo>
                    <a:pt x="299" y="0"/>
                    <a:pt x="299" y="0"/>
                    <a:pt x="298" y="0"/>
                  </a:cubicBezTo>
                  <a:cubicBezTo>
                    <a:pt x="292" y="1"/>
                    <a:pt x="288" y="3"/>
                    <a:pt x="283" y="7"/>
                  </a:cubicBezTo>
                  <a:lnTo>
                    <a:pt x="12" y="210"/>
                  </a:lnTo>
                  <a:cubicBezTo>
                    <a:pt x="2" y="219"/>
                    <a:pt x="-3" y="234"/>
                    <a:pt x="1" y="247"/>
                  </a:cubicBezTo>
                  <a:lnTo>
                    <a:pt x="100" y="549"/>
                  </a:lnTo>
                  <a:cubicBezTo>
                    <a:pt x="101" y="552"/>
                    <a:pt x="103" y="556"/>
                    <a:pt x="106" y="559"/>
                  </a:cubicBezTo>
                  <a:cubicBezTo>
                    <a:pt x="106" y="559"/>
                    <a:pt x="106" y="560"/>
                    <a:pt x="107" y="560"/>
                  </a:cubicBezTo>
                  <a:lnTo>
                    <a:pt x="131" y="590"/>
                  </a:lnTo>
                  <a:cubicBezTo>
                    <a:pt x="132" y="590"/>
                    <a:pt x="132" y="591"/>
                    <a:pt x="133" y="591"/>
                  </a:cubicBezTo>
                  <a:cubicBezTo>
                    <a:pt x="139" y="598"/>
                    <a:pt x="147" y="601"/>
                    <a:pt x="156" y="601"/>
                  </a:cubicBezTo>
                  <a:cubicBezTo>
                    <a:pt x="163" y="601"/>
                    <a:pt x="170" y="599"/>
                    <a:pt x="176" y="594"/>
                  </a:cubicBezTo>
                  <a:lnTo>
                    <a:pt x="467" y="375"/>
                  </a:lnTo>
                  <a:cubicBezTo>
                    <a:pt x="479" y="366"/>
                    <a:pt x="483" y="351"/>
                    <a:pt x="478" y="337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4" name="Google Shape;1774;p36"/>
            <p:cNvSpPr/>
            <p:nvPr/>
          </p:nvSpPr>
          <p:spPr>
            <a:xfrm>
              <a:off x="12819195" y="7285306"/>
              <a:ext cx="368754" cy="474646"/>
            </a:xfrm>
            <a:custGeom>
              <a:rect b="b" l="l" r="r" t="t"/>
              <a:pathLst>
                <a:path extrusionOk="0" h="382" w="297">
                  <a:moveTo>
                    <a:pt x="297" y="253"/>
                  </a:moveTo>
                  <a:lnTo>
                    <a:pt x="266" y="16"/>
                  </a:lnTo>
                  <a:cubicBezTo>
                    <a:pt x="264" y="4"/>
                    <a:pt x="252" y="-3"/>
                    <a:pt x="241" y="2"/>
                  </a:cubicBezTo>
                  <a:lnTo>
                    <a:pt x="10" y="112"/>
                  </a:lnTo>
                  <a:cubicBezTo>
                    <a:pt x="4" y="115"/>
                    <a:pt x="0" y="122"/>
                    <a:pt x="0" y="129"/>
                  </a:cubicBezTo>
                  <a:lnTo>
                    <a:pt x="27" y="368"/>
                  </a:lnTo>
                  <a:cubicBezTo>
                    <a:pt x="29" y="379"/>
                    <a:pt x="41" y="386"/>
                    <a:pt x="51" y="381"/>
                  </a:cubicBezTo>
                  <a:lnTo>
                    <a:pt x="287" y="270"/>
                  </a:lnTo>
                  <a:cubicBezTo>
                    <a:pt x="294" y="266"/>
                    <a:pt x="298" y="260"/>
                    <a:pt x="297" y="25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12807986" y="7272848"/>
              <a:ext cx="436027" cy="541919"/>
            </a:xfrm>
            <a:custGeom>
              <a:rect b="b" l="l" r="r" t="t"/>
              <a:pathLst>
                <a:path extrusionOk="0" h="436" w="351">
                  <a:moveTo>
                    <a:pt x="326" y="297"/>
                  </a:moveTo>
                  <a:lnTo>
                    <a:pt x="77" y="415"/>
                  </a:lnTo>
                  <a:cubicBezTo>
                    <a:pt x="72" y="417"/>
                    <a:pt x="68" y="415"/>
                    <a:pt x="66" y="412"/>
                  </a:cubicBezTo>
                  <a:lnTo>
                    <a:pt x="60" y="401"/>
                  </a:lnTo>
                  <a:cubicBezTo>
                    <a:pt x="61" y="401"/>
                    <a:pt x="63" y="400"/>
                    <a:pt x="65" y="400"/>
                  </a:cubicBezTo>
                  <a:lnTo>
                    <a:pt x="301" y="288"/>
                  </a:lnTo>
                  <a:cubicBezTo>
                    <a:pt x="312" y="283"/>
                    <a:pt x="318" y="272"/>
                    <a:pt x="317" y="260"/>
                  </a:cubicBezTo>
                  <a:lnTo>
                    <a:pt x="286" y="35"/>
                  </a:lnTo>
                  <a:lnTo>
                    <a:pt x="290" y="37"/>
                  </a:lnTo>
                  <a:cubicBezTo>
                    <a:pt x="291" y="37"/>
                    <a:pt x="291" y="38"/>
                    <a:pt x="293" y="38"/>
                  </a:cubicBezTo>
                  <a:cubicBezTo>
                    <a:pt x="295" y="38"/>
                    <a:pt x="297" y="41"/>
                    <a:pt x="298" y="44"/>
                  </a:cubicBezTo>
                  <a:lnTo>
                    <a:pt x="331" y="289"/>
                  </a:lnTo>
                  <a:cubicBezTo>
                    <a:pt x="331" y="293"/>
                    <a:pt x="329" y="296"/>
                    <a:pt x="326" y="297"/>
                  </a:cubicBezTo>
                  <a:close/>
                  <a:moveTo>
                    <a:pt x="50" y="381"/>
                  </a:moveTo>
                  <a:cubicBezTo>
                    <a:pt x="48" y="379"/>
                    <a:pt x="46" y="378"/>
                    <a:pt x="46" y="376"/>
                  </a:cubicBezTo>
                  <a:lnTo>
                    <a:pt x="19" y="137"/>
                  </a:lnTo>
                  <a:cubicBezTo>
                    <a:pt x="19" y="134"/>
                    <a:pt x="20" y="131"/>
                    <a:pt x="24" y="130"/>
                  </a:cubicBezTo>
                  <a:lnTo>
                    <a:pt x="255" y="21"/>
                  </a:lnTo>
                  <a:cubicBezTo>
                    <a:pt x="256" y="20"/>
                    <a:pt x="256" y="20"/>
                    <a:pt x="258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3" y="22"/>
                    <a:pt x="265" y="24"/>
                    <a:pt x="265" y="26"/>
                  </a:cubicBezTo>
                  <a:lnTo>
                    <a:pt x="296" y="263"/>
                  </a:lnTo>
                  <a:cubicBezTo>
                    <a:pt x="296" y="266"/>
                    <a:pt x="295" y="268"/>
                    <a:pt x="292" y="270"/>
                  </a:cubicBezTo>
                  <a:lnTo>
                    <a:pt x="56" y="381"/>
                  </a:lnTo>
                  <a:cubicBezTo>
                    <a:pt x="54" y="382"/>
                    <a:pt x="52" y="382"/>
                    <a:pt x="50" y="381"/>
                  </a:cubicBezTo>
                  <a:close/>
                  <a:moveTo>
                    <a:pt x="350" y="286"/>
                  </a:moveTo>
                  <a:lnTo>
                    <a:pt x="318" y="42"/>
                  </a:lnTo>
                  <a:cubicBezTo>
                    <a:pt x="317" y="32"/>
                    <a:pt x="309" y="22"/>
                    <a:pt x="299" y="19"/>
                  </a:cubicBezTo>
                  <a:lnTo>
                    <a:pt x="273" y="4"/>
                  </a:lnTo>
                  <a:cubicBezTo>
                    <a:pt x="272" y="4"/>
                    <a:pt x="271" y="3"/>
                    <a:pt x="271" y="3"/>
                  </a:cubicBezTo>
                  <a:cubicBezTo>
                    <a:pt x="269" y="2"/>
                    <a:pt x="266" y="2"/>
                    <a:pt x="264" y="1"/>
                  </a:cubicBezTo>
                  <a:lnTo>
                    <a:pt x="263" y="0"/>
                  </a:lnTo>
                  <a:cubicBezTo>
                    <a:pt x="261" y="0"/>
                    <a:pt x="259" y="0"/>
                    <a:pt x="256" y="0"/>
                  </a:cubicBezTo>
                  <a:cubicBezTo>
                    <a:pt x="254" y="0"/>
                    <a:pt x="250" y="1"/>
                    <a:pt x="246" y="3"/>
                  </a:cubicBezTo>
                  <a:lnTo>
                    <a:pt x="15" y="112"/>
                  </a:lnTo>
                  <a:cubicBezTo>
                    <a:pt x="4" y="117"/>
                    <a:pt x="-2" y="128"/>
                    <a:pt x="0" y="139"/>
                  </a:cubicBezTo>
                  <a:lnTo>
                    <a:pt x="27" y="378"/>
                  </a:lnTo>
                  <a:cubicBezTo>
                    <a:pt x="27" y="381"/>
                    <a:pt x="27" y="383"/>
                    <a:pt x="28" y="386"/>
                  </a:cubicBezTo>
                  <a:cubicBezTo>
                    <a:pt x="29" y="387"/>
                    <a:pt x="29" y="388"/>
                    <a:pt x="30" y="389"/>
                  </a:cubicBezTo>
                  <a:lnTo>
                    <a:pt x="49" y="422"/>
                  </a:lnTo>
                  <a:cubicBezTo>
                    <a:pt x="50" y="423"/>
                    <a:pt x="50" y="423"/>
                    <a:pt x="50" y="423"/>
                  </a:cubicBezTo>
                  <a:cubicBezTo>
                    <a:pt x="55" y="431"/>
                    <a:pt x="65" y="436"/>
                    <a:pt x="73" y="436"/>
                  </a:cubicBezTo>
                  <a:cubicBezTo>
                    <a:pt x="77" y="436"/>
                    <a:pt x="81" y="435"/>
                    <a:pt x="85" y="433"/>
                  </a:cubicBezTo>
                  <a:lnTo>
                    <a:pt x="334" y="315"/>
                  </a:lnTo>
                  <a:cubicBezTo>
                    <a:pt x="345" y="310"/>
                    <a:pt x="352" y="299"/>
                    <a:pt x="350" y="28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9003336" y="10371131"/>
              <a:ext cx="676465" cy="888248"/>
            </a:xfrm>
            <a:custGeom>
              <a:rect b="b" l="l" r="r" t="t"/>
              <a:pathLst>
                <a:path extrusionOk="0" h="714" w="544">
                  <a:moveTo>
                    <a:pt x="542" y="406"/>
                  </a:moveTo>
                  <a:lnTo>
                    <a:pt x="407" y="20"/>
                  </a:lnTo>
                  <a:cubicBezTo>
                    <a:pt x="401" y="0"/>
                    <a:pt x="378" y="-6"/>
                    <a:pt x="363" y="5"/>
                  </a:cubicBezTo>
                  <a:lnTo>
                    <a:pt x="11" y="270"/>
                  </a:lnTo>
                  <a:cubicBezTo>
                    <a:pt x="2" y="278"/>
                    <a:pt x="-2" y="291"/>
                    <a:pt x="2" y="303"/>
                  </a:cubicBezTo>
                  <a:lnTo>
                    <a:pt x="130" y="694"/>
                  </a:lnTo>
                  <a:cubicBezTo>
                    <a:pt x="136" y="713"/>
                    <a:pt x="159" y="720"/>
                    <a:pt x="175" y="708"/>
                  </a:cubicBezTo>
                  <a:lnTo>
                    <a:pt x="533" y="438"/>
                  </a:lnTo>
                  <a:cubicBezTo>
                    <a:pt x="543" y="431"/>
                    <a:pt x="547" y="418"/>
                    <a:pt x="542" y="40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8990878" y="10358669"/>
              <a:ext cx="768653" cy="961751"/>
            </a:xfrm>
            <a:custGeom>
              <a:rect b="b" l="l" r="r" t="t"/>
              <a:pathLst>
                <a:path extrusionOk="0" h="773" w="618">
                  <a:moveTo>
                    <a:pt x="590" y="465"/>
                  </a:moveTo>
                  <a:lnTo>
                    <a:pt x="213" y="749"/>
                  </a:lnTo>
                  <a:cubicBezTo>
                    <a:pt x="204" y="755"/>
                    <a:pt x="193" y="754"/>
                    <a:pt x="185" y="747"/>
                  </a:cubicBezTo>
                  <a:lnTo>
                    <a:pt x="174" y="733"/>
                  </a:lnTo>
                  <a:cubicBezTo>
                    <a:pt x="177" y="733"/>
                    <a:pt x="179" y="732"/>
                    <a:pt x="182" y="732"/>
                  </a:cubicBezTo>
                  <a:cubicBezTo>
                    <a:pt x="182" y="731"/>
                    <a:pt x="183" y="731"/>
                    <a:pt x="184" y="730"/>
                  </a:cubicBezTo>
                  <a:cubicBezTo>
                    <a:pt x="186" y="729"/>
                    <a:pt x="188" y="728"/>
                    <a:pt x="191" y="726"/>
                  </a:cubicBezTo>
                  <a:lnTo>
                    <a:pt x="549" y="456"/>
                  </a:lnTo>
                  <a:cubicBezTo>
                    <a:pt x="559" y="449"/>
                    <a:pt x="565" y="437"/>
                    <a:pt x="564" y="425"/>
                  </a:cubicBezTo>
                  <a:cubicBezTo>
                    <a:pt x="564" y="421"/>
                    <a:pt x="564" y="417"/>
                    <a:pt x="562" y="412"/>
                  </a:cubicBezTo>
                  <a:lnTo>
                    <a:pt x="427" y="26"/>
                  </a:lnTo>
                  <a:lnTo>
                    <a:pt x="439" y="28"/>
                  </a:lnTo>
                  <a:cubicBezTo>
                    <a:pt x="447" y="29"/>
                    <a:pt x="455" y="34"/>
                    <a:pt x="457" y="42"/>
                  </a:cubicBezTo>
                  <a:lnTo>
                    <a:pt x="597" y="441"/>
                  </a:lnTo>
                  <a:cubicBezTo>
                    <a:pt x="600" y="450"/>
                    <a:pt x="597" y="459"/>
                    <a:pt x="590" y="465"/>
                  </a:cubicBezTo>
                  <a:close/>
                  <a:moveTo>
                    <a:pt x="21" y="310"/>
                  </a:moveTo>
                  <a:cubicBezTo>
                    <a:pt x="19" y="302"/>
                    <a:pt x="21" y="293"/>
                    <a:pt x="28" y="288"/>
                  </a:cubicBezTo>
                  <a:lnTo>
                    <a:pt x="378" y="23"/>
                  </a:lnTo>
                  <a:cubicBezTo>
                    <a:pt x="382" y="21"/>
                    <a:pt x="386" y="20"/>
                    <a:pt x="390" y="20"/>
                  </a:cubicBezTo>
                  <a:cubicBezTo>
                    <a:pt x="392" y="20"/>
                    <a:pt x="393" y="20"/>
                    <a:pt x="395" y="20"/>
                  </a:cubicBezTo>
                  <a:cubicBezTo>
                    <a:pt x="396" y="21"/>
                    <a:pt x="397" y="21"/>
                    <a:pt x="397" y="21"/>
                  </a:cubicBezTo>
                  <a:lnTo>
                    <a:pt x="398" y="21"/>
                  </a:lnTo>
                  <a:cubicBezTo>
                    <a:pt x="400" y="23"/>
                    <a:pt x="402" y="24"/>
                    <a:pt x="404" y="26"/>
                  </a:cubicBezTo>
                  <a:cubicBezTo>
                    <a:pt x="405" y="27"/>
                    <a:pt x="405" y="28"/>
                    <a:pt x="406" y="29"/>
                  </a:cubicBezTo>
                  <a:cubicBezTo>
                    <a:pt x="407" y="30"/>
                    <a:pt x="407" y="31"/>
                    <a:pt x="408" y="32"/>
                  </a:cubicBezTo>
                  <a:lnTo>
                    <a:pt x="543" y="419"/>
                  </a:lnTo>
                  <a:cubicBezTo>
                    <a:pt x="546" y="427"/>
                    <a:pt x="543" y="435"/>
                    <a:pt x="536" y="440"/>
                  </a:cubicBezTo>
                  <a:lnTo>
                    <a:pt x="179" y="710"/>
                  </a:lnTo>
                  <a:cubicBezTo>
                    <a:pt x="178" y="711"/>
                    <a:pt x="177" y="712"/>
                    <a:pt x="176" y="713"/>
                  </a:cubicBezTo>
                  <a:cubicBezTo>
                    <a:pt x="175" y="713"/>
                    <a:pt x="174" y="713"/>
                    <a:pt x="174" y="713"/>
                  </a:cubicBezTo>
                  <a:cubicBezTo>
                    <a:pt x="173" y="713"/>
                    <a:pt x="173" y="714"/>
                    <a:pt x="171" y="714"/>
                  </a:cubicBezTo>
                  <a:lnTo>
                    <a:pt x="170" y="714"/>
                  </a:lnTo>
                  <a:cubicBezTo>
                    <a:pt x="169" y="715"/>
                    <a:pt x="168" y="715"/>
                    <a:pt x="168" y="715"/>
                  </a:cubicBezTo>
                  <a:cubicBezTo>
                    <a:pt x="167" y="715"/>
                    <a:pt x="167" y="715"/>
                    <a:pt x="166" y="715"/>
                  </a:cubicBezTo>
                  <a:cubicBezTo>
                    <a:pt x="165" y="714"/>
                    <a:pt x="164" y="714"/>
                    <a:pt x="163" y="714"/>
                  </a:cubicBezTo>
                  <a:cubicBezTo>
                    <a:pt x="162" y="713"/>
                    <a:pt x="160" y="713"/>
                    <a:pt x="159" y="712"/>
                  </a:cubicBezTo>
                  <a:cubicBezTo>
                    <a:pt x="157" y="711"/>
                    <a:pt x="155" y="710"/>
                    <a:pt x="153" y="708"/>
                  </a:cubicBezTo>
                  <a:cubicBezTo>
                    <a:pt x="151" y="706"/>
                    <a:pt x="150" y="703"/>
                    <a:pt x="149" y="701"/>
                  </a:cubicBezTo>
                  <a:close/>
                  <a:moveTo>
                    <a:pt x="616" y="435"/>
                  </a:moveTo>
                  <a:lnTo>
                    <a:pt x="476" y="36"/>
                  </a:lnTo>
                  <a:cubicBezTo>
                    <a:pt x="470" y="20"/>
                    <a:pt x="456" y="10"/>
                    <a:pt x="441" y="9"/>
                  </a:cubicBezTo>
                  <a:lnTo>
                    <a:pt x="404" y="3"/>
                  </a:lnTo>
                  <a:cubicBezTo>
                    <a:pt x="403" y="3"/>
                    <a:pt x="402" y="2"/>
                    <a:pt x="401" y="2"/>
                  </a:cubicBezTo>
                  <a:cubicBezTo>
                    <a:pt x="397" y="0"/>
                    <a:pt x="392" y="0"/>
                    <a:pt x="387" y="0"/>
                  </a:cubicBezTo>
                  <a:cubicBezTo>
                    <a:pt x="386" y="0"/>
                    <a:pt x="386" y="0"/>
                    <a:pt x="385" y="0"/>
                  </a:cubicBezTo>
                  <a:cubicBezTo>
                    <a:pt x="378" y="2"/>
                    <a:pt x="372" y="4"/>
                    <a:pt x="366" y="8"/>
                  </a:cubicBezTo>
                  <a:lnTo>
                    <a:pt x="15" y="272"/>
                  </a:lnTo>
                  <a:cubicBezTo>
                    <a:pt x="3" y="283"/>
                    <a:pt x="-3" y="300"/>
                    <a:pt x="2" y="316"/>
                  </a:cubicBezTo>
                  <a:lnTo>
                    <a:pt x="130" y="707"/>
                  </a:lnTo>
                  <a:cubicBezTo>
                    <a:pt x="132" y="712"/>
                    <a:pt x="135" y="716"/>
                    <a:pt x="138" y="720"/>
                  </a:cubicBezTo>
                  <a:lnTo>
                    <a:pt x="138" y="721"/>
                  </a:lnTo>
                  <a:lnTo>
                    <a:pt x="170" y="760"/>
                  </a:lnTo>
                  <a:cubicBezTo>
                    <a:pt x="171" y="760"/>
                    <a:pt x="171" y="761"/>
                    <a:pt x="172" y="762"/>
                  </a:cubicBezTo>
                  <a:cubicBezTo>
                    <a:pt x="179" y="769"/>
                    <a:pt x="190" y="773"/>
                    <a:pt x="200" y="773"/>
                  </a:cubicBezTo>
                  <a:cubicBezTo>
                    <a:pt x="209" y="773"/>
                    <a:pt x="217" y="771"/>
                    <a:pt x="225" y="765"/>
                  </a:cubicBezTo>
                  <a:lnTo>
                    <a:pt x="602" y="481"/>
                  </a:lnTo>
                  <a:cubicBezTo>
                    <a:pt x="616" y="470"/>
                    <a:pt x="622" y="451"/>
                    <a:pt x="616" y="435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7087312" y="3893017"/>
              <a:ext cx="1129933" cy="1641954"/>
            </a:xfrm>
            <a:custGeom>
              <a:rect b="b" l="l" r="r" t="t"/>
              <a:pathLst>
                <a:path extrusionOk="0" h="1319" w="908">
                  <a:moveTo>
                    <a:pt x="73" y="405"/>
                  </a:moveTo>
                  <a:lnTo>
                    <a:pt x="0" y="1319"/>
                  </a:lnTo>
                  <a:lnTo>
                    <a:pt x="823" y="1042"/>
                  </a:lnTo>
                  <a:lnTo>
                    <a:pt x="908" y="0"/>
                  </a:lnTo>
                  <a:lnTo>
                    <a:pt x="215" y="22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7216875" y="4347731"/>
              <a:ext cx="880773" cy="437273"/>
            </a:xfrm>
            <a:custGeom>
              <a:rect b="b" l="l" r="r" t="t"/>
              <a:pathLst>
                <a:path extrusionOk="0" h="352" w="708">
                  <a:moveTo>
                    <a:pt x="5" y="241"/>
                  </a:moveTo>
                  <a:lnTo>
                    <a:pt x="0" y="352"/>
                  </a:lnTo>
                  <a:lnTo>
                    <a:pt x="695" y="123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7204417" y="4631771"/>
              <a:ext cx="880773" cy="436027"/>
            </a:xfrm>
            <a:custGeom>
              <a:rect b="b" l="l" r="r" t="t"/>
              <a:pathLst>
                <a:path extrusionOk="0" h="351" w="708">
                  <a:moveTo>
                    <a:pt x="5" y="241"/>
                  </a:moveTo>
                  <a:lnTo>
                    <a:pt x="0" y="351"/>
                  </a:lnTo>
                  <a:lnTo>
                    <a:pt x="695" y="12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7074854" y="3879314"/>
              <a:ext cx="1153603" cy="1665623"/>
            </a:xfrm>
            <a:custGeom>
              <a:rect b="b" l="l" r="r" t="t"/>
              <a:pathLst>
                <a:path extrusionOk="0" h="1338" w="927">
                  <a:moveTo>
                    <a:pt x="823" y="1045"/>
                  </a:moveTo>
                  <a:lnTo>
                    <a:pt x="20" y="1315"/>
                  </a:lnTo>
                  <a:lnTo>
                    <a:pt x="91" y="424"/>
                  </a:lnTo>
                  <a:lnTo>
                    <a:pt x="222" y="390"/>
                  </a:lnTo>
                  <a:cubicBezTo>
                    <a:pt x="226" y="389"/>
                    <a:pt x="230" y="385"/>
                    <a:pt x="230" y="381"/>
                  </a:cubicBezTo>
                  <a:lnTo>
                    <a:pt x="234" y="246"/>
                  </a:lnTo>
                  <a:lnTo>
                    <a:pt x="905" y="25"/>
                  </a:lnTo>
                  <a:close/>
                  <a:moveTo>
                    <a:pt x="213" y="268"/>
                  </a:moveTo>
                  <a:lnTo>
                    <a:pt x="210" y="373"/>
                  </a:lnTo>
                  <a:lnTo>
                    <a:pt x="109" y="399"/>
                  </a:lnTo>
                  <a:close/>
                  <a:moveTo>
                    <a:pt x="923" y="3"/>
                  </a:moveTo>
                  <a:cubicBezTo>
                    <a:pt x="920" y="0"/>
                    <a:pt x="917" y="0"/>
                    <a:pt x="913" y="1"/>
                  </a:cubicBezTo>
                  <a:lnTo>
                    <a:pt x="221" y="229"/>
                  </a:lnTo>
                  <a:lnTo>
                    <a:pt x="220" y="229"/>
                  </a:lnTo>
                  <a:cubicBezTo>
                    <a:pt x="220" y="229"/>
                    <a:pt x="220" y="230"/>
                    <a:pt x="219" y="230"/>
                  </a:cubicBezTo>
                  <a:lnTo>
                    <a:pt x="218" y="231"/>
                  </a:lnTo>
                  <a:cubicBezTo>
                    <a:pt x="217" y="231"/>
                    <a:pt x="217" y="231"/>
                    <a:pt x="217" y="232"/>
                  </a:cubicBezTo>
                  <a:lnTo>
                    <a:pt x="216" y="232"/>
                  </a:lnTo>
                  <a:lnTo>
                    <a:pt x="74" y="409"/>
                  </a:lnTo>
                  <a:cubicBezTo>
                    <a:pt x="74" y="410"/>
                    <a:pt x="74" y="410"/>
                    <a:pt x="74" y="411"/>
                  </a:cubicBezTo>
                  <a:lnTo>
                    <a:pt x="73" y="411"/>
                  </a:lnTo>
                  <a:cubicBezTo>
                    <a:pt x="73" y="412"/>
                    <a:pt x="72" y="413"/>
                    <a:pt x="72" y="414"/>
                  </a:cubicBezTo>
                  <a:lnTo>
                    <a:pt x="72" y="415"/>
                  </a:lnTo>
                  <a:lnTo>
                    <a:pt x="0" y="1328"/>
                  </a:lnTo>
                  <a:cubicBezTo>
                    <a:pt x="-1" y="1331"/>
                    <a:pt x="1" y="1335"/>
                    <a:pt x="3" y="1337"/>
                  </a:cubicBezTo>
                  <a:cubicBezTo>
                    <a:pt x="5" y="1338"/>
                    <a:pt x="7" y="1338"/>
                    <a:pt x="9" y="1338"/>
                  </a:cubicBezTo>
                  <a:cubicBezTo>
                    <a:pt x="11" y="1338"/>
                    <a:pt x="11" y="1338"/>
                    <a:pt x="12" y="1338"/>
                  </a:cubicBezTo>
                  <a:lnTo>
                    <a:pt x="836" y="1062"/>
                  </a:lnTo>
                  <a:cubicBezTo>
                    <a:pt x="839" y="1061"/>
                    <a:pt x="842" y="1058"/>
                    <a:pt x="842" y="1053"/>
                  </a:cubicBezTo>
                  <a:lnTo>
                    <a:pt x="927" y="11"/>
                  </a:lnTo>
                  <a:cubicBezTo>
                    <a:pt x="927" y="8"/>
                    <a:pt x="925" y="5"/>
                    <a:pt x="923" y="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7222440" y="4069133"/>
              <a:ext cx="885956" cy="443043"/>
            </a:xfrm>
            <a:custGeom>
              <a:rect b="b" l="l" r="r" t="t"/>
              <a:pathLst>
                <a:path extrusionOk="0" h="443043" w="885956">
                  <a:moveTo>
                    <a:pt x="870249" y="134082"/>
                  </a:moveTo>
                  <a:cubicBezTo>
                    <a:pt x="876469" y="131600"/>
                    <a:pt x="882689" y="135323"/>
                    <a:pt x="885177" y="142768"/>
                  </a:cubicBezTo>
                  <a:cubicBezTo>
                    <a:pt x="887665" y="148972"/>
                    <a:pt x="883933" y="155176"/>
                    <a:pt x="877713" y="157657"/>
                  </a:cubicBezTo>
                  <a:lnTo>
                    <a:pt x="16835" y="443043"/>
                  </a:lnTo>
                  <a:cubicBezTo>
                    <a:pt x="15591" y="443043"/>
                    <a:pt x="14347" y="443043"/>
                    <a:pt x="11859" y="443043"/>
                  </a:cubicBezTo>
                  <a:cubicBezTo>
                    <a:pt x="8127" y="443043"/>
                    <a:pt x="3150" y="439321"/>
                    <a:pt x="662" y="434358"/>
                  </a:cubicBezTo>
                  <a:cubicBezTo>
                    <a:pt x="-1826" y="428154"/>
                    <a:pt x="3150" y="420709"/>
                    <a:pt x="8127" y="418227"/>
                  </a:cubicBezTo>
                  <a:close/>
                  <a:moveTo>
                    <a:pt x="831638" y="776"/>
                  </a:moveTo>
                  <a:cubicBezTo>
                    <a:pt x="839098" y="-1702"/>
                    <a:pt x="845315" y="2014"/>
                    <a:pt x="847801" y="8208"/>
                  </a:cubicBezTo>
                  <a:cubicBezTo>
                    <a:pt x="849045" y="14401"/>
                    <a:pt x="845315" y="21833"/>
                    <a:pt x="839098" y="23072"/>
                  </a:cubicBezTo>
                  <a:lnTo>
                    <a:pt x="226123" y="215067"/>
                  </a:lnTo>
                  <a:cubicBezTo>
                    <a:pt x="224879" y="215067"/>
                    <a:pt x="224879" y="216305"/>
                    <a:pt x="223636" y="216305"/>
                  </a:cubicBezTo>
                  <a:cubicBezTo>
                    <a:pt x="217419" y="216305"/>
                    <a:pt x="212446" y="212589"/>
                    <a:pt x="211202" y="207635"/>
                  </a:cubicBezTo>
                  <a:cubicBezTo>
                    <a:pt x="209959" y="201441"/>
                    <a:pt x="212446" y="194009"/>
                    <a:pt x="218662" y="191532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3" name="Google Shape;1783;p36"/>
            <p:cNvSpPr/>
            <p:nvPr/>
          </p:nvSpPr>
          <p:spPr>
            <a:xfrm>
              <a:off x="7204417" y="4335273"/>
              <a:ext cx="905690" cy="459697"/>
            </a:xfrm>
            <a:custGeom>
              <a:rect b="b" l="l" r="r" t="t"/>
              <a:pathLst>
                <a:path extrusionOk="0" h="370" w="728">
                  <a:moveTo>
                    <a:pt x="696" y="125"/>
                  </a:moveTo>
                  <a:lnTo>
                    <a:pt x="20" y="346"/>
                  </a:lnTo>
                  <a:lnTo>
                    <a:pt x="24" y="257"/>
                  </a:lnTo>
                  <a:lnTo>
                    <a:pt x="706" y="23"/>
                  </a:lnTo>
                  <a:close/>
                  <a:moveTo>
                    <a:pt x="715" y="0"/>
                  </a:moveTo>
                  <a:lnTo>
                    <a:pt x="12" y="241"/>
                  </a:lnTo>
                  <a:cubicBezTo>
                    <a:pt x="7" y="242"/>
                    <a:pt x="5" y="246"/>
                    <a:pt x="5" y="250"/>
                  </a:cubicBezTo>
                  <a:lnTo>
                    <a:pt x="0" y="360"/>
                  </a:lnTo>
                  <a:cubicBezTo>
                    <a:pt x="0" y="363"/>
                    <a:pt x="1" y="366"/>
                    <a:pt x="4" y="368"/>
                  </a:cubicBezTo>
                  <a:cubicBezTo>
                    <a:pt x="6" y="369"/>
                    <a:pt x="7" y="370"/>
                    <a:pt x="9" y="370"/>
                  </a:cubicBezTo>
                  <a:cubicBezTo>
                    <a:pt x="10" y="370"/>
                    <a:pt x="12" y="370"/>
                    <a:pt x="13" y="369"/>
                  </a:cubicBezTo>
                  <a:lnTo>
                    <a:pt x="708" y="142"/>
                  </a:lnTo>
                  <a:cubicBezTo>
                    <a:pt x="712" y="140"/>
                    <a:pt x="715" y="137"/>
                    <a:pt x="715" y="133"/>
                  </a:cubicBezTo>
                  <a:lnTo>
                    <a:pt x="728" y="10"/>
                  </a:lnTo>
                  <a:cubicBezTo>
                    <a:pt x="728" y="7"/>
                    <a:pt x="726" y="3"/>
                    <a:pt x="724" y="1"/>
                  </a:cubicBezTo>
                  <a:cubicBezTo>
                    <a:pt x="722" y="0"/>
                    <a:pt x="718" y="-1"/>
                    <a:pt x="715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7191959" y="4619314"/>
              <a:ext cx="905690" cy="459697"/>
            </a:xfrm>
            <a:custGeom>
              <a:rect b="b" l="l" r="r" t="t"/>
              <a:pathLst>
                <a:path extrusionOk="0" h="370" w="728">
                  <a:moveTo>
                    <a:pt x="696" y="125"/>
                  </a:moveTo>
                  <a:lnTo>
                    <a:pt x="20" y="346"/>
                  </a:lnTo>
                  <a:lnTo>
                    <a:pt x="24" y="257"/>
                  </a:lnTo>
                  <a:lnTo>
                    <a:pt x="706" y="24"/>
                  </a:lnTo>
                  <a:close/>
                  <a:moveTo>
                    <a:pt x="715" y="0"/>
                  </a:moveTo>
                  <a:lnTo>
                    <a:pt x="11" y="241"/>
                  </a:lnTo>
                  <a:cubicBezTo>
                    <a:pt x="7" y="242"/>
                    <a:pt x="5" y="245"/>
                    <a:pt x="5" y="250"/>
                  </a:cubicBezTo>
                  <a:lnTo>
                    <a:pt x="0" y="360"/>
                  </a:lnTo>
                  <a:cubicBezTo>
                    <a:pt x="0" y="363"/>
                    <a:pt x="1" y="366"/>
                    <a:pt x="3" y="369"/>
                  </a:cubicBezTo>
                  <a:cubicBezTo>
                    <a:pt x="5" y="370"/>
                    <a:pt x="7" y="370"/>
                    <a:pt x="10" y="370"/>
                  </a:cubicBezTo>
                  <a:cubicBezTo>
                    <a:pt x="11" y="370"/>
                    <a:pt x="12" y="370"/>
                    <a:pt x="12" y="370"/>
                  </a:cubicBezTo>
                  <a:lnTo>
                    <a:pt x="708" y="141"/>
                  </a:lnTo>
                  <a:cubicBezTo>
                    <a:pt x="712" y="140"/>
                    <a:pt x="715" y="137"/>
                    <a:pt x="715" y="133"/>
                  </a:cubicBezTo>
                  <a:lnTo>
                    <a:pt x="728" y="10"/>
                  </a:lnTo>
                  <a:cubicBezTo>
                    <a:pt x="728" y="7"/>
                    <a:pt x="727" y="3"/>
                    <a:pt x="724" y="2"/>
                  </a:cubicBezTo>
                  <a:cubicBezTo>
                    <a:pt x="721" y="0"/>
                    <a:pt x="718" y="-1"/>
                    <a:pt x="715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7179497" y="4950504"/>
              <a:ext cx="860845" cy="437463"/>
            </a:xfrm>
            <a:custGeom>
              <a:rect b="b" l="l" r="r" t="t"/>
              <a:pathLst>
                <a:path extrusionOk="0" h="437463" w="860845">
                  <a:moveTo>
                    <a:pt x="701411" y="36314"/>
                  </a:moveTo>
                  <a:cubicBezTo>
                    <a:pt x="706386" y="35072"/>
                    <a:pt x="710117" y="35072"/>
                    <a:pt x="713848" y="38798"/>
                  </a:cubicBezTo>
                  <a:cubicBezTo>
                    <a:pt x="717579" y="40040"/>
                    <a:pt x="718822" y="45008"/>
                    <a:pt x="718822" y="48734"/>
                  </a:cubicBezTo>
                  <a:lnTo>
                    <a:pt x="702655" y="201493"/>
                  </a:lnTo>
                  <a:cubicBezTo>
                    <a:pt x="702655" y="206461"/>
                    <a:pt x="698924" y="210187"/>
                    <a:pt x="693949" y="212671"/>
                  </a:cubicBezTo>
                  <a:lnTo>
                    <a:pt x="16168" y="436221"/>
                  </a:lnTo>
                  <a:cubicBezTo>
                    <a:pt x="13680" y="437463"/>
                    <a:pt x="13680" y="437463"/>
                    <a:pt x="12437" y="437463"/>
                  </a:cubicBezTo>
                  <a:cubicBezTo>
                    <a:pt x="9949" y="437463"/>
                    <a:pt x="6218" y="436221"/>
                    <a:pt x="4975" y="434979"/>
                  </a:cubicBezTo>
                  <a:cubicBezTo>
                    <a:pt x="1244" y="432495"/>
                    <a:pt x="0" y="428770"/>
                    <a:pt x="0" y="423802"/>
                  </a:cubicBezTo>
                  <a:lnTo>
                    <a:pt x="6218" y="287188"/>
                  </a:lnTo>
                  <a:cubicBezTo>
                    <a:pt x="6218" y="282220"/>
                    <a:pt x="9949" y="277252"/>
                    <a:pt x="13680" y="276010"/>
                  </a:cubicBezTo>
                  <a:close/>
                  <a:moveTo>
                    <a:pt x="754058" y="23860"/>
                  </a:moveTo>
                  <a:cubicBezTo>
                    <a:pt x="761300" y="23860"/>
                    <a:pt x="766127" y="30045"/>
                    <a:pt x="764920" y="37468"/>
                  </a:cubicBezTo>
                  <a:lnTo>
                    <a:pt x="749231" y="189629"/>
                  </a:lnTo>
                  <a:cubicBezTo>
                    <a:pt x="749231" y="194577"/>
                    <a:pt x="743196" y="200762"/>
                    <a:pt x="737162" y="200762"/>
                  </a:cubicBezTo>
                  <a:cubicBezTo>
                    <a:pt x="729921" y="199525"/>
                    <a:pt x="725093" y="193340"/>
                    <a:pt x="726300" y="187154"/>
                  </a:cubicBezTo>
                  <a:lnTo>
                    <a:pt x="740783" y="34993"/>
                  </a:lnTo>
                  <a:cubicBezTo>
                    <a:pt x="741990" y="27571"/>
                    <a:pt x="748024" y="22623"/>
                    <a:pt x="754058" y="23860"/>
                  </a:cubicBezTo>
                  <a:close/>
                  <a:moveTo>
                    <a:pt x="801398" y="11399"/>
                  </a:moveTo>
                  <a:cubicBezTo>
                    <a:pt x="808640" y="12636"/>
                    <a:pt x="813467" y="17584"/>
                    <a:pt x="812260" y="25006"/>
                  </a:cubicBezTo>
                  <a:lnTo>
                    <a:pt x="797778" y="177160"/>
                  </a:lnTo>
                  <a:cubicBezTo>
                    <a:pt x="796571" y="183345"/>
                    <a:pt x="791743" y="187056"/>
                    <a:pt x="785709" y="187056"/>
                  </a:cubicBezTo>
                  <a:lnTo>
                    <a:pt x="784502" y="187056"/>
                  </a:lnTo>
                  <a:cubicBezTo>
                    <a:pt x="777261" y="187056"/>
                    <a:pt x="773640" y="180871"/>
                    <a:pt x="773640" y="173449"/>
                  </a:cubicBezTo>
                  <a:lnTo>
                    <a:pt x="789330" y="21295"/>
                  </a:lnTo>
                  <a:cubicBezTo>
                    <a:pt x="789330" y="15110"/>
                    <a:pt x="795364" y="10162"/>
                    <a:pt x="801398" y="11399"/>
                  </a:cubicBezTo>
                  <a:close/>
                  <a:moveTo>
                    <a:pt x="848765" y="190"/>
                  </a:moveTo>
                  <a:cubicBezTo>
                    <a:pt x="856013" y="190"/>
                    <a:pt x="860845" y="6375"/>
                    <a:pt x="860845" y="12560"/>
                  </a:cubicBezTo>
                  <a:lnTo>
                    <a:pt x="845141" y="164714"/>
                  </a:lnTo>
                  <a:cubicBezTo>
                    <a:pt x="843933" y="170899"/>
                    <a:pt x="839101" y="175847"/>
                    <a:pt x="833061" y="175847"/>
                  </a:cubicBezTo>
                  <a:lnTo>
                    <a:pt x="831853" y="175847"/>
                  </a:lnTo>
                  <a:cubicBezTo>
                    <a:pt x="825812" y="175847"/>
                    <a:pt x="819772" y="169662"/>
                    <a:pt x="820980" y="162240"/>
                  </a:cubicBezTo>
                  <a:lnTo>
                    <a:pt x="836685" y="10086"/>
                  </a:lnTo>
                  <a:cubicBezTo>
                    <a:pt x="837893" y="3901"/>
                    <a:pt x="842725" y="-1047"/>
                    <a:pt x="848765" y="19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12695865" y="5133825"/>
              <a:ext cx="1389057" cy="1389057"/>
            </a:xfrm>
            <a:custGeom>
              <a:rect b="b" l="l" r="r" t="t"/>
              <a:pathLst>
                <a:path extrusionOk="0" h="1116" w="1116">
                  <a:moveTo>
                    <a:pt x="1116" y="558"/>
                  </a:moveTo>
                  <a:cubicBezTo>
                    <a:pt x="1116" y="250"/>
                    <a:pt x="867" y="0"/>
                    <a:pt x="558" y="0"/>
                  </a:cubicBezTo>
                  <a:cubicBezTo>
                    <a:pt x="472" y="0"/>
                    <a:pt x="391" y="20"/>
                    <a:pt x="318" y="54"/>
                  </a:cubicBezTo>
                  <a:cubicBezTo>
                    <a:pt x="331" y="60"/>
                    <a:pt x="343" y="67"/>
                    <a:pt x="355" y="73"/>
                  </a:cubicBezTo>
                  <a:cubicBezTo>
                    <a:pt x="516" y="167"/>
                    <a:pt x="559" y="350"/>
                    <a:pt x="561" y="358"/>
                  </a:cubicBezTo>
                  <a:cubicBezTo>
                    <a:pt x="563" y="362"/>
                    <a:pt x="559" y="367"/>
                    <a:pt x="555" y="369"/>
                  </a:cubicBezTo>
                  <a:lnTo>
                    <a:pt x="459" y="406"/>
                  </a:lnTo>
                  <a:cubicBezTo>
                    <a:pt x="454" y="408"/>
                    <a:pt x="449" y="406"/>
                    <a:pt x="446" y="401"/>
                  </a:cubicBezTo>
                  <a:cubicBezTo>
                    <a:pt x="379" y="243"/>
                    <a:pt x="275" y="176"/>
                    <a:pt x="132" y="199"/>
                  </a:cubicBezTo>
                  <a:cubicBezTo>
                    <a:pt x="50" y="296"/>
                    <a:pt x="0" y="421"/>
                    <a:pt x="0" y="558"/>
                  </a:cubicBezTo>
                  <a:cubicBezTo>
                    <a:pt x="0" y="866"/>
                    <a:pt x="250" y="1116"/>
                    <a:pt x="558" y="1116"/>
                  </a:cubicBezTo>
                  <a:cubicBezTo>
                    <a:pt x="665" y="1116"/>
                    <a:pt x="764" y="1087"/>
                    <a:pt x="849" y="1035"/>
                  </a:cubicBezTo>
                  <a:lnTo>
                    <a:pt x="551" y="540"/>
                  </a:lnTo>
                  <a:lnTo>
                    <a:pt x="1113" y="620"/>
                  </a:lnTo>
                  <a:cubicBezTo>
                    <a:pt x="1115" y="600"/>
                    <a:pt x="1116" y="579"/>
                    <a:pt x="1116" y="55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13561690" y="5924899"/>
              <a:ext cx="698889" cy="614175"/>
            </a:xfrm>
            <a:custGeom>
              <a:rect b="b" l="l" r="r" t="t"/>
              <a:pathLst>
                <a:path extrusionOk="0" h="494" w="562">
                  <a:moveTo>
                    <a:pt x="298" y="494"/>
                  </a:moveTo>
                  <a:cubicBezTo>
                    <a:pt x="441" y="406"/>
                    <a:pt x="542" y="255"/>
                    <a:pt x="562" y="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13550478" y="5911199"/>
              <a:ext cx="782356" cy="698889"/>
            </a:xfrm>
            <a:custGeom>
              <a:rect b="b" l="l" r="r" t="t"/>
              <a:pathLst>
                <a:path extrusionOk="0" h="562" w="629">
                  <a:moveTo>
                    <a:pt x="353" y="540"/>
                  </a:moveTo>
                  <a:lnTo>
                    <a:pt x="323" y="506"/>
                  </a:lnTo>
                  <a:cubicBezTo>
                    <a:pt x="325" y="505"/>
                    <a:pt x="327" y="503"/>
                    <a:pt x="329" y="502"/>
                  </a:cubicBezTo>
                  <a:cubicBezTo>
                    <a:pt x="335" y="498"/>
                    <a:pt x="340" y="494"/>
                    <a:pt x="347" y="490"/>
                  </a:cubicBezTo>
                  <a:cubicBezTo>
                    <a:pt x="348" y="489"/>
                    <a:pt x="350" y="488"/>
                    <a:pt x="351" y="487"/>
                  </a:cubicBezTo>
                  <a:cubicBezTo>
                    <a:pt x="356" y="483"/>
                    <a:pt x="361" y="480"/>
                    <a:pt x="366" y="476"/>
                  </a:cubicBezTo>
                  <a:lnTo>
                    <a:pt x="397" y="509"/>
                  </a:lnTo>
                  <a:cubicBezTo>
                    <a:pt x="383" y="520"/>
                    <a:pt x="368" y="530"/>
                    <a:pt x="353" y="540"/>
                  </a:cubicBezTo>
                  <a:close/>
                  <a:moveTo>
                    <a:pt x="560" y="98"/>
                  </a:moveTo>
                  <a:cubicBezTo>
                    <a:pt x="560" y="102"/>
                    <a:pt x="559" y="106"/>
                    <a:pt x="559" y="110"/>
                  </a:cubicBezTo>
                  <a:cubicBezTo>
                    <a:pt x="558" y="114"/>
                    <a:pt x="557" y="119"/>
                    <a:pt x="556" y="123"/>
                  </a:cubicBezTo>
                  <a:cubicBezTo>
                    <a:pt x="555" y="129"/>
                    <a:pt x="554" y="135"/>
                    <a:pt x="553" y="141"/>
                  </a:cubicBezTo>
                  <a:cubicBezTo>
                    <a:pt x="552" y="145"/>
                    <a:pt x="551" y="149"/>
                    <a:pt x="550" y="153"/>
                  </a:cubicBezTo>
                  <a:cubicBezTo>
                    <a:pt x="548" y="160"/>
                    <a:pt x="546" y="167"/>
                    <a:pt x="545" y="174"/>
                  </a:cubicBezTo>
                  <a:cubicBezTo>
                    <a:pt x="544" y="177"/>
                    <a:pt x="544" y="179"/>
                    <a:pt x="543" y="182"/>
                  </a:cubicBezTo>
                  <a:cubicBezTo>
                    <a:pt x="540" y="191"/>
                    <a:pt x="537" y="200"/>
                    <a:pt x="534" y="208"/>
                  </a:cubicBezTo>
                  <a:cubicBezTo>
                    <a:pt x="534" y="209"/>
                    <a:pt x="534" y="210"/>
                    <a:pt x="534" y="210"/>
                  </a:cubicBezTo>
                  <a:cubicBezTo>
                    <a:pt x="495" y="317"/>
                    <a:pt x="424" y="412"/>
                    <a:pt x="330" y="477"/>
                  </a:cubicBezTo>
                  <a:cubicBezTo>
                    <a:pt x="328" y="479"/>
                    <a:pt x="326" y="480"/>
                    <a:pt x="325" y="481"/>
                  </a:cubicBezTo>
                  <a:cubicBezTo>
                    <a:pt x="320" y="484"/>
                    <a:pt x="315" y="487"/>
                    <a:pt x="310" y="490"/>
                  </a:cubicBezTo>
                  <a:lnTo>
                    <a:pt x="29" y="22"/>
                  </a:lnTo>
                  <a:close/>
                  <a:moveTo>
                    <a:pt x="505" y="397"/>
                  </a:moveTo>
                  <a:lnTo>
                    <a:pt x="472" y="366"/>
                  </a:lnTo>
                  <a:cubicBezTo>
                    <a:pt x="498" y="332"/>
                    <a:pt x="519" y="295"/>
                    <a:pt x="536" y="257"/>
                  </a:cubicBezTo>
                  <a:cubicBezTo>
                    <a:pt x="536" y="256"/>
                    <a:pt x="537" y="256"/>
                    <a:pt x="537" y="255"/>
                  </a:cubicBezTo>
                  <a:cubicBezTo>
                    <a:pt x="540" y="247"/>
                    <a:pt x="544" y="239"/>
                    <a:pt x="546" y="232"/>
                  </a:cubicBezTo>
                  <a:cubicBezTo>
                    <a:pt x="547" y="229"/>
                    <a:pt x="548" y="228"/>
                    <a:pt x="549" y="225"/>
                  </a:cubicBezTo>
                  <a:cubicBezTo>
                    <a:pt x="551" y="218"/>
                    <a:pt x="554" y="211"/>
                    <a:pt x="556" y="204"/>
                  </a:cubicBezTo>
                  <a:cubicBezTo>
                    <a:pt x="557" y="201"/>
                    <a:pt x="558" y="198"/>
                    <a:pt x="559" y="194"/>
                  </a:cubicBezTo>
                  <a:cubicBezTo>
                    <a:pt x="561" y="188"/>
                    <a:pt x="563" y="182"/>
                    <a:pt x="565" y="176"/>
                  </a:cubicBezTo>
                  <a:cubicBezTo>
                    <a:pt x="566" y="172"/>
                    <a:pt x="567" y="167"/>
                    <a:pt x="568" y="163"/>
                  </a:cubicBezTo>
                  <a:cubicBezTo>
                    <a:pt x="570" y="158"/>
                    <a:pt x="571" y="152"/>
                    <a:pt x="572" y="147"/>
                  </a:cubicBezTo>
                  <a:cubicBezTo>
                    <a:pt x="573" y="142"/>
                    <a:pt x="574" y="137"/>
                    <a:pt x="575" y="131"/>
                  </a:cubicBezTo>
                  <a:cubicBezTo>
                    <a:pt x="576" y="126"/>
                    <a:pt x="577" y="121"/>
                    <a:pt x="578" y="117"/>
                  </a:cubicBezTo>
                  <a:cubicBezTo>
                    <a:pt x="578" y="114"/>
                    <a:pt x="578" y="113"/>
                    <a:pt x="579" y="110"/>
                  </a:cubicBezTo>
                  <a:lnTo>
                    <a:pt x="609" y="139"/>
                  </a:lnTo>
                  <a:cubicBezTo>
                    <a:pt x="597" y="232"/>
                    <a:pt x="561" y="321"/>
                    <a:pt x="505" y="397"/>
                  </a:cubicBezTo>
                  <a:close/>
                  <a:moveTo>
                    <a:pt x="419" y="428"/>
                  </a:moveTo>
                  <a:cubicBezTo>
                    <a:pt x="434" y="413"/>
                    <a:pt x="447" y="397"/>
                    <a:pt x="460" y="382"/>
                  </a:cubicBezTo>
                  <a:lnTo>
                    <a:pt x="494" y="413"/>
                  </a:lnTo>
                  <a:cubicBezTo>
                    <a:pt x="481" y="430"/>
                    <a:pt x="466" y="446"/>
                    <a:pt x="451" y="461"/>
                  </a:cubicBezTo>
                  <a:close/>
                  <a:moveTo>
                    <a:pt x="413" y="497"/>
                  </a:moveTo>
                  <a:lnTo>
                    <a:pt x="381" y="464"/>
                  </a:lnTo>
                  <a:cubicBezTo>
                    <a:pt x="389" y="457"/>
                    <a:pt x="397" y="449"/>
                    <a:pt x="405" y="441"/>
                  </a:cubicBezTo>
                  <a:lnTo>
                    <a:pt x="437" y="475"/>
                  </a:lnTo>
                  <a:cubicBezTo>
                    <a:pt x="429" y="482"/>
                    <a:pt x="421" y="489"/>
                    <a:pt x="413" y="497"/>
                  </a:cubicBezTo>
                  <a:close/>
                  <a:moveTo>
                    <a:pt x="629" y="136"/>
                  </a:moveTo>
                  <a:cubicBezTo>
                    <a:pt x="629" y="133"/>
                    <a:pt x="629" y="130"/>
                    <a:pt x="626" y="128"/>
                  </a:cubicBezTo>
                  <a:lnTo>
                    <a:pt x="578" y="82"/>
                  </a:lnTo>
                  <a:cubicBezTo>
                    <a:pt x="578" y="82"/>
                    <a:pt x="577" y="82"/>
                    <a:pt x="577" y="81"/>
                  </a:cubicBezTo>
                  <a:cubicBezTo>
                    <a:pt x="575" y="80"/>
                    <a:pt x="574" y="80"/>
                    <a:pt x="573" y="79"/>
                  </a:cubicBezTo>
                  <a:lnTo>
                    <a:pt x="11" y="0"/>
                  </a:lnTo>
                  <a:cubicBezTo>
                    <a:pt x="8" y="-1"/>
                    <a:pt x="4" y="1"/>
                    <a:pt x="2" y="4"/>
                  </a:cubicBezTo>
                  <a:cubicBezTo>
                    <a:pt x="0" y="7"/>
                    <a:pt x="-1" y="11"/>
                    <a:pt x="2" y="15"/>
                  </a:cubicBezTo>
                  <a:lnTo>
                    <a:pt x="299" y="509"/>
                  </a:lnTo>
                  <a:cubicBezTo>
                    <a:pt x="299" y="510"/>
                    <a:pt x="299" y="510"/>
                    <a:pt x="299" y="510"/>
                  </a:cubicBezTo>
                  <a:cubicBezTo>
                    <a:pt x="299" y="511"/>
                    <a:pt x="299" y="511"/>
                    <a:pt x="300" y="511"/>
                  </a:cubicBezTo>
                  <a:lnTo>
                    <a:pt x="343" y="559"/>
                  </a:lnTo>
                  <a:cubicBezTo>
                    <a:pt x="345" y="562"/>
                    <a:pt x="348" y="562"/>
                    <a:pt x="351" y="562"/>
                  </a:cubicBezTo>
                  <a:cubicBezTo>
                    <a:pt x="353" y="562"/>
                    <a:pt x="355" y="562"/>
                    <a:pt x="356" y="561"/>
                  </a:cubicBezTo>
                  <a:cubicBezTo>
                    <a:pt x="378" y="548"/>
                    <a:pt x="399" y="533"/>
                    <a:pt x="418" y="517"/>
                  </a:cubicBezTo>
                  <a:lnTo>
                    <a:pt x="419" y="517"/>
                  </a:lnTo>
                  <a:cubicBezTo>
                    <a:pt x="535" y="422"/>
                    <a:pt x="613" y="284"/>
                    <a:pt x="629" y="13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12684653" y="5121367"/>
              <a:ext cx="1472524" cy="1471280"/>
            </a:xfrm>
            <a:custGeom>
              <a:rect b="b" l="l" r="r" t="t"/>
              <a:pathLst>
                <a:path extrusionOk="0" h="1182" w="1183">
                  <a:moveTo>
                    <a:pt x="855" y="1107"/>
                  </a:moveTo>
                  <a:lnTo>
                    <a:pt x="829" y="1073"/>
                  </a:lnTo>
                  <a:cubicBezTo>
                    <a:pt x="831" y="1071"/>
                    <a:pt x="832" y="1070"/>
                    <a:pt x="834" y="1070"/>
                  </a:cubicBezTo>
                  <a:cubicBezTo>
                    <a:pt x="837" y="1068"/>
                    <a:pt x="840" y="1066"/>
                    <a:pt x="843" y="1065"/>
                  </a:cubicBezTo>
                  <a:cubicBezTo>
                    <a:pt x="846" y="1063"/>
                    <a:pt x="848" y="1062"/>
                    <a:pt x="852" y="1060"/>
                  </a:cubicBezTo>
                  <a:cubicBezTo>
                    <a:pt x="853" y="1059"/>
                    <a:pt x="855" y="1058"/>
                    <a:pt x="856" y="1057"/>
                  </a:cubicBezTo>
                  <a:lnTo>
                    <a:pt x="889" y="1089"/>
                  </a:lnTo>
                  <a:cubicBezTo>
                    <a:pt x="878" y="1095"/>
                    <a:pt x="866" y="1101"/>
                    <a:pt x="855" y="1107"/>
                  </a:cubicBezTo>
                  <a:close/>
                  <a:moveTo>
                    <a:pt x="567" y="1136"/>
                  </a:moveTo>
                  <a:cubicBezTo>
                    <a:pt x="574" y="1136"/>
                    <a:pt x="580" y="1136"/>
                    <a:pt x="587" y="1136"/>
                  </a:cubicBezTo>
                  <a:lnTo>
                    <a:pt x="588" y="1136"/>
                  </a:lnTo>
                  <a:lnTo>
                    <a:pt x="594" y="1162"/>
                  </a:lnTo>
                  <a:cubicBezTo>
                    <a:pt x="505" y="1158"/>
                    <a:pt x="420" y="1133"/>
                    <a:pt x="344" y="1090"/>
                  </a:cubicBezTo>
                  <a:cubicBezTo>
                    <a:pt x="412" y="1120"/>
                    <a:pt x="488" y="1136"/>
                    <a:pt x="567" y="1136"/>
                  </a:cubicBezTo>
                  <a:close/>
                  <a:moveTo>
                    <a:pt x="68" y="795"/>
                  </a:moveTo>
                  <a:lnTo>
                    <a:pt x="554" y="564"/>
                  </a:lnTo>
                  <a:lnTo>
                    <a:pt x="714" y="1097"/>
                  </a:lnTo>
                  <a:lnTo>
                    <a:pt x="713" y="1097"/>
                  </a:lnTo>
                  <a:cubicBezTo>
                    <a:pt x="710" y="1097"/>
                    <a:pt x="707" y="1099"/>
                    <a:pt x="704" y="1099"/>
                  </a:cubicBezTo>
                  <a:cubicBezTo>
                    <a:pt x="701" y="1100"/>
                    <a:pt x="698" y="1100"/>
                    <a:pt x="696" y="1101"/>
                  </a:cubicBezTo>
                  <a:cubicBezTo>
                    <a:pt x="693" y="1102"/>
                    <a:pt x="689" y="1103"/>
                    <a:pt x="686" y="1103"/>
                  </a:cubicBezTo>
                  <a:cubicBezTo>
                    <a:pt x="683" y="1104"/>
                    <a:pt x="680" y="1105"/>
                    <a:pt x="678" y="1105"/>
                  </a:cubicBezTo>
                  <a:cubicBezTo>
                    <a:pt x="674" y="1106"/>
                    <a:pt x="671" y="1106"/>
                    <a:pt x="667" y="1107"/>
                  </a:cubicBezTo>
                  <a:cubicBezTo>
                    <a:pt x="665" y="1108"/>
                    <a:pt x="662" y="1108"/>
                    <a:pt x="659" y="1108"/>
                  </a:cubicBezTo>
                  <a:cubicBezTo>
                    <a:pt x="656" y="1109"/>
                    <a:pt x="653" y="1110"/>
                    <a:pt x="649" y="1110"/>
                  </a:cubicBezTo>
                  <a:cubicBezTo>
                    <a:pt x="647" y="1111"/>
                    <a:pt x="644" y="1111"/>
                    <a:pt x="641" y="1111"/>
                  </a:cubicBezTo>
                  <a:cubicBezTo>
                    <a:pt x="637" y="1112"/>
                    <a:pt x="635" y="1112"/>
                    <a:pt x="631" y="1112"/>
                  </a:cubicBezTo>
                  <a:cubicBezTo>
                    <a:pt x="628" y="1113"/>
                    <a:pt x="625" y="1113"/>
                    <a:pt x="623" y="1113"/>
                  </a:cubicBezTo>
                  <a:cubicBezTo>
                    <a:pt x="619" y="1114"/>
                    <a:pt x="615" y="1114"/>
                    <a:pt x="612" y="1114"/>
                  </a:cubicBezTo>
                  <a:cubicBezTo>
                    <a:pt x="609" y="1114"/>
                    <a:pt x="607" y="1115"/>
                    <a:pt x="605" y="1115"/>
                  </a:cubicBezTo>
                  <a:cubicBezTo>
                    <a:pt x="600" y="1115"/>
                    <a:pt x="596" y="1116"/>
                    <a:pt x="592" y="1116"/>
                  </a:cubicBezTo>
                  <a:cubicBezTo>
                    <a:pt x="590" y="1116"/>
                    <a:pt x="588" y="1116"/>
                    <a:pt x="586" y="1116"/>
                  </a:cubicBezTo>
                  <a:cubicBezTo>
                    <a:pt x="580" y="1116"/>
                    <a:pt x="573" y="1116"/>
                    <a:pt x="567" y="1116"/>
                  </a:cubicBezTo>
                  <a:cubicBezTo>
                    <a:pt x="559" y="1116"/>
                    <a:pt x="550" y="1116"/>
                    <a:pt x="542" y="1116"/>
                  </a:cubicBezTo>
                  <a:cubicBezTo>
                    <a:pt x="538" y="1116"/>
                    <a:pt x="534" y="1115"/>
                    <a:pt x="531" y="1115"/>
                  </a:cubicBezTo>
                  <a:cubicBezTo>
                    <a:pt x="526" y="1114"/>
                    <a:pt x="521" y="1114"/>
                    <a:pt x="516" y="1114"/>
                  </a:cubicBezTo>
                  <a:cubicBezTo>
                    <a:pt x="511" y="1113"/>
                    <a:pt x="506" y="1112"/>
                    <a:pt x="502" y="1112"/>
                  </a:cubicBezTo>
                  <a:cubicBezTo>
                    <a:pt x="498" y="1112"/>
                    <a:pt x="494" y="1111"/>
                    <a:pt x="491" y="1111"/>
                  </a:cubicBezTo>
                  <a:cubicBezTo>
                    <a:pt x="485" y="1110"/>
                    <a:pt x="480" y="1110"/>
                    <a:pt x="475" y="1108"/>
                  </a:cubicBezTo>
                  <a:cubicBezTo>
                    <a:pt x="472" y="1108"/>
                    <a:pt x="469" y="1107"/>
                    <a:pt x="467" y="1107"/>
                  </a:cubicBezTo>
                  <a:cubicBezTo>
                    <a:pt x="461" y="1106"/>
                    <a:pt x="455" y="1105"/>
                    <a:pt x="449" y="1103"/>
                  </a:cubicBezTo>
                  <a:cubicBezTo>
                    <a:pt x="447" y="1103"/>
                    <a:pt x="445" y="1102"/>
                    <a:pt x="443" y="1102"/>
                  </a:cubicBezTo>
                  <a:cubicBezTo>
                    <a:pt x="437" y="1100"/>
                    <a:pt x="430" y="1099"/>
                    <a:pt x="424" y="1097"/>
                  </a:cubicBezTo>
                  <a:cubicBezTo>
                    <a:pt x="423" y="1097"/>
                    <a:pt x="422" y="1097"/>
                    <a:pt x="421" y="1096"/>
                  </a:cubicBezTo>
                  <a:cubicBezTo>
                    <a:pt x="392" y="1088"/>
                    <a:pt x="362" y="1077"/>
                    <a:pt x="335" y="1064"/>
                  </a:cubicBezTo>
                  <a:cubicBezTo>
                    <a:pt x="334" y="1064"/>
                    <a:pt x="333" y="1064"/>
                    <a:pt x="332" y="1063"/>
                  </a:cubicBezTo>
                  <a:cubicBezTo>
                    <a:pt x="328" y="1061"/>
                    <a:pt x="324" y="1059"/>
                    <a:pt x="319" y="1056"/>
                  </a:cubicBezTo>
                  <a:cubicBezTo>
                    <a:pt x="316" y="1055"/>
                    <a:pt x="312" y="1053"/>
                    <a:pt x="309" y="1051"/>
                  </a:cubicBezTo>
                  <a:cubicBezTo>
                    <a:pt x="306" y="1049"/>
                    <a:pt x="302" y="1048"/>
                    <a:pt x="299" y="1046"/>
                  </a:cubicBezTo>
                  <a:cubicBezTo>
                    <a:pt x="295" y="1043"/>
                    <a:pt x="290" y="1041"/>
                    <a:pt x="286" y="1038"/>
                  </a:cubicBezTo>
                  <a:cubicBezTo>
                    <a:pt x="283" y="1037"/>
                    <a:pt x="281" y="1036"/>
                    <a:pt x="279" y="1034"/>
                  </a:cubicBezTo>
                  <a:cubicBezTo>
                    <a:pt x="274" y="1031"/>
                    <a:pt x="269" y="1027"/>
                    <a:pt x="264" y="1024"/>
                  </a:cubicBezTo>
                  <a:cubicBezTo>
                    <a:pt x="262" y="1023"/>
                    <a:pt x="260" y="1021"/>
                    <a:pt x="258" y="1020"/>
                  </a:cubicBezTo>
                  <a:cubicBezTo>
                    <a:pt x="253" y="1017"/>
                    <a:pt x="247" y="1013"/>
                    <a:pt x="242" y="1008"/>
                  </a:cubicBezTo>
                  <a:cubicBezTo>
                    <a:pt x="240" y="1008"/>
                    <a:pt x="239" y="1007"/>
                    <a:pt x="238" y="1006"/>
                  </a:cubicBezTo>
                  <a:cubicBezTo>
                    <a:pt x="232" y="1001"/>
                    <a:pt x="226" y="997"/>
                    <a:pt x="221" y="992"/>
                  </a:cubicBezTo>
                  <a:cubicBezTo>
                    <a:pt x="220" y="991"/>
                    <a:pt x="218" y="991"/>
                    <a:pt x="218" y="990"/>
                  </a:cubicBezTo>
                  <a:cubicBezTo>
                    <a:pt x="154" y="937"/>
                    <a:pt x="103" y="870"/>
                    <a:pt x="68" y="795"/>
                  </a:cubicBezTo>
                  <a:close/>
                  <a:moveTo>
                    <a:pt x="146" y="218"/>
                  </a:moveTo>
                  <a:cubicBezTo>
                    <a:pt x="283" y="198"/>
                    <a:pt x="381" y="262"/>
                    <a:pt x="446" y="415"/>
                  </a:cubicBezTo>
                  <a:cubicBezTo>
                    <a:pt x="450" y="425"/>
                    <a:pt x="461" y="429"/>
                    <a:pt x="472" y="426"/>
                  </a:cubicBezTo>
                  <a:lnTo>
                    <a:pt x="556" y="393"/>
                  </a:lnTo>
                  <a:lnTo>
                    <a:pt x="551" y="544"/>
                  </a:lnTo>
                  <a:lnTo>
                    <a:pt x="60" y="776"/>
                  </a:lnTo>
                  <a:cubicBezTo>
                    <a:pt x="34" y="712"/>
                    <a:pt x="19" y="641"/>
                    <a:pt x="19" y="568"/>
                  </a:cubicBezTo>
                  <a:cubicBezTo>
                    <a:pt x="19" y="440"/>
                    <a:pt x="64" y="316"/>
                    <a:pt x="146" y="218"/>
                  </a:cubicBezTo>
                  <a:close/>
                  <a:moveTo>
                    <a:pt x="369" y="75"/>
                  </a:moveTo>
                  <a:cubicBezTo>
                    <a:pt x="363" y="71"/>
                    <a:pt x="357" y="68"/>
                    <a:pt x="351" y="65"/>
                  </a:cubicBezTo>
                  <a:cubicBezTo>
                    <a:pt x="419" y="35"/>
                    <a:pt x="492" y="20"/>
                    <a:pt x="567" y="20"/>
                  </a:cubicBezTo>
                  <a:cubicBezTo>
                    <a:pt x="568" y="20"/>
                    <a:pt x="569" y="20"/>
                    <a:pt x="570" y="20"/>
                  </a:cubicBezTo>
                  <a:lnTo>
                    <a:pt x="560" y="305"/>
                  </a:lnTo>
                  <a:cubicBezTo>
                    <a:pt x="533" y="239"/>
                    <a:pt x="477" y="138"/>
                    <a:pt x="369" y="75"/>
                  </a:cubicBezTo>
                  <a:lnTo>
                    <a:pt x="1061" y="330"/>
                  </a:lnTo>
                  <a:cubicBezTo>
                    <a:pt x="1061" y="331"/>
                    <a:pt x="1062" y="331"/>
                    <a:pt x="1062" y="332"/>
                  </a:cubicBezTo>
                  <a:cubicBezTo>
                    <a:pt x="1065" y="339"/>
                    <a:pt x="1069" y="346"/>
                    <a:pt x="1072" y="353"/>
                  </a:cubicBezTo>
                  <a:cubicBezTo>
                    <a:pt x="1072" y="355"/>
                    <a:pt x="1073" y="357"/>
                    <a:pt x="1073" y="358"/>
                  </a:cubicBezTo>
                  <a:cubicBezTo>
                    <a:pt x="1076" y="365"/>
                    <a:pt x="1078" y="371"/>
                    <a:pt x="1081" y="377"/>
                  </a:cubicBezTo>
                  <a:cubicBezTo>
                    <a:pt x="1082" y="379"/>
                    <a:pt x="1083" y="382"/>
                    <a:pt x="1083" y="384"/>
                  </a:cubicBezTo>
                  <a:cubicBezTo>
                    <a:pt x="1086" y="390"/>
                    <a:pt x="1088" y="395"/>
                    <a:pt x="1089" y="401"/>
                  </a:cubicBezTo>
                  <a:cubicBezTo>
                    <a:pt x="1090" y="404"/>
                    <a:pt x="1091" y="407"/>
                    <a:pt x="1092" y="410"/>
                  </a:cubicBezTo>
                  <a:cubicBezTo>
                    <a:pt x="1094" y="415"/>
                    <a:pt x="1095" y="420"/>
                    <a:pt x="1096" y="426"/>
                  </a:cubicBezTo>
                  <a:cubicBezTo>
                    <a:pt x="1097" y="429"/>
                    <a:pt x="1099" y="432"/>
                    <a:pt x="1099" y="436"/>
                  </a:cubicBezTo>
                  <a:cubicBezTo>
                    <a:pt x="1100" y="441"/>
                    <a:pt x="1102" y="446"/>
                    <a:pt x="1103" y="451"/>
                  </a:cubicBezTo>
                  <a:cubicBezTo>
                    <a:pt x="1103" y="455"/>
                    <a:pt x="1104" y="458"/>
                    <a:pt x="1105" y="462"/>
                  </a:cubicBezTo>
                  <a:cubicBezTo>
                    <a:pt x="1106" y="467"/>
                    <a:pt x="1107" y="472"/>
                    <a:pt x="1108" y="477"/>
                  </a:cubicBezTo>
                  <a:cubicBezTo>
                    <a:pt x="1108" y="480"/>
                    <a:pt x="1109" y="484"/>
                    <a:pt x="1110" y="488"/>
                  </a:cubicBezTo>
                  <a:cubicBezTo>
                    <a:pt x="1110" y="493"/>
                    <a:pt x="1111" y="498"/>
                    <a:pt x="1112" y="503"/>
                  </a:cubicBezTo>
                  <a:cubicBezTo>
                    <a:pt x="1112" y="507"/>
                    <a:pt x="1113" y="511"/>
                    <a:pt x="1113" y="514"/>
                  </a:cubicBezTo>
                  <a:cubicBezTo>
                    <a:pt x="1113" y="520"/>
                    <a:pt x="1114" y="526"/>
                    <a:pt x="1114" y="531"/>
                  </a:cubicBezTo>
                  <a:cubicBezTo>
                    <a:pt x="1114" y="535"/>
                    <a:pt x="1114" y="538"/>
                    <a:pt x="1114" y="541"/>
                  </a:cubicBezTo>
                  <a:cubicBezTo>
                    <a:pt x="1115" y="550"/>
                    <a:pt x="1116" y="559"/>
                    <a:pt x="1116" y="568"/>
                  </a:cubicBezTo>
                  <a:cubicBezTo>
                    <a:pt x="1116" y="577"/>
                    <a:pt x="1115" y="587"/>
                    <a:pt x="1114" y="596"/>
                  </a:cubicBezTo>
                  <a:cubicBezTo>
                    <a:pt x="1114" y="599"/>
                    <a:pt x="1114" y="602"/>
                    <a:pt x="1114" y="605"/>
                  </a:cubicBezTo>
                  <a:cubicBezTo>
                    <a:pt x="1114" y="609"/>
                    <a:pt x="1113" y="614"/>
                    <a:pt x="1113" y="618"/>
                  </a:cubicBezTo>
                  <a:lnTo>
                    <a:pt x="571" y="541"/>
                  </a:lnTo>
                  <a:lnTo>
                    <a:pt x="576" y="382"/>
                  </a:lnTo>
                  <a:cubicBezTo>
                    <a:pt x="579" y="377"/>
                    <a:pt x="581" y="371"/>
                    <a:pt x="580" y="366"/>
                  </a:cubicBezTo>
                  <a:cubicBezTo>
                    <a:pt x="579" y="365"/>
                    <a:pt x="579" y="362"/>
                    <a:pt x="578" y="357"/>
                  </a:cubicBezTo>
                  <a:lnTo>
                    <a:pt x="590" y="21"/>
                  </a:lnTo>
                  <a:cubicBezTo>
                    <a:pt x="797" y="29"/>
                    <a:pt x="975" y="153"/>
                    <a:pt x="1061" y="330"/>
                  </a:cubicBezTo>
                  <a:close/>
                  <a:moveTo>
                    <a:pt x="1081" y="326"/>
                  </a:moveTo>
                  <a:cubicBezTo>
                    <a:pt x="1134" y="412"/>
                    <a:pt x="1163" y="511"/>
                    <a:pt x="1163" y="614"/>
                  </a:cubicBezTo>
                  <a:cubicBezTo>
                    <a:pt x="1163" y="628"/>
                    <a:pt x="1163" y="640"/>
                    <a:pt x="1162" y="654"/>
                  </a:cubicBezTo>
                  <a:lnTo>
                    <a:pt x="1132" y="626"/>
                  </a:lnTo>
                  <a:cubicBezTo>
                    <a:pt x="1133" y="620"/>
                    <a:pt x="1134" y="614"/>
                    <a:pt x="1134" y="608"/>
                  </a:cubicBezTo>
                  <a:cubicBezTo>
                    <a:pt x="1134" y="605"/>
                    <a:pt x="1134" y="601"/>
                    <a:pt x="1135" y="598"/>
                  </a:cubicBezTo>
                  <a:cubicBezTo>
                    <a:pt x="1135" y="588"/>
                    <a:pt x="1135" y="578"/>
                    <a:pt x="1135" y="568"/>
                  </a:cubicBezTo>
                  <a:cubicBezTo>
                    <a:pt x="1135" y="558"/>
                    <a:pt x="1135" y="548"/>
                    <a:pt x="1135" y="538"/>
                  </a:cubicBezTo>
                  <a:cubicBezTo>
                    <a:pt x="1134" y="535"/>
                    <a:pt x="1134" y="531"/>
                    <a:pt x="1134" y="529"/>
                  </a:cubicBezTo>
                  <a:cubicBezTo>
                    <a:pt x="1134" y="522"/>
                    <a:pt x="1133" y="514"/>
                    <a:pt x="1132" y="507"/>
                  </a:cubicBezTo>
                  <a:cubicBezTo>
                    <a:pt x="1132" y="504"/>
                    <a:pt x="1131" y="500"/>
                    <a:pt x="1130" y="497"/>
                  </a:cubicBezTo>
                  <a:cubicBezTo>
                    <a:pt x="1130" y="490"/>
                    <a:pt x="1129" y="484"/>
                    <a:pt x="1128" y="478"/>
                  </a:cubicBezTo>
                  <a:cubicBezTo>
                    <a:pt x="1127" y="473"/>
                    <a:pt x="1127" y="470"/>
                    <a:pt x="1126" y="466"/>
                  </a:cubicBezTo>
                  <a:cubicBezTo>
                    <a:pt x="1125" y="460"/>
                    <a:pt x="1124" y="454"/>
                    <a:pt x="1123" y="448"/>
                  </a:cubicBezTo>
                  <a:cubicBezTo>
                    <a:pt x="1121" y="444"/>
                    <a:pt x="1121" y="440"/>
                    <a:pt x="1119" y="435"/>
                  </a:cubicBezTo>
                  <a:cubicBezTo>
                    <a:pt x="1118" y="431"/>
                    <a:pt x="1117" y="425"/>
                    <a:pt x="1116" y="420"/>
                  </a:cubicBezTo>
                  <a:cubicBezTo>
                    <a:pt x="1114" y="415"/>
                    <a:pt x="1113" y="410"/>
                    <a:pt x="1112" y="406"/>
                  </a:cubicBezTo>
                  <a:cubicBezTo>
                    <a:pt x="1110" y="401"/>
                    <a:pt x="1109" y="397"/>
                    <a:pt x="1107" y="392"/>
                  </a:cubicBezTo>
                  <a:cubicBezTo>
                    <a:pt x="1105" y="387"/>
                    <a:pt x="1104" y="382"/>
                    <a:pt x="1102" y="377"/>
                  </a:cubicBezTo>
                  <a:cubicBezTo>
                    <a:pt x="1101" y="373"/>
                    <a:pt x="1099" y="369"/>
                    <a:pt x="1098" y="366"/>
                  </a:cubicBezTo>
                  <a:cubicBezTo>
                    <a:pt x="1096" y="360"/>
                    <a:pt x="1094" y="355"/>
                    <a:pt x="1091" y="349"/>
                  </a:cubicBezTo>
                  <a:cubicBezTo>
                    <a:pt x="1090" y="347"/>
                    <a:pt x="1089" y="344"/>
                    <a:pt x="1088" y="341"/>
                  </a:cubicBezTo>
                  <a:cubicBezTo>
                    <a:pt x="1086" y="336"/>
                    <a:pt x="1083" y="331"/>
                    <a:pt x="1081" y="326"/>
                  </a:cubicBezTo>
                  <a:close/>
                  <a:moveTo>
                    <a:pt x="1118" y="639"/>
                  </a:moveTo>
                  <a:lnTo>
                    <a:pt x="1138" y="659"/>
                  </a:lnTo>
                  <a:lnTo>
                    <a:pt x="874" y="604"/>
                  </a:lnTo>
                  <a:close/>
                  <a:moveTo>
                    <a:pt x="615" y="1162"/>
                  </a:moveTo>
                  <a:lnTo>
                    <a:pt x="614" y="1162"/>
                  </a:lnTo>
                  <a:lnTo>
                    <a:pt x="608" y="1134"/>
                  </a:lnTo>
                  <a:cubicBezTo>
                    <a:pt x="610" y="1134"/>
                    <a:pt x="612" y="1134"/>
                    <a:pt x="614" y="1134"/>
                  </a:cubicBezTo>
                  <a:cubicBezTo>
                    <a:pt x="616" y="1134"/>
                    <a:pt x="619" y="1134"/>
                    <a:pt x="621" y="1133"/>
                  </a:cubicBezTo>
                  <a:lnTo>
                    <a:pt x="630" y="1162"/>
                  </a:lnTo>
                  <a:cubicBezTo>
                    <a:pt x="625" y="1162"/>
                    <a:pt x="620" y="1162"/>
                    <a:pt x="615" y="1162"/>
                  </a:cubicBezTo>
                  <a:close/>
                  <a:moveTo>
                    <a:pt x="650" y="1161"/>
                  </a:moveTo>
                  <a:lnTo>
                    <a:pt x="641" y="1132"/>
                  </a:lnTo>
                  <a:cubicBezTo>
                    <a:pt x="642" y="1131"/>
                    <a:pt x="643" y="1131"/>
                    <a:pt x="644" y="1131"/>
                  </a:cubicBezTo>
                  <a:cubicBezTo>
                    <a:pt x="647" y="1130"/>
                    <a:pt x="650" y="1130"/>
                    <a:pt x="653" y="1130"/>
                  </a:cubicBezTo>
                  <a:cubicBezTo>
                    <a:pt x="656" y="1129"/>
                    <a:pt x="659" y="1128"/>
                    <a:pt x="663" y="1128"/>
                  </a:cubicBezTo>
                  <a:cubicBezTo>
                    <a:pt x="666" y="1127"/>
                    <a:pt x="669" y="1127"/>
                    <a:pt x="672" y="1127"/>
                  </a:cubicBezTo>
                  <a:cubicBezTo>
                    <a:pt x="675" y="1126"/>
                    <a:pt x="678" y="1125"/>
                    <a:pt x="682" y="1125"/>
                  </a:cubicBezTo>
                  <a:lnTo>
                    <a:pt x="697" y="1156"/>
                  </a:lnTo>
                  <a:cubicBezTo>
                    <a:pt x="682" y="1158"/>
                    <a:pt x="666" y="1160"/>
                    <a:pt x="650" y="1161"/>
                  </a:cubicBezTo>
                  <a:close/>
                  <a:moveTo>
                    <a:pt x="717" y="1152"/>
                  </a:moveTo>
                  <a:lnTo>
                    <a:pt x="702" y="1120"/>
                  </a:lnTo>
                  <a:cubicBezTo>
                    <a:pt x="704" y="1119"/>
                    <a:pt x="706" y="1118"/>
                    <a:pt x="709" y="1118"/>
                  </a:cubicBezTo>
                  <a:cubicBezTo>
                    <a:pt x="713" y="1117"/>
                    <a:pt x="716" y="1116"/>
                    <a:pt x="719" y="1116"/>
                  </a:cubicBezTo>
                  <a:cubicBezTo>
                    <a:pt x="722" y="1114"/>
                    <a:pt x="725" y="1114"/>
                    <a:pt x="728" y="1113"/>
                  </a:cubicBezTo>
                  <a:lnTo>
                    <a:pt x="729" y="1112"/>
                  </a:lnTo>
                  <a:lnTo>
                    <a:pt x="730" y="1112"/>
                  </a:lnTo>
                  <a:cubicBezTo>
                    <a:pt x="732" y="1112"/>
                    <a:pt x="735" y="1111"/>
                    <a:pt x="738" y="1110"/>
                  </a:cubicBezTo>
                  <a:cubicBezTo>
                    <a:pt x="740" y="1109"/>
                    <a:pt x="743" y="1108"/>
                    <a:pt x="746" y="1107"/>
                  </a:cubicBezTo>
                  <a:cubicBezTo>
                    <a:pt x="748" y="1106"/>
                    <a:pt x="751" y="1106"/>
                    <a:pt x="753" y="1105"/>
                  </a:cubicBezTo>
                  <a:lnTo>
                    <a:pt x="774" y="1139"/>
                  </a:lnTo>
                  <a:cubicBezTo>
                    <a:pt x="756" y="1144"/>
                    <a:pt x="737" y="1149"/>
                    <a:pt x="717" y="1152"/>
                  </a:cubicBezTo>
                  <a:close/>
                  <a:moveTo>
                    <a:pt x="793" y="1132"/>
                  </a:moveTo>
                  <a:lnTo>
                    <a:pt x="772" y="1098"/>
                  </a:lnTo>
                  <a:cubicBezTo>
                    <a:pt x="773" y="1098"/>
                    <a:pt x="773" y="1098"/>
                    <a:pt x="774" y="1097"/>
                  </a:cubicBezTo>
                  <a:cubicBezTo>
                    <a:pt x="776" y="1096"/>
                    <a:pt x="779" y="1095"/>
                    <a:pt x="782" y="1094"/>
                  </a:cubicBezTo>
                  <a:cubicBezTo>
                    <a:pt x="785" y="1093"/>
                    <a:pt x="789" y="1091"/>
                    <a:pt x="792" y="1090"/>
                  </a:cubicBezTo>
                  <a:cubicBezTo>
                    <a:pt x="794" y="1089"/>
                    <a:pt x="797" y="1087"/>
                    <a:pt x="800" y="1086"/>
                  </a:cubicBezTo>
                  <a:cubicBezTo>
                    <a:pt x="803" y="1085"/>
                    <a:pt x="806" y="1084"/>
                    <a:pt x="809" y="1083"/>
                  </a:cubicBezTo>
                  <a:cubicBezTo>
                    <a:pt x="809" y="1082"/>
                    <a:pt x="810" y="1082"/>
                    <a:pt x="811" y="1081"/>
                  </a:cubicBezTo>
                  <a:lnTo>
                    <a:pt x="836" y="1116"/>
                  </a:lnTo>
                  <a:cubicBezTo>
                    <a:pt x="822" y="1122"/>
                    <a:pt x="808" y="1127"/>
                    <a:pt x="793" y="1132"/>
                  </a:cubicBezTo>
                  <a:close/>
                  <a:moveTo>
                    <a:pt x="840" y="1043"/>
                  </a:moveTo>
                  <a:cubicBezTo>
                    <a:pt x="837" y="1045"/>
                    <a:pt x="835" y="1047"/>
                    <a:pt x="832" y="1048"/>
                  </a:cubicBezTo>
                  <a:cubicBezTo>
                    <a:pt x="830" y="1049"/>
                    <a:pt x="826" y="1051"/>
                    <a:pt x="824" y="1053"/>
                  </a:cubicBezTo>
                  <a:cubicBezTo>
                    <a:pt x="821" y="1054"/>
                    <a:pt x="819" y="1055"/>
                    <a:pt x="816" y="1056"/>
                  </a:cubicBezTo>
                  <a:cubicBezTo>
                    <a:pt x="813" y="1058"/>
                    <a:pt x="811" y="1059"/>
                    <a:pt x="808" y="1061"/>
                  </a:cubicBezTo>
                  <a:cubicBezTo>
                    <a:pt x="805" y="1062"/>
                    <a:pt x="802" y="1064"/>
                    <a:pt x="800" y="1065"/>
                  </a:cubicBezTo>
                  <a:cubicBezTo>
                    <a:pt x="796" y="1066"/>
                    <a:pt x="793" y="1067"/>
                    <a:pt x="790" y="1069"/>
                  </a:cubicBezTo>
                  <a:cubicBezTo>
                    <a:pt x="788" y="1070"/>
                    <a:pt x="785" y="1071"/>
                    <a:pt x="783" y="1072"/>
                  </a:cubicBezTo>
                  <a:cubicBezTo>
                    <a:pt x="780" y="1073"/>
                    <a:pt x="777" y="1075"/>
                    <a:pt x="774" y="1076"/>
                  </a:cubicBezTo>
                  <a:cubicBezTo>
                    <a:pt x="771" y="1077"/>
                    <a:pt x="768" y="1078"/>
                    <a:pt x="766" y="1079"/>
                  </a:cubicBezTo>
                  <a:cubicBezTo>
                    <a:pt x="763" y="1080"/>
                    <a:pt x="760" y="1081"/>
                    <a:pt x="757" y="1083"/>
                  </a:cubicBezTo>
                  <a:cubicBezTo>
                    <a:pt x="754" y="1084"/>
                    <a:pt x="751" y="1084"/>
                    <a:pt x="749" y="1086"/>
                  </a:cubicBezTo>
                  <a:cubicBezTo>
                    <a:pt x="745" y="1087"/>
                    <a:pt x="742" y="1087"/>
                    <a:pt x="739" y="1089"/>
                  </a:cubicBezTo>
                  <a:cubicBezTo>
                    <a:pt x="737" y="1089"/>
                    <a:pt x="735" y="1090"/>
                    <a:pt x="733" y="1090"/>
                  </a:cubicBezTo>
                  <a:lnTo>
                    <a:pt x="593" y="623"/>
                  </a:lnTo>
                  <a:lnTo>
                    <a:pt x="844" y="1041"/>
                  </a:lnTo>
                  <a:cubicBezTo>
                    <a:pt x="843" y="1042"/>
                    <a:pt x="841" y="1043"/>
                    <a:pt x="840" y="1043"/>
                  </a:cubicBezTo>
                  <a:close/>
                  <a:moveTo>
                    <a:pt x="915" y="1092"/>
                  </a:moveTo>
                  <a:cubicBezTo>
                    <a:pt x="915" y="1091"/>
                    <a:pt x="915" y="1091"/>
                    <a:pt x="915" y="1090"/>
                  </a:cubicBezTo>
                  <a:cubicBezTo>
                    <a:pt x="915" y="1090"/>
                    <a:pt x="915" y="1089"/>
                    <a:pt x="915" y="1088"/>
                  </a:cubicBezTo>
                  <a:cubicBezTo>
                    <a:pt x="915" y="1087"/>
                    <a:pt x="915" y="1087"/>
                    <a:pt x="915" y="1086"/>
                  </a:cubicBezTo>
                  <a:cubicBezTo>
                    <a:pt x="914" y="1086"/>
                    <a:pt x="914" y="1086"/>
                    <a:pt x="914" y="1086"/>
                  </a:cubicBezTo>
                  <a:lnTo>
                    <a:pt x="581" y="565"/>
                  </a:lnTo>
                  <a:lnTo>
                    <a:pt x="1168" y="686"/>
                  </a:lnTo>
                  <a:lnTo>
                    <a:pt x="1169" y="686"/>
                  </a:lnTo>
                  <a:lnTo>
                    <a:pt x="1170" y="686"/>
                  </a:lnTo>
                  <a:cubicBezTo>
                    <a:pt x="1171" y="686"/>
                    <a:pt x="1171" y="686"/>
                    <a:pt x="1172" y="685"/>
                  </a:cubicBezTo>
                  <a:cubicBezTo>
                    <a:pt x="1173" y="685"/>
                    <a:pt x="1173" y="685"/>
                    <a:pt x="1173" y="685"/>
                  </a:cubicBezTo>
                  <a:cubicBezTo>
                    <a:pt x="1174" y="685"/>
                    <a:pt x="1175" y="685"/>
                    <a:pt x="1175" y="685"/>
                  </a:cubicBezTo>
                  <a:cubicBezTo>
                    <a:pt x="1175" y="684"/>
                    <a:pt x="1176" y="684"/>
                    <a:pt x="1176" y="683"/>
                  </a:cubicBezTo>
                  <a:lnTo>
                    <a:pt x="1177" y="683"/>
                  </a:lnTo>
                  <a:cubicBezTo>
                    <a:pt x="1177" y="682"/>
                    <a:pt x="1177" y="681"/>
                    <a:pt x="1178" y="681"/>
                  </a:cubicBezTo>
                  <a:lnTo>
                    <a:pt x="1178" y="680"/>
                  </a:lnTo>
                  <a:cubicBezTo>
                    <a:pt x="1179" y="680"/>
                    <a:pt x="1179" y="680"/>
                    <a:pt x="1179" y="680"/>
                  </a:cubicBezTo>
                  <a:cubicBezTo>
                    <a:pt x="1179" y="680"/>
                    <a:pt x="1179" y="679"/>
                    <a:pt x="1179" y="678"/>
                  </a:cubicBezTo>
                  <a:lnTo>
                    <a:pt x="1179" y="677"/>
                  </a:lnTo>
                  <a:cubicBezTo>
                    <a:pt x="1182" y="656"/>
                    <a:pt x="1183" y="634"/>
                    <a:pt x="1183" y="614"/>
                  </a:cubicBezTo>
                  <a:cubicBezTo>
                    <a:pt x="1183" y="448"/>
                    <a:pt x="1111" y="291"/>
                    <a:pt x="985" y="183"/>
                  </a:cubicBezTo>
                  <a:cubicBezTo>
                    <a:pt x="984" y="183"/>
                    <a:pt x="984" y="183"/>
                    <a:pt x="984" y="183"/>
                  </a:cubicBezTo>
                  <a:cubicBezTo>
                    <a:pt x="883" y="74"/>
                    <a:pt x="740" y="4"/>
                    <a:pt x="581" y="1"/>
                  </a:cubicBezTo>
                  <a:lnTo>
                    <a:pt x="580" y="1"/>
                  </a:lnTo>
                  <a:cubicBezTo>
                    <a:pt x="576" y="1"/>
                    <a:pt x="572" y="0"/>
                    <a:pt x="567" y="0"/>
                  </a:cubicBezTo>
                  <a:cubicBezTo>
                    <a:pt x="481" y="0"/>
                    <a:pt x="400" y="19"/>
                    <a:pt x="322" y="56"/>
                  </a:cubicBezTo>
                  <a:cubicBezTo>
                    <a:pt x="320" y="57"/>
                    <a:pt x="317" y="61"/>
                    <a:pt x="317" y="65"/>
                  </a:cubicBezTo>
                  <a:cubicBezTo>
                    <a:pt x="317" y="69"/>
                    <a:pt x="320" y="72"/>
                    <a:pt x="323" y="73"/>
                  </a:cubicBezTo>
                  <a:cubicBezTo>
                    <a:pt x="336" y="80"/>
                    <a:pt x="348" y="85"/>
                    <a:pt x="359" y="92"/>
                  </a:cubicBezTo>
                  <a:cubicBezTo>
                    <a:pt x="496" y="171"/>
                    <a:pt x="546" y="318"/>
                    <a:pt x="557" y="359"/>
                  </a:cubicBezTo>
                  <a:lnTo>
                    <a:pt x="557" y="371"/>
                  </a:lnTo>
                  <a:lnTo>
                    <a:pt x="464" y="407"/>
                  </a:lnTo>
                  <a:cubicBezTo>
                    <a:pt x="395" y="243"/>
                    <a:pt x="288" y="175"/>
                    <a:pt x="139" y="199"/>
                  </a:cubicBezTo>
                  <a:cubicBezTo>
                    <a:pt x="137" y="199"/>
                    <a:pt x="135" y="201"/>
                    <a:pt x="133" y="203"/>
                  </a:cubicBezTo>
                  <a:cubicBezTo>
                    <a:pt x="47" y="305"/>
                    <a:pt x="0" y="434"/>
                    <a:pt x="0" y="568"/>
                  </a:cubicBezTo>
                  <a:cubicBezTo>
                    <a:pt x="0" y="648"/>
                    <a:pt x="16" y="724"/>
                    <a:pt x="45" y="793"/>
                  </a:cubicBezTo>
                  <a:cubicBezTo>
                    <a:pt x="46" y="793"/>
                    <a:pt x="46" y="793"/>
                    <a:pt x="46" y="794"/>
                  </a:cubicBezTo>
                  <a:lnTo>
                    <a:pt x="47" y="795"/>
                  </a:lnTo>
                  <a:cubicBezTo>
                    <a:pt x="81" y="873"/>
                    <a:pt x="132" y="943"/>
                    <a:pt x="197" y="997"/>
                  </a:cubicBezTo>
                  <a:cubicBezTo>
                    <a:pt x="197" y="998"/>
                    <a:pt x="197" y="998"/>
                    <a:pt x="197" y="998"/>
                  </a:cubicBezTo>
                  <a:cubicBezTo>
                    <a:pt x="302" y="1112"/>
                    <a:pt x="450" y="1179"/>
                    <a:pt x="605" y="1181"/>
                  </a:cubicBezTo>
                  <a:cubicBezTo>
                    <a:pt x="606" y="1181"/>
                    <a:pt x="606" y="1182"/>
                    <a:pt x="606" y="1182"/>
                  </a:cubicBezTo>
                  <a:cubicBezTo>
                    <a:pt x="607" y="1182"/>
                    <a:pt x="607" y="1181"/>
                    <a:pt x="607" y="1181"/>
                  </a:cubicBezTo>
                  <a:cubicBezTo>
                    <a:pt x="610" y="1181"/>
                    <a:pt x="612" y="1182"/>
                    <a:pt x="615" y="1182"/>
                  </a:cubicBezTo>
                  <a:cubicBezTo>
                    <a:pt x="675" y="1182"/>
                    <a:pt x="735" y="1173"/>
                    <a:pt x="792" y="1154"/>
                  </a:cubicBezTo>
                  <a:lnTo>
                    <a:pt x="793" y="1153"/>
                  </a:lnTo>
                  <a:cubicBezTo>
                    <a:pt x="814" y="1147"/>
                    <a:pt x="834" y="1138"/>
                    <a:pt x="855" y="1129"/>
                  </a:cubicBezTo>
                  <a:cubicBezTo>
                    <a:pt x="874" y="1120"/>
                    <a:pt x="893" y="1110"/>
                    <a:pt x="911" y="1099"/>
                  </a:cubicBezTo>
                  <a:cubicBezTo>
                    <a:pt x="912" y="1099"/>
                    <a:pt x="913" y="1097"/>
                    <a:pt x="914" y="1096"/>
                  </a:cubicBezTo>
                  <a:lnTo>
                    <a:pt x="914" y="1095"/>
                  </a:lnTo>
                  <a:cubicBezTo>
                    <a:pt x="915" y="1094"/>
                    <a:pt x="915" y="1094"/>
                    <a:pt x="915" y="1092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12851589" y="8619549"/>
              <a:ext cx="905690" cy="1147374"/>
            </a:xfrm>
            <a:custGeom>
              <a:rect b="b" l="l" r="r" t="t"/>
              <a:pathLst>
                <a:path extrusionOk="0" h="922" w="728">
                  <a:moveTo>
                    <a:pt x="264" y="922"/>
                  </a:moveTo>
                  <a:cubicBezTo>
                    <a:pt x="264" y="922"/>
                    <a:pt x="359" y="835"/>
                    <a:pt x="479" y="741"/>
                  </a:cubicBezTo>
                  <a:cubicBezTo>
                    <a:pt x="600" y="645"/>
                    <a:pt x="692" y="558"/>
                    <a:pt x="723" y="405"/>
                  </a:cubicBezTo>
                  <a:cubicBezTo>
                    <a:pt x="753" y="251"/>
                    <a:pt x="665" y="61"/>
                    <a:pt x="468" y="13"/>
                  </a:cubicBezTo>
                  <a:cubicBezTo>
                    <a:pt x="270" y="-35"/>
                    <a:pt x="79" y="50"/>
                    <a:pt x="22" y="217"/>
                  </a:cubicBezTo>
                  <a:cubicBezTo>
                    <a:pt x="-35" y="385"/>
                    <a:pt x="41" y="631"/>
                    <a:pt x="22" y="814"/>
                  </a:cubicBezTo>
                  <a:cubicBezTo>
                    <a:pt x="22" y="814"/>
                    <a:pt x="93" y="922"/>
                    <a:pt x="264" y="92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1" name="Google Shape;1791;p36"/>
            <p:cNvSpPr/>
            <p:nvPr/>
          </p:nvSpPr>
          <p:spPr>
            <a:xfrm>
              <a:off x="12786808" y="9618673"/>
              <a:ext cx="408620" cy="367508"/>
            </a:xfrm>
            <a:custGeom>
              <a:rect b="b" l="l" r="r" t="t"/>
              <a:pathLst>
                <a:path extrusionOk="0" h="296" w="329">
                  <a:moveTo>
                    <a:pt x="46" y="49"/>
                  </a:moveTo>
                  <a:cubicBezTo>
                    <a:pt x="46" y="49"/>
                    <a:pt x="30" y="-1"/>
                    <a:pt x="74" y="0"/>
                  </a:cubicBezTo>
                  <a:cubicBezTo>
                    <a:pt x="163" y="5"/>
                    <a:pt x="244" y="41"/>
                    <a:pt x="291" y="88"/>
                  </a:cubicBezTo>
                  <a:cubicBezTo>
                    <a:pt x="346" y="141"/>
                    <a:pt x="332" y="153"/>
                    <a:pt x="309" y="162"/>
                  </a:cubicBezTo>
                  <a:cubicBezTo>
                    <a:pt x="286" y="170"/>
                    <a:pt x="307" y="166"/>
                    <a:pt x="307" y="166"/>
                  </a:cubicBezTo>
                  <a:lnTo>
                    <a:pt x="278" y="231"/>
                  </a:lnTo>
                  <a:cubicBezTo>
                    <a:pt x="278" y="231"/>
                    <a:pt x="289" y="247"/>
                    <a:pt x="284" y="255"/>
                  </a:cubicBezTo>
                  <a:cubicBezTo>
                    <a:pt x="278" y="263"/>
                    <a:pt x="264" y="262"/>
                    <a:pt x="264" y="262"/>
                  </a:cubicBezTo>
                  <a:cubicBezTo>
                    <a:pt x="264" y="262"/>
                    <a:pt x="251" y="295"/>
                    <a:pt x="240" y="296"/>
                  </a:cubicBezTo>
                  <a:cubicBezTo>
                    <a:pt x="230" y="297"/>
                    <a:pt x="39" y="237"/>
                    <a:pt x="0" y="183"/>
                  </a:cubicBezTo>
                  <a:lnTo>
                    <a:pt x="21" y="120"/>
                  </a:lnTo>
                  <a:cubicBezTo>
                    <a:pt x="21" y="120"/>
                    <a:pt x="12" y="88"/>
                    <a:pt x="19" y="82"/>
                  </a:cubicBezTo>
                  <a:cubicBezTo>
                    <a:pt x="25" y="75"/>
                    <a:pt x="39" y="73"/>
                    <a:pt x="39" y="73"/>
                  </a:cubicBez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12774350" y="8608336"/>
              <a:ext cx="995388" cy="1395286"/>
            </a:xfrm>
            <a:custGeom>
              <a:rect b="b" l="l" r="r" t="t"/>
              <a:pathLst>
                <a:path extrusionOk="0" h="1121" w="800">
                  <a:moveTo>
                    <a:pt x="774" y="413"/>
                  </a:moveTo>
                  <a:cubicBezTo>
                    <a:pt x="743" y="567"/>
                    <a:pt x="647" y="653"/>
                    <a:pt x="534" y="743"/>
                  </a:cubicBezTo>
                  <a:cubicBezTo>
                    <a:pt x="438" y="818"/>
                    <a:pt x="358" y="889"/>
                    <a:pt x="329" y="915"/>
                  </a:cubicBezTo>
                  <a:cubicBezTo>
                    <a:pt x="323" y="908"/>
                    <a:pt x="317" y="900"/>
                    <a:pt x="308" y="892"/>
                  </a:cubicBezTo>
                  <a:cubicBezTo>
                    <a:pt x="298" y="881"/>
                    <a:pt x="285" y="872"/>
                    <a:pt x="271" y="863"/>
                  </a:cubicBezTo>
                  <a:cubicBezTo>
                    <a:pt x="285" y="831"/>
                    <a:pt x="314" y="774"/>
                    <a:pt x="357" y="721"/>
                  </a:cubicBezTo>
                  <a:cubicBezTo>
                    <a:pt x="439" y="617"/>
                    <a:pt x="572" y="522"/>
                    <a:pt x="573" y="521"/>
                  </a:cubicBezTo>
                  <a:cubicBezTo>
                    <a:pt x="577" y="518"/>
                    <a:pt x="578" y="512"/>
                    <a:pt x="576" y="508"/>
                  </a:cubicBezTo>
                  <a:cubicBezTo>
                    <a:pt x="573" y="503"/>
                    <a:pt x="568" y="502"/>
                    <a:pt x="563" y="503"/>
                  </a:cubicBezTo>
                  <a:lnTo>
                    <a:pt x="505" y="529"/>
                  </a:lnTo>
                  <a:lnTo>
                    <a:pt x="518" y="484"/>
                  </a:lnTo>
                  <a:cubicBezTo>
                    <a:pt x="518" y="480"/>
                    <a:pt x="517" y="476"/>
                    <a:pt x="513" y="473"/>
                  </a:cubicBezTo>
                  <a:cubicBezTo>
                    <a:pt x="511" y="471"/>
                    <a:pt x="506" y="471"/>
                    <a:pt x="502" y="473"/>
                  </a:cubicBezTo>
                  <a:lnTo>
                    <a:pt x="452" y="506"/>
                  </a:lnTo>
                  <a:lnTo>
                    <a:pt x="312" y="457"/>
                  </a:lnTo>
                  <a:lnTo>
                    <a:pt x="320" y="415"/>
                  </a:lnTo>
                  <a:cubicBezTo>
                    <a:pt x="320" y="411"/>
                    <a:pt x="318" y="407"/>
                    <a:pt x="313" y="405"/>
                  </a:cubicBezTo>
                  <a:cubicBezTo>
                    <a:pt x="310" y="403"/>
                    <a:pt x="305" y="404"/>
                    <a:pt x="302" y="408"/>
                  </a:cubicBezTo>
                  <a:lnTo>
                    <a:pt x="270" y="447"/>
                  </a:lnTo>
                  <a:lnTo>
                    <a:pt x="249" y="368"/>
                  </a:lnTo>
                  <a:cubicBezTo>
                    <a:pt x="248" y="365"/>
                    <a:pt x="244" y="362"/>
                    <a:pt x="240" y="362"/>
                  </a:cubicBezTo>
                  <a:cubicBezTo>
                    <a:pt x="236" y="361"/>
                    <a:pt x="232" y="363"/>
                    <a:pt x="230" y="367"/>
                  </a:cubicBezTo>
                  <a:cubicBezTo>
                    <a:pt x="229" y="369"/>
                    <a:pt x="227" y="372"/>
                    <a:pt x="224" y="552"/>
                  </a:cubicBezTo>
                  <a:cubicBezTo>
                    <a:pt x="221" y="681"/>
                    <a:pt x="183" y="774"/>
                    <a:pt x="163" y="815"/>
                  </a:cubicBezTo>
                  <a:cubicBezTo>
                    <a:pt x="141" y="809"/>
                    <a:pt x="118" y="805"/>
                    <a:pt x="94" y="803"/>
                  </a:cubicBezTo>
                  <a:cubicBezTo>
                    <a:pt x="99" y="732"/>
                    <a:pt x="92" y="651"/>
                    <a:pt x="83" y="573"/>
                  </a:cubicBezTo>
                  <a:cubicBezTo>
                    <a:pt x="72" y="451"/>
                    <a:pt x="60" y="326"/>
                    <a:pt x="92" y="230"/>
                  </a:cubicBezTo>
                  <a:cubicBezTo>
                    <a:pt x="146" y="70"/>
                    <a:pt x="334" y="-15"/>
                    <a:pt x="526" y="33"/>
                  </a:cubicBezTo>
                  <a:cubicBezTo>
                    <a:pt x="719" y="80"/>
                    <a:pt x="804" y="263"/>
                    <a:pt x="774" y="413"/>
                  </a:cubicBezTo>
                  <a:close/>
                  <a:moveTo>
                    <a:pt x="329" y="955"/>
                  </a:moveTo>
                  <a:cubicBezTo>
                    <a:pt x="328" y="959"/>
                    <a:pt x="324" y="961"/>
                    <a:pt x="315" y="965"/>
                  </a:cubicBezTo>
                  <a:cubicBezTo>
                    <a:pt x="315" y="965"/>
                    <a:pt x="313" y="965"/>
                    <a:pt x="313" y="966"/>
                  </a:cubicBezTo>
                  <a:cubicBezTo>
                    <a:pt x="301" y="969"/>
                    <a:pt x="288" y="971"/>
                    <a:pt x="275" y="971"/>
                  </a:cubicBezTo>
                  <a:cubicBezTo>
                    <a:pt x="262" y="971"/>
                    <a:pt x="249" y="971"/>
                    <a:pt x="236" y="968"/>
                  </a:cubicBezTo>
                  <a:cubicBezTo>
                    <a:pt x="223" y="965"/>
                    <a:pt x="210" y="961"/>
                    <a:pt x="197" y="957"/>
                  </a:cubicBezTo>
                  <a:cubicBezTo>
                    <a:pt x="185" y="952"/>
                    <a:pt x="172" y="946"/>
                    <a:pt x="161" y="939"/>
                  </a:cubicBezTo>
                  <a:cubicBezTo>
                    <a:pt x="157" y="938"/>
                    <a:pt x="155" y="939"/>
                    <a:pt x="153" y="942"/>
                  </a:cubicBezTo>
                  <a:cubicBezTo>
                    <a:pt x="151" y="944"/>
                    <a:pt x="151" y="948"/>
                    <a:pt x="155" y="950"/>
                  </a:cubicBezTo>
                  <a:cubicBezTo>
                    <a:pt x="167" y="958"/>
                    <a:pt x="179" y="964"/>
                    <a:pt x="192" y="970"/>
                  </a:cubicBezTo>
                  <a:cubicBezTo>
                    <a:pt x="205" y="975"/>
                    <a:pt x="219" y="980"/>
                    <a:pt x="232" y="984"/>
                  </a:cubicBezTo>
                  <a:cubicBezTo>
                    <a:pt x="246" y="987"/>
                    <a:pt x="260" y="989"/>
                    <a:pt x="275" y="990"/>
                  </a:cubicBezTo>
                  <a:cubicBezTo>
                    <a:pt x="284" y="990"/>
                    <a:pt x="293" y="989"/>
                    <a:pt x="303" y="988"/>
                  </a:cubicBezTo>
                  <a:lnTo>
                    <a:pt x="279" y="1039"/>
                  </a:lnTo>
                  <a:cubicBezTo>
                    <a:pt x="278" y="1042"/>
                    <a:pt x="279" y="1045"/>
                    <a:pt x="281" y="1048"/>
                  </a:cubicBezTo>
                  <a:cubicBezTo>
                    <a:pt x="283" y="1053"/>
                    <a:pt x="285" y="1059"/>
                    <a:pt x="285" y="1061"/>
                  </a:cubicBezTo>
                  <a:cubicBezTo>
                    <a:pt x="271" y="1061"/>
                    <a:pt x="257" y="1059"/>
                    <a:pt x="243" y="1057"/>
                  </a:cubicBezTo>
                  <a:cubicBezTo>
                    <a:pt x="229" y="1054"/>
                    <a:pt x="215" y="1050"/>
                    <a:pt x="202" y="1045"/>
                  </a:cubicBezTo>
                  <a:cubicBezTo>
                    <a:pt x="188" y="1041"/>
                    <a:pt x="175" y="1036"/>
                    <a:pt x="162" y="1029"/>
                  </a:cubicBezTo>
                  <a:cubicBezTo>
                    <a:pt x="149" y="1023"/>
                    <a:pt x="136" y="1016"/>
                    <a:pt x="124" y="1009"/>
                  </a:cubicBezTo>
                  <a:cubicBezTo>
                    <a:pt x="122" y="1007"/>
                    <a:pt x="118" y="1007"/>
                    <a:pt x="117" y="1010"/>
                  </a:cubicBezTo>
                  <a:cubicBezTo>
                    <a:pt x="115" y="1012"/>
                    <a:pt x="115" y="1015"/>
                    <a:pt x="118" y="1017"/>
                  </a:cubicBezTo>
                  <a:cubicBezTo>
                    <a:pt x="130" y="1026"/>
                    <a:pt x="143" y="1033"/>
                    <a:pt x="156" y="1041"/>
                  </a:cubicBezTo>
                  <a:cubicBezTo>
                    <a:pt x="169" y="1048"/>
                    <a:pt x="183" y="1054"/>
                    <a:pt x="196" y="1059"/>
                  </a:cubicBezTo>
                  <a:cubicBezTo>
                    <a:pt x="210" y="1065"/>
                    <a:pt x="224" y="1070"/>
                    <a:pt x="239" y="1074"/>
                  </a:cubicBezTo>
                  <a:cubicBezTo>
                    <a:pt x="246" y="1076"/>
                    <a:pt x="254" y="1077"/>
                    <a:pt x="261" y="1078"/>
                  </a:cubicBezTo>
                  <a:cubicBezTo>
                    <a:pt x="257" y="1088"/>
                    <a:pt x="252" y="1096"/>
                    <a:pt x="249" y="1098"/>
                  </a:cubicBezTo>
                  <a:cubicBezTo>
                    <a:pt x="232" y="1095"/>
                    <a:pt x="122" y="1060"/>
                    <a:pt x="58" y="1022"/>
                  </a:cubicBezTo>
                  <a:cubicBezTo>
                    <a:pt x="57" y="1021"/>
                    <a:pt x="57" y="1021"/>
                    <a:pt x="56" y="1020"/>
                  </a:cubicBezTo>
                  <a:cubicBezTo>
                    <a:pt x="55" y="1020"/>
                    <a:pt x="55" y="1020"/>
                    <a:pt x="55" y="1020"/>
                  </a:cubicBezTo>
                  <a:cubicBezTo>
                    <a:pt x="41" y="1011"/>
                    <a:pt x="29" y="1002"/>
                    <a:pt x="21" y="993"/>
                  </a:cubicBezTo>
                  <a:lnTo>
                    <a:pt x="41" y="935"/>
                  </a:lnTo>
                  <a:cubicBezTo>
                    <a:pt x="42" y="933"/>
                    <a:pt x="42" y="931"/>
                    <a:pt x="41" y="929"/>
                  </a:cubicBezTo>
                  <a:cubicBezTo>
                    <a:pt x="40" y="926"/>
                    <a:pt x="39" y="922"/>
                    <a:pt x="38" y="919"/>
                  </a:cubicBezTo>
                  <a:cubicBezTo>
                    <a:pt x="44" y="924"/>
                    <a:pt x="50" y="929"/>
                    <a:pt x="56" y="935"/>
                  </a:cubicBezTo>
                  <a:cubicBezTo>
                    <a:pt x="69" y="945"/>
                    <a:pt x="82" y="955"/>
                    <a:pt x="96" y="964"/>
                  </a:cubicBezTo>
                  <a:cubicBezTo>
                    <a:pt x="109" y="973"/>
                    <a:pt x="124" y="981"/>
                    <a:pt x="139" y="989"/>
                  </a:cubicBezTo>
                  <a:cubicBezTo>
                    <a:pt x="153" y="996"/>
                    <a:pt x="168" y="1002"/>
                    <a:pt x="184" y="1007"/>
                  </a:cubicBezTo>
                  <a:cubicBezTo>
                    <a:pt x="186" y="1008"/>
                    <a:pt x="189" y="1007"/>
                    <a:pt x="191" y="1004"/>
                  </a:cubicBezTo>
                  <a:cubicBezTo>
                    <a:pt x="192" y="1001"/>
                    <a:pt x="191" y="998"/>
                    <a:pt x="188" y="997"/>
                  </a:cubicBezTo>
                  <a:cubicBezTo>
                    <a:pt x="173" y="991"/>
                    <a:pt x="158" y="984"/>
                    <a:pt x="145" y="977"/>
                  </a:cubicBezTo>
                  <a:cubicBezTo>
                    <a:pt x="131" y="969"/>
                    <a:pt x="117" y="960"/>
                    <a:pt x="104" y="951"/>
                  </a:cubicBezTo>
                  <a:cubicBezTo>
                    <a:pt x="92" y="942"/>
                    <a:pt x="79" y="932"/>
                    <a:pt x="68" y="921"/>
                  </a:cubicBezTo>
                  <a:cubicBezTo>
                    <a:pt x="60" y="913"/>
                    <a:pt x="51" y="905"/>
                    <a:pt x="43" y="896"/>
                  </a:cubicBezTo>
                  <a:cubicBezTo>
                    <a:pt x="46" y="896"/>
                    <a:pt x="49" y="894"/>
                    <a:pt x="51" y="894"/>
                  </a:cubicBezTo>
                  <a:cubicBezTo>
                    <a:pt x="55" y="894"/>
                    <a:pt x="58" y="891"/>
                    <a:pt x="59" y="887"/>
                  </a:cubicBezTo>
                  <a:lnTo>
                    <a:pt x="65" y="865"/>
                  </a:lnTo>
                  <a:cubicBezTo>
                    <a:pt x="67" y="867"/>
                    <a:pt x="69" y="869"/>
                    <a:pt x="70" y="870"/>
                  </a:cubicBezTo>
                  <a:cubicBezTo>
                    <a:pt x="79" y="878"/>
                    <a:pt x="89" y="885"/>
                    <a:pt x="99" y="892"/>
                  </a:cubicBezTo>
                  <a:cubicBezTo>
                    <a:pt x="109" y="898"/>
                    <a:pt x="118" y="905"/>
                    <a:pt x="129" y="910"/>
                  </a:cubicBezTo>
                  <a:cubicBezTo>
                    <a:pt x="139" y="916"/>
                    <a:pt x="150" y="921"/>
                    <a:pt x="160" y="926"/>
                  </a:cubicBezTo>
                  <a:cubicBezTo>
                    <a:pt x="164" y="928"/>
                    <a:pt x="168" y="927"/>
                    <a:pt x="170" y="923"/>
                  </a:cubicBezTo>
                  <a:cubicBezTo>
                    <a:pt x="172" y="919"/>
                    <a:pt x="170" y="915"/>
                    <a:pt x="167" y="913"/>
                  </a:cubicBezTo>
                  <a:cubicBezTo>
                    <a:pt x="156" y="908"/>
                    <a:pt x="146" y="902"/>
                    <a:pt x="137" y="897"/>
                  </a:cubicBezTo>
                  <a:cubicBezTo>
                    <a:pt x="127" y="891"/>
                    <a:pt x="118" y="885"/>
                    <a:pt x="109" y="878"/>
                  </a:cubicBezTo>
                  <a:cubicBezTo>
                    <a:pt x="99" y="871"/>
                    <a:pt x="91" y="864"/>
                    <a:pt x="83" y="856"/>
                  </a:cubicBezTo>
                  <a:cubicBezTo>
                    <a:pt x="79" y="853"/>
                    <a:pt x="75" y="849"/>
                    <a:pt x="71" y="845"/>
                  </a:cubicBezTo>
                  <a:cubicBezTo>
                    <a:pt x="69" y="842"/>
                    <a:pt x="66" y="838"/>
                    <a:pt x="64" y="835"/>
                  </a:cubicBezTo>
                  <a:cubicBezTo>
                    <a:pt x="65" y="833"/>
                    <a:pt x="65" y="830"/>
                    <a:pt x="67" y="828"/>
                  </a:cubicBezTo>
                  <a:cubicBezTo>
                    <a:pt x="68" y="827"/>
                    <a:pt x="70" y="825"/>
                    <a:pt x="73" y="823"/>
                  </a:cubicBezTo>
                  <a:cubicBezTo>
                    <a:pt x="73" y="824"/>
                    <a:pt x="73" y="824"/>
                    <a:pt x="73" y="824"/>
                  </a:cubicBezTo>
                  <a:cubicBezTo>
                    <a:pt x="73" y="826"/>
                    <a:pt x="74" y="828"/>
                    <a:pt x="75" y="830"/>
                  </a:cubicBezTo>
                  <a:cubicBezTo>
                    <a:pt x="77" y="835"/>
                    <a:pt x="147" y="937"/>
                    <a:pt x="312" y="941"/>
                  </a:cubicBezTo>
                  <a:cubicBezTo>
                    <a:pt x="315" y="942"/>
                    <a:pt x="318" y="942"/>
                    <a:pt x="321" y="942"/>
                  </a:cubicBezTo>
                  <a:cubicBezTo>
                    <a:pt x="323" y="942"/>
                    <a:pt x="323" y="942"/>
                    <a:pt x="324" y="942"/>
                  </a:cubicBezTo>
                  <a:cubicBezTo>
                    <a:pt x="329" y="950"/>
                    <a:pt x="329" y="954"/>
                    <a:pt x="329" y="955"/>
                  </a:cubicBezTo>
                  <a:lnTo>
                    <a:pt x="297" y="473"/>
                  </a:lnTo>
                  <a:lnTo>
                    <a:pt x="450" y="526"/>
                  </a:lnTo>
                  <a:cubicBezTo>
                    <a:pt x="453" y="527"/>
                    <a:pt x="457" y="527"/>
                    <a:pt x="459" y="525"/>
                  </a:cubicBezTo>
                  <a:lnTo>
                    <a:pt x="491" y="504"/>
                  </a:lnTo>
                  <a:lnTo>
                    <a:pt x="480" y="545"/>
                  </a:lnTo>
                  <a:cubicBezTo>
                    <a:pt x="479" y="548"/>
                    <a:pt x="480" y="552"/>
                    <a:pt x="484" y="554"/>
                  </a:cubicBezTo>
                  <a:cubicBezTo>
                    <a:pt x="487" y="557"/>
                    <a:pt x="490" y="557"/>
                    <a:pt x="494" y="556"/>
                  </a:cubicBezTo>
                  <a:lnTo>
                    <a:pt x="498" y="554"/>
                  </a:lnTo>
                  <a:cubicBezTo>
                    <a:pt x="451" y="593"/>
                    <a:pt x="388" y="649"/>
                    <a:pt x="341" y="708"/>
                  </a:cubicBezTo>
                  <a:cubicBezTo>
                    <a:pt x="298" y="762"/>
                    <a:pt x="270" y="818"/>
                    <a:pt x="254" y="852"/>
                  </a:cubicBezTo>
                  <a:cubicBezTo>
                    <a:pt x="233" y="839"/>
                    <a:pt x="208" y="829"/>
                    <a:pt x="183" y="820"/>
                  </a:cubicBezTo>
                  <a:cubicBezTo>
                    <a:pt x="204" y="777"/>
                    <a:pt x="241" y="683"/>
                    <a:pt x="244" y="553"/>
                  </a:cubicBezTo>
                  <a:cubicBezTo>
                    <a:pt x="244" y="499"/>
                    <a:pt x="246" y="461"/>
                    <a:pt x="246" y="434"/>
                  </a:cubicBezTo>
                  <a:lnTo>
                    <a:pt x="256" y="471"/>
                  </a:lnTo>
                  <a:cubicBezTo>
                    <a:pt x="257" y="473"/>
                    <a:pt x="260" y="477"/>
                    <a:pt x="264" y="477"/>
                  </a:cubicBezTo>
                  <a:cubicBezTo>
                    <a:pt x="268" y="478"/>
                    <a:pt x="271" y="477"/>
                    <a:pt x="273" y="473"/>
                  </a:cubicBezTo>
                  <a:lnTo>
                    <a:pt x="293" y="450"/>
                  </a:lnTo>
                  <a:lnTo>
                    <a:pt x="291" y="462"/>
                  </a:lnTo>
                  <a:cubicBezTo>
                    <a:pt x="290" y="467"/>
                    <a:pt x="293" y="471"/>
                    <a:pt x="297" y="473"/>
                  </a:cubicBezTo>
                  <a:close/>
                  <a:moveTo>
                    <a:pt x="155" y="851"/>
                  </a:moveTo>
                  <a:cubicBezTo>
                    <a:pt x="159" y="853"/>
                    <a:pt x="166" y="852"/>
                    <a:pt x="168" y="848"/>
                  </a:cubicBezTo>
                  <a:cubicBezTo>
                    <a:pt x="168" y="847"/>
                    <a:pt x="170" y="844"/>
                    <a:pt x="173" y="838"/>
                  </a:cubicBezTo>
                  <a:cubicBezTo>
                    <a:pt x="200" y="847"/>
                    <a:pt x="224" y="857"/>
                    <a:pt x="246" y="870"/>
                  </a:cubicBezTo>
                  <a:cubicBezTo>
                    <a:pt x="244" y="876"/>
                    <a:pt x="243" y="881"/>
                    <a:pt x="242" y="881"/>
                  </a:cubicBezTo>
                  <a:cubicBezTo>
                    <a:pt x="240" y="886"/>
                    <a:pt x="243" y="892"/>
                    <a:pt x="248" y="894"/>
                  </a:cubicBezTo>
                  <a:cubicBezTo>
                    <a:pt x="249" y="894"/>
                    <a:pt x="250" y="895"/>
                    <a:pt x="251" y="895"/>
                  </a:cubicBezTo>
                  <a:cubicBezTo>
                    <a:pt x="255" y="895"/>
                    <a:pt x="259" y="892"/>
                    <a:pt x="261" y="888"/>
                  </a:cubicBezTo>
                  <a:cubicBezTo>
                    <a:pt x="261" y="888"/>
                    <a:pt x="261" y="886"/>
                    <a:pt x="264" y="881"/>
                  </a:cubicBezTo>
                  <a:cubicBezTo>
                    <a:pt x="275" y="889"/>
                    <a:pt x="285" y="897"/>
                    <a:pt x="295" y="907"/>
                  </a:cubicBezTo>
                  <a:cubicBezTo>
                    <a:pt x="300" y="912"/>
                    <a:pt x="304" y="917"/>
                    <a:pt x="309" y="921"/>
                  </a:cubicBezTo>
                  <a:cubicBezTo>
                    <a:pt x="291" y="919"/>
                    <a:pt x="257" y="913"/>
                    <a:pt x="205" y="893"/>
                  </a:cubicBezTo>
                  <a:cubicBezTo>
                    <a:pt x="153" y="872"/>
                    <a:pt x="122" y="842"/>
                    <a:pt x="105" y="824"/>
                  </a:cubicBezTo>
                  <a:cubicBezTo>
                    <a:pt x="122" y="826"/>
                    <a:pt x="138" y="829"/>
                    <a:pt x="154" y="833"/>
                  </a:cubicBezTo>
                  <a:cubicBezTo>
                    <a:pt x="152" y="835"/>
                    <a:pt x="151" y="837"/>
                    <a:pt x="151" y="837"/>
                  </a:cubicBezTo>
                  <a:cubicBezTo>
                    <a:pt x="149" y="842"/>
                    <a:pt x="150" y="848"/>
                    <a:pt x="155" y="851"/>
                  </a:cubicBezTo>
                  <a:close/>
                  <a:moveTo>
                    <a:pt x="531" y="14"/>
                  </a:moveTo>
                  <a:cubicBezTo>
                    <a:pt x="328" y="-36"/>
                    <a:pt x="131" y="54"/>
                    <a:pt x="74" y="224"/>
                  </a:cubicBezTo>
                  <a:cubicBezTo>
                    <a:pt x="40" y="324"/>
                    <a:pt x="52" y="451"/>
                    <a:pt x="64" y="575"/>
                  </a:cubicBezTo>
                  <a:cubicBezTo>
                    <a:pt x="71" y="653"/>
                    <a:pt x="79" y="733"/>
                    <a:pt x="75" y="803"/>
                  </a:cubicBezTo>
                  <a:cubicBezTo>
                    <a:pt x="63" y="805"/>
                    <a:pt x="55" y="811"/>
                    <a:pt x="51" y="816"/>
                  </a:cubicBezTo>
                  <a:cubicBezTo>
                    <a:pt x="47" y="822"/>
                    <a:pt x="45" y="828"/>
                    <a:pt x="44" y="834"/>
                  </a:cubicBezTo>
                  <a:cubicBezTo>
                    <a:pt x="44" y="836"/>
                    <a:pt x="43" y="837"/>
                    <a:pt x="44" y="839"/>
                  </a:cubicBezTo>
                  <a:cubicBezTo>
                    <a:pt x="43" y="848"/>
                    <a:pt x="45" y="857"/>
                    <a:pt x="46" y="861"/>
                  </a:cubicBezTo>
                  <a:lnTo>
                    <a:pt x="41" y="876"/>
                  </a:lnTo>
                  <a:cubicBezTo>
                    <a:pt x="36" y="877"/>
                    <a:pt x="30" y="880"/>
                    <a:pt x="24" y="884"/>
                  </a:cubicBezTo>
                  <a:cubicBezTo>
                    <a:pt x="24" y="885"/>
                    <a:pt x="23" y="885"/>
                    <a:pt x="22" y="886"/>
                  </a:cubicBezTo>
                  <a:cubicBezTo>
                    <a:pt x="20" y="887"/>
                    <a:pt x="19" y="888"/>
                    <a:pt x="19" y="890"/>
                  </a:cubicBezTo>
                  <a:cubicBezTo>
                    <a:pt x="14" y="900"/>
                    <a:pt x="17" y="917"/>
                    <a:pt x="21" y="932"/>
                  </a:cubicBezTo>
                  <a:lnTo>
                    <a:pt x="0" y="991"/>
                  </a:lnTo>
                  <a:cubicBezTo>
                    <a:pt x="-1" y="995"/>
                    <a:pt x="0" y="998"/>
                    <a:pt x="2" y="1001"/>
                  </a:cubicBezTo>
                  <a:cubicBezTo>
                    <a:pt x="10" y="1012"/>
                    <a:pt x="24" y="1023"/>
                    <a:pt x="41" y="1034"/>
                  </a:cubicBezTo>
                  <a:cubicBezTo>
                    <a:pt x="44" y="1048"/>
                    <a:pt x="58" y="1092"/>
                    <a:pt x="105" y="1112"/>
                  </a:cubicBezTo>
                  <a:cubicBezTo>
                    <a:pt x="121" y="1119"/>
                    <a:pt x="136" y="1121"/>
                    <a:pt x="149" y="1121"/>
                  </a:cubicBezTo>
                  <a:cubicBezTo>
                    <a:pt x="177" y="1121"/>
                    <a:pt x="198" y="1110"/>
                    <a:pt x="205" y="1106"/>
                  </a:cubicBezTo>
                  <a:cubicBezTo>
                    <a:pt x="229" y="1114"/>
                    <a:pt x="247" y="1118"/>
                    <a:pt x="251" y="1118"/>
                  </a:cubicBezTo>
                  <a:cubicBezTo>
                    <a:pt x="264" y="1117"/>
                    <a:pt x="274" y="1100"/>
                    <a:pt x="281" y="1083"/>
                  </a:cubicBezTo>
                  <a:cubicBezTo>
                    <a:pt x="288" y="1083"/>
                    <a:pt x="297" y="1080"/>
                    <a:pt x="302" y="1072"/>
                  </a:cubicBezTo>
                  <a:cubicBezTo>
                    <a:pt x="308" y="1063"/>
                    <a:pt x="304" y="1050"/>
                    <a:pt x="299" y="1042"/>
                  </a:cubicBezTo>
                  <a:lnTo>
                    <a:pt x="326" y="982"/>
                  </a:lnTo>
                  <a:cubicBezTo>
                    <a:pt x="334" y="979"/>
                    <a:pt x="346" y="972"/>
                    <a:pt x="348" y="960"/>
                  </a:cubicBezTo>
                  <a:cubicBezTo>
                    <a:pt x="350" y="952"/>
                    <a:pt x="348" y="942"/>
                    <a:pt x="341" y="931"/>
                  </a:cubicBezTo>
                  <a:cubicBezTo>
                    <a:pt x="367" y="907"/>
                    <a:pt x="449" y="835"/>
                    <a:pt x="547" y="758"/>
                  </a:cubicBezTo>
                  <a:cubicBezTo>
                    <a:pt x="663" y="666"/>
                    <a:pt x="761" y="577"/>
                    <a:pt x="794" y="417"/>
                  </a:cubicBezTo>
                  <a:cubicBezTo>
                    <a:pt x="825" y="258"/>
                    <a:pt x="736" y="63"/>
                    <a:pt x="531" y="14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13280141" y="8391569"/>
              <a:ext cx="73502" cy="178148"/>
            </a:xfrm>
            <a:custGeom>
              <a:rect b="b" l="l" r="r" t="t"/>
              <a:pathLst>
                <a:path extrusionOk="0" h="144" w="60">
                  <a:moveTo>
                    <a:pt x="12" y="144"/>
                  </a:moveTo>
                  <a:lnTo>
                    <a:pt x="38" y="143"/>
                  </a:lnTo>
                  <a:cubicBezTo>
                    <a:pt x="43" y="143"/>
                    <a:pt x="47" y="140"/>
                    <a:pt x="47" y="135"/>
                  </a:cubicBezTo>
                  <a:lnTo>
                    <a:pt x="60" y="10"/>
                  </a:lnTo>
                  <a:cubicBezTo>
                    <a:pt x="60" y="7"/>
                    <a:pt x="59" y="4"/>
                    <a:pt x="57" y="2"/>
                  </a:cubicBezTo>
                  <a:cubicBezTo>
                    <a:pt x="55" y="0"/>
                    <a:pt x="53" y="0"/>
                    <a:pt x="50" y="0"/>
                  </a:cubicBezTo>
                  <a:lnTo>
                    <a:pt x="10" y="0"/>
                  </a:lnTo>
                  <a:cubicBezTo>
                    <a:pt x="7" y="0"/>
                    <a:pt x="4" y="0"/>
                    <a:pt x="2" y="2"/>
                  </a:cubicBezTo>
                  <a:cubicBezTo>
                    <a:pt x="1" y="4"/>
                    <a:pt x="-1" y="7"/>
                    <a:pt x="0" y="9"/>
                  </a:cubicBezTo>
                  <a:lnTo>
                    <a:pt x="2" y="134"/>
                  </a:lnTo>
                  <a:cubicBezTo>
                    <a:pt x="2" y="140"/>
                    <a:pt x="7" y="144"/>
                    <a:pt x="12" y="144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13475730" y="8417730"/>
              <a:ext cx="125825" cy="189360"/>
            </a:xfrm>
            <a:custGeom>
              <a:rect b="b" l="l" r="r" t="t"/>
              <a:pathLst>
                <a:path extrusionOk="0" h="153" w="102">
                  <a:moveTo>
                    <a:pt x="7" y="144"/>
                  </a:moveTo>
                  <a:lnTo>
                    <a:pt x="28" y="153"/>
                  </a:lnTo>
                  <a:cubicBezTo>
                    <a:pt x="29" y="153"/>
                    <a:pt x="30" y="153"/>
                    <a:pt x="32" y="153"/>
                  </a:cubicBezTo>
                  <a:cubicBezTo>
                    <a:pt x="35" y="153"/>
                    <a:pt x="38" y="151"/>
                    <a:pt x="40" y="148"/>
                  </a:cubicBezTo>
                  <a:lnTo>
                    <a:pt x="101" y="35"/>
                  </a:lnTo>
                  <a:cubicBezTo>
                    <a:pt x="103" y="33"/>
                    <a:pt x="103" y="30"/>
                    <a:pt x="102" y="27"/>
                  </a:cubicBezTo>
                  <a:cubicBezTo>
                    <a:pt x="101" y="25"/>
                    <a:pt x="99" y="23"/>
                    <a:pt x="97" y="22"/>
                  </a:cubicBezTo>
                  <a:lnTo>
                    <a:pt x="55" y="1"/>
                  </a:lnTo>
                  <a:cubicBezTo>
                    <a:pt x="52" y="0"/>
                    <a:pt x="49" y="0"/>
                    <a:pt x="46" y="1"/>
                  </a:cubicBezTo>
                  <a:cubicBezTo>
                    <a:pt x="44" y="2"/>
                    <a:pt x="42" y="5"/>
                    <a:pt x="41" y="7"/>
                  </a:cubicBezTo>
                  <a:lnTo>
                    <a:pt x="1" y="132"/>
                  </a:lnTo>
                  <a:cubicBezTo>
                    <a:pt x="-1" y="137"/>
                    <a:pt x="2" y="142"/>
                    <a:pt x="7" y="144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13632700" y="8584666"/>
              <a:ext cx="179394" cy="129562"/>
            </a:xfrm>
            <a:custGeom>
              <a:rect b="b" l="l" r="r" t="t"/>
              <a:pathLst>
                <a:path extrusionOk="0" h="105" w="145">
                  <a:moveTo>
                    <a:pt x="142" y="27"/>
                  </a:moveTo>
                  <a:lnTo>
                    <a:pt x="118" y="3"/>
                  </a:lnTo>
                  <a:cubicBezTo>
                    <a:pt x="115" y="0"/>
                    <a:pt x="110" y="-1"/>
                    <a:pt x="106" y="2"/>
                  </a:cubicBezTo>
                  <a:lnTo>
                    <a:pt x="4" y="68"/>
                  </a:lnTo>
                  <a:cubicBezTo>
                    <a:pt x="1" y="69"/>
                    <a:pt x="0" y="72"/>
                    <a:pt x="0" y="76"/>
                  </a:cubicBezTo>
                  <a:cubicBezTo>
                    <a:pt x="-1" y="78"/>
                    <a:pt x="0" y="81"/>
                    <a:pt x="2" y="83"/>
                  </a:cubicBezTo>
                  <a:cubicBezTo>
                    <a:pt x="2" y="83"/>
                    <a:pt x="11" y="92"/>
                    <a:pt x="20" y="102"/>
                  </a:cubicBezTo>
                  <a:cubicBezTo>
                    <a:pt x="22" y="104"/>
                    <a:pt x="24" y="105"/>
                    <a:pt x="28" y="105"/>
                  </a:cubicBezTo>
                  <a:cubicBezTo>
                    <a:pt x="29" y="105"/>
                    <a:pt x="31" y="105"/>
                    <a:pt x="32" y="104"/>
                  </a:cubicBezTo>
                  <a:lnTo>
                    <a:pt x="139" y="42"/>
                  </a:lnTo>
                  <a:cubicBezTo>
                    <a:pt x="142" y="41"/>
                    <a:pt x="144" y="38"/>
                    <a:pt x="144" y="35"/>
                  </a:cubicBezTo>
                  <a:cubicBezTo>
                    <a:pt x="145" y="32"/>
                    <a:pt x="144" y="29"/>
                    <a:pt x="142" y="27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10493306" y="8075138"/>
              <a:ext cx="832189" cy="361279"/>
            </a:xfrm>
            <a:custGeom>
              <a:rect b="b" l="l" r="r" t="t"/>
              <a:pathLst>
                <a:path extrusionOk="0" h="291" w="669">
                  <a:moveTo>
                    <a:pt x="0" y="262"/>
                  </a:moveTo>
                  <a:lnTo>
                    <a:pt x="306" y="0"/>
                  </a:lnTo>
                  <a:lnTo>
                    <a:pt x="669" y="37"/>
                  </a:lnTo>
                  <a:lnTo>
                    <a:pt x="377" y="29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10480848" y="8063926"/>
              <a:ext cx="893231" cy="925623"/>
            </a:xfrm>
            <a:custGeom>
              <a:rect b="b" l="l" r="r" t="t"/>
              <a:pathLst>
                <a:path extrusionOk="0" h="744" w="718">
                  <a:moveTo>
                    <a:pt x="45" y="703"/>
                  </a:moveTo>
                  <a:lnTo>
                    <a:pt x="21" y="282"/>
                  </a:lnTo>
                  <a:lnTo>
                    <a:pt x="29" y="283"/>
                  </a:lnTo>
                  <a:lnTo>
                    <a:pt x="377" y="309"/>
                  </a:lnTo>
                  <a:lnTo>
                    <a:pt x="392" y="724"/>
                  </a:lnTo>
                  <a:close/>
                  <a:moveTo>
                    <a:pt x="319" y="20"/>
                  </a:moveTo>
                  <a:lnTo>
                    <a:pt x="655" y="53"/>
                  </a:lnTo>
                  <a:lnTo>
                    <a:pt x="398" y="277"/>
                  </a:lnTo>
                  <a:lnTo>
                    <a:pt x="384" y="289"/>
                  </a:lnTo>
                  <a:lnTo>
                    <a:pt x="35" y="263"/>
                  </a:lnTo>
                  <a:close/>
                  <a:moveTo>
                    <a:pt x="718" y="446"/>
                  </a:moveTo>
                  <a:lnTo>
                    <a:pt x="689" y="45"/>
                  </a:lnTo>
                  <a:lnTo>
                    <a:pt x="688" y="44"/>
                  </a:lnTo>
                  <a:lnTo>
                    <a:pt x="688" y="43"/>
                  </a:lnTo>
                  <a:lnTo>
                    <a:pt x="688" y="42"/>
                  </a:lnTo>
                  <a:lnTo>
                    <a:pt x="688" y="41"/>
                  </a:lnTo>
                  <a:cubicBezTo>
                    <a:pt x="687" y="41"/>
                    <a:pt x="687" y="41"/>
                    <a:pt x="687" y="40"/>
                  </a:cubicBezTo>
                  <a:cubicBezTo>
                    <a:pt x="687" y="39"/>
                    <a:pt x="686" y="39"/>
                    <a:pt x="686" y="39"/>
                  </a:cubicBezTo>
                  <a:cubicBezTo>
                    <a:pt x="685" y="39"/>
                    <a:pt x="685" y="38"/>
                    <a:pt x="685" y="38"/>
                  </a:cubicBezTo>
                  <a:cubicBezTo>
                    <a:pt x="685" y="37"/>
                    <a:pt x="684" y="37"/>
                    <a:pt x="683" y="37"/>
                  </a:cubicBezTo>
                  <a:cubicBezTo>
                    <a:pt x="682" y="36"/>
                    <a:pt x="681" y="36"/>
                    <a:pt x="680" y="36"/>
                  </a:cubicBezTo>
                  <a:lnTo>
                    <a:pt x="317" y="0"/>
                  </a:lnTo>
                  <a:cubicBezTo>
                    <a:pt x="314" y="-1"/>
                    <a:pt x="312" y="0"/>
                    <a:pt x="310" y="2"/>
                  </a:cubicBezTo>
                  <a:lnTo>
                    <a:pt x="3" y="264"/>
                  </a:lnTo>
                  <a:cubicBezTo>
                    <a:pt x="2" y="265"/>
                    <a:pt x="1" y="266"/>
                    <a:pt x="1" y="267"/>
                  </a:cubicBezTo>
                  <a:lnTo>
                    <a:pt x="1" y="268"/>
                  </a:lnTo>
                  <a:cubicBezTo>
                    <a:pt x="0" y="269"/>
                    <a:pt x="0" y="270"/>
                    <a:pt x="0" y="272"/>
                  </a:cubicBezTo>
                  <a:lnTo>
                    <a:pt x="25" y="713"/>
                  </a:lnTo>
                  <a:cubicBezTo>
                    <a:pt x="26" y="718"/>
                    <a:pt x="30" y="722"/>
                    <a:pt x="35" y="722"/>
                  </a:cubicBezTo>
                  <a:lnTo>
                    <a:pt x="402" y="744"/>
                  </a:lnTo>
                  <a:cubicBezTo>
                    <a:pt x="403" y="744"/>
                    <a:pt x="405" y="744"/>
                    <a:pt x="406" y="743"/>
                  </a:cubicBezTo>
                  <a:cubicBezTo>
                    <a:pt x="407" y="743"/>
                    <a:pt x="407" y="743"/>
                    <a:pt x="407" y="743"/>
                  </a:cubicBezTo>
                  <a:cubicBezTo>
                    <a:pt x="408" y="742"/>
                    <a:pt x="408" y="742"/>
                    <a:pt x="409" y="741"/>
                  </a:cubicBezTo>
                  <a:lnTo>
                    <a:pt x="715" y="454"/>
                  </a:lnTo>
                  <a:cubicBezTo>
                    <a:pt x="717" y="452"/>
                    <a:pt x="718" y="449"/>
                    <a:pt x="718" y="44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3018558" y="4562007"/>
              <a:ext cx="269091" cy="290269"/>
            </a:xfrm>
            <a:custGeom>
              <a:rect b="b" l="l" r="r" t="t"/>
              <a:pathLst>
                <a:path extrusionOk="0" h="234" w="217">
                  <a:moveTo>
                    <a:pt x="175" y="172"/>
                  </a:moveTo>
                  <a:cubicBezTo>
                    <a:pt x="128" y="228"/>
                    <a:pt x="61" y="250"/>
                    <a:pt x="24" y="220"/>
                  </a:cubicBezTo>
                  <a:cubicBezTo>
                    <a:pt x="-14" y="190"/>
                    <a:pt x="-5" y="119"/>
                    <a:pt x="42" y="61"/>
                  </a:cubicBezTo>
                  <a:cubicBezTo>
                    <a:pt x="89" y="5"/>
                    <a:pt x="157" y="-17"/>
                    <a:pt x="193" y="13"/>
                  </a:cubicBezTo>
                  <a:cubicBezTo>
                    <a:pt x="231" y="43"/>
                    <a:pt x="223" y="114"/>
                    <a:pt x="175" y="17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2831689" y="4920795"/>
              <a:ext cx="264108" cy="298990"/>
            </a:xfrm>
            <a:custGeom>
              <a:rect b="b" l="l" r="r" t="t"/>
              <a:pathLst>
                <a:path extrusionOk="0" h="241" w="213">
                  <a:moveTo>
                    <a:pt x="0" y="181"/>
                  </a:moveTo>
                  <a:lnTo>
                    <a:pt x="145" y="0"/>
                  </a:lnTo>
                  <a:cubicBezTo>
                    <a:pt x="164" y="26"/>
                    <a:pt x="188" y="42"/>
                    <a:pt x="213" y="55"/>
                  </a:cubicBezTo>
                  <a:lnTo>
                    <a:pt x="64" y="24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2216268" y="5138808"/>
              <a:ext cx="705118" cy="791077"/>
            </a:xfrm>
            <a:custGeom>
              <a:rect b="b" l="l" r="r" t="t"/>
              <a:pathLst>
                <a:path extrusionOk="0" h="636" w="567">
                  <a:moveTo>
                    <a:pt x="475" y="0"/>
                  </a:moveTo>
                  <a:lnTo>
                    <a:pt x="567" y="72"/>
                  </a:lnTo>
                  <a:lnTo>
                    <a:pt x="105" y="636"/>
                  </a:lnTo>
                  <a:cubicBezTo>
                    <a:pt x="105" y="636"/>
                    <a:pt x="66" y="641"/>
                    <a:pt x="32" y="608"/>
                  </a:cubicBezTo>
                  <a:cubicBezTo>
                    <a:pt x="-2" y="575"/>
                    <a:pt x="0" y="547"/>
                    <a:pt x="0" y="54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2203810" y="3957798"/>
              <a:ext cx="1783974" cy="1985791"/>
            </a:xfrm>
            <a:custGeom>
              <a:rect b="b" l="l" r="r" t="t"/>
              <a:pathLst>
                <a:path extrusionOk="0" h="1595" w="1433">
                  <a:moveTo>
                    <a:pt x="566" y="999"/>
                  </a:moveTo>
                  <a:lnTo>
                    <a:pt x="518" y="954"/>
                  </a:lnTo>
                  <a:lnTo>
                    <a:pt x="649" y="789"/>
                  </a:lnTo>
                  <a:cubicBezTo>
                    <a:pt x="661" y="804"/>
                    <a:pt x="675" y="815"/>
                    <a:pt x="690" y="823"/>
                  </a:cubicBezTo>
                  <a:cubicBezTo>
                    <a:pt x="690" y="824"/>
                    <a:pt x="690" y="824"/>
                    <a:pt x="690" y="824"/>
                  </a:cubicBezTo>
                  <a:cubicBezTo>
                    <a:pt x="694" y="826"/>
                    <a:pt x="697" y="829"/>
                    <a:pt x="702" y="831"/>
                  </a:cubicBezTo>
                  <a:close/>
                  <a:moveTo>
                    <a:pt x="751" y="240"/>
                  </a:moveTo>
                  <a:cubicBezTo>
                    <a:pt x="866" y="99"/>
                    <a:pt x="1017" y="19"/>
                    <a:pt x="1141" y="19"/>
                  </a:cubicBezTo>
                  <a:cubicBezTo>
                    <a:pt x="1178" y="19"/>
                    <a:pt x="1211" y="26"/>
                    <a:pt x="1241" y="40"/>
                  </a:cubicBezTo>
                  <a:cubicBezTo>
                    <a:pt x="1100" y="16"/>
                    <a:pt x="920" y="102"/>
                    <a:pt x="787" y="263"/>
                  </a:cubicBezTo>
                  <a:cubicBezTo>
                    <a:pt x="645" y="437"/>
                    <a:pt x="601" y="652"/>
                    <a:pt x="673" y="784"/>
                  </a:cubicBezTo>
                  <a:cubicBezTo>
                    <a:pt x="559" y="673"/>
                    <a:pt x="592" y="434"/>
                    <a:pt x="751" y="240"/>
                  </a:cubicBezTo>
                  <a:close/>
                  <a:moveTo>
                    <a:pt x="671" y="714"/>
                  </a:moveTo>
                  <a:cubicBezTo>
                    <a:pt x="685" y="724"/>
                    <a:pt x="701" y="730"/>
                    <a:pt x="719" y="730"/>
                  </a:cubicBezTo>
                  <a:cubicBezTo>
                    <a:pt x="730" y="730"/>
                    <a:pt x="741" y="728"/>
                    <a:pt x="753" y="724"/>
                  </a:cubicBezTo>
                  <a:cubicBezTo>
                    <a:pt x="784" y="714"/>
                    <a:pt x="814" y="693"/>
                    <a:pt x="838" y="664"/>
                  </a:cubicBezTo>
                  <a:cubicBezTo>
                    <a:pt x="859" y="637"/>
                    <a:pt x="874" y="607"/>
                    <a:pt x="879" y="578"/>
                  </a:cubicBezTo>
                  <a:cubicBezTo>
                    <a:pt x="897" y="569"/>
                    <a:pt x="915" y="556"/>
                    <a:pt x="930" y="537"/>
                  </a:cubicBezTo>
                  <a:cubicBezTo>
                    <a:pt x="967" y="492"/>
                    <a:pt x="972" y="437"/>
                    <a:pt x="942" y="411"/>
                  </a:cubicBezTo>
                  <a:cubicBezTo>
                    <a:pt x="910" y="386"/>
                    <a:pt x="857" y="401"/>
                    <a:pt x="820" y="447"/>
                  </a:cubicBezTo>
                  <a:cubicBezTo>
                    <a:pt x="812" y="456"/>
                    <a:pt x="806" y="466"/>
                    <a:pt x="801" y="476"/>
                  </a:cubicBezTo>
                  <a:cubicBezTo>
                    <a:pt x="792" y="476"/>
                    <a:pt x="782" y="478"/>
                    <a:pt x="772" y="481"/>
                  </a:cubicBezTo>
                  <a:cubicBezTo>
                    <a:pt x="742" y="491"/>
                    <a:pt x="712" y="512"/>
                    <a:pt x="688" y="541"/>
                  </a:cubicBezTo>
                  <a:cubicBezTo>
                    <a:pt x="677" y="554"/>
                    <a:pt x="669" y="568"/>
                    <a:pt x="662" y="581"/>
                  </a:cubicBezTo>
                  <a:cubicBezTo>
                    <a:pt x="675" y="482"/>
                    <a:pt x="724" y="373"/>
                    <a:pt x="803" y="276"/>
                  </a:cubicBezTo>
                  <a:cubicBezTo>
                    <a:pt x="947" y="101"/>
                    <a:pt x="1158" y="14"/>
                    <a:pt x="1294" y="76"/>
                  </a:cubicBezTo>
                  <a:cubicBezTo>
                    <a:pt x="1295" y="76"/>
                    <a:pt x="1295" y="76"/>
                    <a:pt x="1295" y="76"/>
                  </a:cubicBezTo>
                  <a:cubicBezTo>
                    <a:pt x="1329" y="108"/>
                    <a:pt x="1350" y="152"/>
                    <a:pt x="1359" y="201"/>
                  </a:cubicBezTo>
                  <a:cubicBezTo>
                    <a:pt x="1362" y="218"/>
                    <a:pt x="1363" y="235"/>
                    <a:pt x="1364" y="253"/>
                  </a:cubicBezTo>
                  <a:cubicBezTo>
                    <a:pt x="1367" y="367"/>
                    <a:pt x="1316" y="503"/>
                    <a:pt x="1218" y="623"/>
                  </a:cubicBezTo>
                  <a:cubicBezTo>
                    <a:pt x="1213" y="629"/>
                    <a:pt x="1208" y="635"/>
                    <a:pt x="1203" y="641"/>
                  </a:cubicBezTo>
                  <a:cubicBezTo>
                    <a:pt x="1201" y="642"/>
                    <a:pt x="1200" y="644"/>
                    <a:pt x="1198" y="645"/>
                  </a:cubicBezTo>
                  <a:cubicBezTo>
                    <a:pt x="1195" y="650"/>
                    <a:pt x="1191" y="654"/>
                    <a:pt x="1187" y="658"/>
                  </a:cubicBezTo>
                  <a:cubicBezTo>
                    <a:pt x="1185" y="660"/>
                    <a:pt x="1184" y="661"/>
                    <a:pt x="1183" y="663"/>
                  </a:cubicBezTo>
                  <a:cubicBezTo>
                    <a:pt x="1178" y="667"/>
                    <a:pt x="1174" y="671"/>
                    <a:pt x="1171" y="675"/>
                  </a:cubicBezTo>
                  <a:cubicBezTo>
                    <a:pt x="1169" y="677"/>
                    <a:pt x="1168" y="678"/>
                    <a:pt x="1166" y="680"/>
                  </a:cubicBezTo>
                  <a:cubicBezTo>
                    <a:pt x="1162" y="683"/>
                    <a:pt x="1158" y="688"/>
                    <a:pt x="1154" y="691"/>
                  </a:cubicBezTo>
                  <a:cubicBezTo>
                    <a:pt x="1152" y="693"/>
                    <a:pt x="1151" y="694"/>
                    <a:pt x="1150" y="695"/>
                  </a:cubicBezTo>
                  <a:cubicBezTo>
                    <a:pt x="1146" y="699"/>
                    <a:pt x="1141" y="703"/>
                    <a:pt x="1137" y="707"/>
                  </a:cubicBezTo>
                  <a:cubicBezTo>
                    <a:pt x="1136" y="708"/>
                    <a:pt x="1135" y="708"/>
                    <a:pt x="1133" y="710"/>
                  </a:cubicBezTo>
                  <a:cubicBezTo>
                    <a:pt x="1129" y="714"/>
                    <a:pt x="1124" y="718"/>
                    <a:pt x="1120" y="722"/>
                  </a:cubicBezTo>
                  <a:cubicBezTo>
                    <a:pt x="1119" y="723"/>
                    <a:pt x="1118" y="723"/>
                    <a:pt x="1117" y="724"/>
                  </a:cubicBezTo>
                  <a:cubicBezTo>
                    <a:pt x="1112" y="728"/>
                    <a:pt x="1107" y="732"/>
                    <a:pt x="1102" y="736"/>
                  </a:cubicBezTo>
                  <a:cubicBezTo>
                    <a:pt x="1101" y="736"/>
                    <a:pt x="1101" y="736"/>
                    <a:pt x="1100" y="736"/>
                  </a:cubicBezTo>
                  <a:cubicBezTo>
                    <a:pt x="977" y="831"/>
                    <a:pt x="839" y="867"/>
                    <a:pt x="739" y="827"/>
                  </a:cubicBezTo>
                  <a:cubicBezTo>
                    <a:pt x="737" y="826"/>
                    <a:pt x="735" y="825"/>
                    <a:pt x="732" y="825"/>
                  </a:cubicBezTo>
                  <a:cubicBezTo>
                    <a:pt x="730" y="823"/>
                    <a:pt x="727" y="822"/>
                    <a:pt x="726" y="822"/>
                  </a:cubicBezTo>
                  <a:cubicBezTo>
                    <a:pt x="724" y="821"/>
                    <a:pt x="724" y="820"/>
                    <a:pt x="723" y="820"/>
                  </a:cubicBezTo>
                  <a:cubicBezTo>
                    <a:pt x="694" y="790"/>
                    <a:pt x="675" y="752"/>
                    <a:pt x="666" y="708"/>
                  </a:cubicBezTo>
                  <a:cubicBezTo>
                    <a:pt x="668" y="710"/>
                    <a:pt x="669" y="712"/>
                    <a:pt x="671" y="714"/>
                  </a:cubicBezTo>
                  <a:close/>
                  <a:moveTo>
                    <a:pt x="809" y="573"/>
                  </a:moveTo>
                  <a:cubicBezTo>
                    <a:pt x="818" y="581"/>
                    <a:pt x="831" y="585"/>
                    <a:pt x="844" y="585"/>
                  </a:cubicBezTo>
                  <a:cubicBezTo>
                    <a:pt x="848" y="585"/>
                    <a:pt x="853" y="585"/>
                    <a:pt x="857" y="584"/>
                  </a:cubicBezTo>
                  <a:cubicBezTo>
                    <a:pt x="851" y="607"/>
                    <a:pt x="839" y="630"/>
                    <a:pt x="822" y="652"/>
                  </a:cubicBezTo>
                  <a:cubicBezTo>
                    <a:pt x="800" y="677"/>
                    <a:pt x="774" y="697"/>
                    <a:pt x="747" y="705"/>
                  </a:cubicBezTo>
                  <a:cubicBezTo>
                    <a:pt x="721" y="713"/>
                    <a:pt x="699" y="711"/>
                    <a:pt x="684" y="699"/>
                  </a:cubicBezTo>
                  <a:cubicBezTo>
                    <a:pt x="669" y="686"/>
                    <a:pt x="662" y="665"/>
                    <a:pt x="665" y="638"/>
                  </a:cubicBezTo>
                  <a:cubicBezTo>
                    <a:pt x="668" y="610"/>
                    <a:pt x="681" y="580"/>
                    <a:pt x="703" y="554"/>
                  </a:cubicBezTo>
                  <a:cubicBezTo>
                    <a:pt x="725" y="528"/>
                    <a:pt x="751" y="508"/>
                    <a:pt x="778" y="500"/>
                  </a:cubicBezTo>
                  <a:cubicBezTo>
                    <a:pt x="783" y="499"/>
                    <a:pt x="788" y="498"/>
                    <a:pt x="793" y="496"/>
                  </a:cubicBezTo>
                  <a:cubicBezTo>
                    <a:pt x="791" y="503"/>
                    <a:pt x="790" y="509"/>
                    <a:pt x="789" y="516"/>
                  </a:cubicBezTo>
                  <a:cubicBezTo>
                    <a:pt x="786" y="540"/>
                    <a:pt x="793" y="560"/>
                    <a:pt x="809" y="573"/>
                  </a:cubicBezTo>
                  <a:close/>
                  <a:moveTo>
                    <a:pt x="821" y="558"/>
                  </a:moveTo>
                  <a:cubicBezTo>
                    <a:pt x="811" y="550"/>
                    <a:pt x="807" y="535"/>
                    <a:pt x="809" y="518"/>
                  </a:cubicBezTo>
                  <a:cubicBezTo>
                    <a:pt x="809" y="510"/>
                    <a:pt x="811" y="503"/>
                    <a:pt x="814" y="496"/>
                  </a:cubicBezTo>
                  <a:cubicBezTo>
                    <a:pt x="825" y="498"/>
                    <a:pt x="834" y="500"/>
                    <a:pt x="841" y="506"/>
                  </a:cubicBezTo>
                  <a:cubicBezTo>
                    <a:pt x="855" y="519"/>
                    <a:pt x="862" y="538"/>
                    <a:pt x="860" y="563"/>
                  </a:cubicBezTo>
                  <a:cubicBezTo>
                    <a:pt x="845" y="567"/>
                    <a:pt x="831" y="566"/>
                    <a:pt x="821" y="558"/>
                  </a:cubicBezTo>
                  <a:close/>
                  <a:moveTo>
                    <a:pt x="915" y="525"/>
                  </a:moveTo>
                  <a:cubicBezTo>
                    <a:pt x="904" y="537"/>
                    <a:pt x="892" y="547"/>
                    <a:pt x="880" y="554"/>
                  </a:cubicBezTo>
                  <a:cubicBezTo>
                    <a:pt x="880" y="527"/>
                    <a:pt x="871" y="505"/>
                    <a:pt x="854" y="491"/>
                  </a:cubicBezTo>
                  <a:cubicBezTo>
                    <a:pt x="845" y="484"/>
                    <a:pt x="834" y="480"/>
                    <a:pt x="823" y="477"/>
                  </a:cubicBezTo>
                  <a:cubicBezTo>
                    <a:pt x="827" y="471"/>
                    <a:pt x="831" y="466"/>
                    <a:pt x="835" y="459"/>
                  </a:cubicBezTo>
                  <a:cubicBezTo>
                    <a:pt x="856" y="435"/>
                    <a:pt x="884" y="419"/>
                    <a:pt x="906" y="419"/>
                  </a:cubicBezTo>
                  <a:cubicBezTo>
                    <a:pt x="915" y="419"/>
                    <a:pt x="922" y="422"/>
                    <a:pt x="929" y="426"/>
                  </a:cubicBezTo>
                  <a:cubicBezTo>
                    <a:pt x="950" y="444"/>
                    <a:pt x="944" y="489"/>
                    <a:pt x="915" y="525"/>
                  </a:cubicBezTo>
                  <a:close/>
                  <a:moveTo>
                    <a:pt x="22" y="1506"/>
                  </a:moveTo>
                  <a:cubicBezTo>
                    <a:pt x="33" y="1508"/>
                    <a:pt x="50" y="1514"/>
                    <a:pt x="70" y="1530"/>
                  </a:cubicBezTo>
                  <a:cubicBezTo>
                    <a:pt x="89" y="1546"/>
                    <a:pt x="98" y="1563"/>
                    <a:pt x="102" y="1574"/>
                  </a:cubicBezTo>
                  <a:cubicBezTo>
                    <a:pt x="89" y="1573"/>
                    <a:pt x="68" y="1568"/>
                    <a:pt x="49" y="1549"/>
                  </a:cubicBezTo>
                  <a:cubicBezTo>
                    <a:pt x="30" y="1532"/>
                    <a:pt x="24" y="1516"/>
                    <a:pt x="22" y="1506"/>
                  </a:cubicBezTo>
                  <a:close/>
                  <a:moveTo>
                    <a:pt x="486" y="962"/>
                  </a:moveTo>
                  <a:lnTo>
                    <a:pt x="557" y="1017"/>
                  </a:lnTo>
                  <a:lnTo>
                    <a:pt x="561" y="1021"/>
                  </a:lnTo>
                  <a:cubicBezTo>
                    <a:pt x="562" y="1022"/>
                    <a:pt x="562" y="1022"/>
                    <a:pt x="562" y="1022"/>
                  </a:cubicBezTo>
                  <a:lnTo>
                    <a:pt x="119" y="1563"/>
                  </a:lnTo>
                  <a:cubicBezTo>
                    <a:pt x="114" y="1550"/>
                    <a:pt x="103" y="1532"/>
                    <a:pt x="82" y="1515"/>
                  </a:cubicBezTo>
                  <a:cubicBezTo>
                    <a:pt x="63" y="1498"/>
                    <a:pt x="44" y="1491"/>
                    <a:pt x="30" y="1488"/>
                  </a:cubicBezTo>
                  <a:close/>
                  <a:moveTo>
                    <a:pt x="1346" y="80"/>
                  </a:moveTo>
                  <a:cubicBezTo>
                    <a:pt x="1332" y="69"/>
                    <a:pt x="1275" y="36"/>
                    <a:pt x="1273" y="34"/>
                  </a:cubicBezTo>
                  <a:cubicBezTo>
                    <a:pt x="1132" y="-52"/>
                    <a:pt x="898" y="29"/>
                    <a:pt x="736" y="227"/>
                  </a:cubicBezTo>
                  <a:cubicBezTo>
                    <a:pt x="581" y="415"/>
                    <a:pt x="543" y="646"/>
                    <a:pt x="636" y="773"/>
                  </a:cubicBezTo>
                  <a:lnTo>
                    <a:pt x="499" y="946"/>
                  </a:lnTo>
                  <a:lnTo>
                    <a:pt x="491" y="940"/>
                  </a:lnTo>
                  <a:cubicBezTo>
                    <a:pt x="488" y="937"/>
                    <a:pt x="482" y="938"/>
                    <a:pt x="478" y="941"/>
                  </a:cubicBezTo>
                  <a:lnTo>
                    <a:pt x="3" y="1489"/>
                  </a:lnTo>
                  <a:cubicBezTo>
                    <a:pt x="2" y="1490"/>
                    <a:pt x="2" y="1491"/>
                    <a:pt x="1" y="1492"/>
                  </a:cubicBezTo>
                  <a:cubicBezTo>
                    <a:pt x="1" y="1493"/>
                    <a:pt x="1" y="1493"/>
                    <a:pt x="1" y="1493"/>
                  </a:cubicBezTo>
                  <a:lnTo>
                    <a:pt x="0" y="1494"/>
                  </a:lnTo>
                  <a:cubicBezTo>
                    <a:pt x="0" y="1496"/>
                    <a:pt x="-2" y="1527"/>
                    <a:pt x="35" y="1563"/>
                  </a:cubicBezTo>
                  <a:cubicBezTo>
                    <a:pt x="64" y="1591"/>
                    <a:pt x="96" y="1595"/>
                    <a:pt x="110" y="1595"/>
                  </a:cubicBezTo>
                  <a:cubicBezTo>
                    <a:pt x="113" y="1595"/>
                    <a:pt x="117" y="1594"/>
                    <a:pt x="117" y="1594"/>
                  </a:cubicBezTo>
                  <a:lnTo>
                    <a:pt x="118" y="1593"/>
                  </a:lnTo>
                  <a:cubicBezTo>
                    <a:pt x="119" y="1593"/>
                    <a:pt x="119" y="1593"/>
                    <a:pt x="120" y="1593"/>
                  </a:cubicBezTo>
                  <a:cubicBezTo>
                    <a:pt x="121" y="1592"/>
                    <a:pt x="121" y="1592"/>
                    <a:pt x="122" y="1591"/>
                  </a:cubicBezTo>
                  <a:cubicBezTo>
                    <a:pt x="122" y="1591"/>
                    <a:pt x="123" y="1591"/>
                    <a:pt x="123" y="1590"/>
                  </a:cubicBezTo>
                  <a:lnTo>
                    <a:pt x="584" y="1027"/>
                  </a:lnTo>
                  <a:cubicBezTo>
                    <a:pt x="586" y="1025"/>
                    <a:pt x="587" y="1022"/>
                    <a:pt x="587" y="1019"/>
                  </a:cubicBezTo>
                  <a:cubicBezTo>
                    <a:pt x="586" y="1017"/>
                    <a:pt x="585" y="1014"/>
                    <a:pt x="583" y="1012"/>
                  </a:cubicBezTo>
                  <a:lnTo>
                    <a:pt x="582" y="1012"/>
                  </a:lnTo>
                  <a:lnTo>
                    <a:pt x="718" y="842"/>
                  </a:lnTo>
                  <a:cubicBezTo>
                    <a:pt x="740" y="855"/>
                    <a:pt x="762" y="866"/>
                    <a:pt x="768" y="869"/>
                  </a:cubicBezTo>
                  <a:lnTo>
                    <a:pt x="770" y="870"/>
                  </a:lnTo>
                  <a:cubicBezTo>
                    <a:pt x="770" y="871"/>
                    <a:pt x="771" y="871"/>
                    <a:pt x="772" y="871"/>
                  </a:cubicBezTo>
                  <a:cubicBezTo>
                    <a:pt x="804" y="885"/>
                    <a:pt x="839" y="892"/>
                    <a:pt x="877" y="892"/>
                  </a:cubicBezTo>
                  <a:cubicBezTo>
                    <a:pt x="1009" y="892"/>
                    <a:pt x="1165" y="808"/>
                    <a:pt x="1283" y="665"/>
                  </a:cubicBezTo>
                  <a:cubicBezTo>
                    <a:pt x="1455" y="455"/>
                    <a:pt x="1483" y="192"/>
                    <a:pt x="1346" y="8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8943541" y="6436923"/>
              <a:ext cx="1293132" cy="1041481"/>
            </a:xfrm>
            <a:custGeom>
              <a:rect b="b" l="l" r="r" t="t"/>
              <a:pathLst>
                <a:path extrusionOk="0" h="837" w="1039">
                  <a:moveTo>
                    <a:pt x="16" y="372"/>
                  </a:moveTo>
                  <a:lnTo>
                    <a:pt x="722" y="3"/>
                  </a:lnTo>
                  <a:cubicBezTo>
                    <a:pt x="735" y="-4"/>
                    <a:pt x="752" y="1"/>
                    <a:pt x="761" y="13"/>
                  </a:cubicBezTo>
                  <a:lnTo>
                    <a:pt x="1034" y="415"/>
                  </a:lnTo>
                  <a:cubicBezTo>
                    <a:pt x="1044" y="430"/>
                    <a:pt x="1039" y="451"/>
                    <a:pt x="1023" y="459"/>
                  </a:cubicBezTo>
                  <a:lnTo>
                    <a:pt x="560" y="698"/>
                  </a:lnTo>
                  <a:cubicBezTo>
                    <a:pt x="560" y="698"/>
                    <a:pt x="595" y="813"/>
                    <a:pt x="499" y="837"/>
                  </a:cubicBezTo>
                  <a:cubicBezTo>
                    <a:pt x="499" y="837"/>
                    <a:pt x="509" y="762"/>
                    <a:pt x="479" y="740"/>
                  </a:cubicBezTo>
                  <a:lnTo>
                    <a:pt x="348" y="812"/>
                  </a:lnTo>
                  <a:cubicBezTo>
                    <a:pt x="335" y="819"/>
                    <a:pt x="319" y="816"/>
                    <a:pt x="310" y="804"/>
                  </a:cubicBezTo>
                  <a:lnTo>
                    <a:pt x="6" y="417"/>
                  </a:lnTo>
                  <a:cubicBezTo>
                    <a:pt x="-5" y="402"/>
                    <a:pt x="0" y="381"/>
                    <a:pt x="16" y="37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9271184" y="6987562"/>
              <a:ext cx="190606" cy="189360"/>
            </a:xfrm>
            <a:custGeom>
              <a:rect b="b" l="l" r="r" t="t"/>
              <a:pathLst>
                <a:path extrusionOk="0" h="153" w="154">
                  <a:moveTo>
                    <a:pt x="154" y="77"/>
                  </a:moveTo>
                  <a:cubicBezTo>
                    <a:pt x="154" y="34"/>
                    <a:pt x="120" y="0"/>
                    <a:pt x="77" y="0"/>
                  </a:cubicBezTo>
                  <a:cubicBezTo>
                    <a:pt x="35" y="0"/>
                    <a:pt x="0" y="34"/>
                    <a:pt x="0" y="77"/>
                  </a:cubicBezTo>
                  <a:cubicBezTo>
                    <a:pt x="0" y="119"/>
                    <a:pt x="35" y="153"/>
                    <a:pt x="77" y="153"/>
                  </a:cubicBezTo>
                  <a:cubicBezTo>
                    <a:pt x="120" y="153"/>
                    <a:pt x="154" y="119"/>
                    <a:pt x="154" y="77"/>
                  </a:cubicBez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9469265" y="6869212"/>
              <a:ext cx="190606" cy="190606"/>
            </a:xfrm>
            <a:custGeom>
              <a:rect b="b" l="l" r="r" t="t"/>
              <a:pathLst>
                <a:path extrusionOk="0" h="154" w="154">
                  <a:moveTo>
                    <a:pt x="154" y="77"/>
                  </a:moveTo>
                  <a:cubicBezTo>
                    <a:pt x="154" y="34"/>
                    <a:pt x="120" y="0"/>
                    <a:pt x="77" y="0"/>
                  </a:cubicBezTo>
                  <a:cubicBezTo>
                    <a:pt x="35" y="0"/>
                    <a:pt x="0" y="34"/>
                    <a:pt x="0" y="77"/>
                  </a:cubicBezTo>
                  <a:cubicBezTo>
                    <a:pt x="0" y="120"/>
                    <a:pt x="35" y="154"/>
                    <a:pt x="77" y="154"/>
                  </a:cubicBezTo>
                  <a:cubicBezTo>
                    <a:pt x="120" y="154"/>
                    <a:pt x="154" y="120"/>
                    <a:pt x="154" y="77"/>
                  </a:cubicBez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9661117" y="6749616"/>
              <a:ext cx="190606" cy="191852"/>
            </a:xfrm>
            <a:custGeom>
              <a:rect b="b" l="l" r="r" t="t"/>
              <a:pathLst>
                <a:path extrusionOk="0" h="155" w="154">
                  <a:moveTo>
                    <a:pt x="154" y="78"/>
                  </a:moveTo>
                  <a:cubicBezTo>
                    <a:pt x="154" y="35"/>
                    <a:pt x="119" y="0"/>
                    <a:pt x="77" y="0"/>
                  </a:cubicBezTo>
                  <a:cubicBezTo>
                    <a:pt x="34" y="0"/>
                    <a:pt x="0" y="35"/>
                    <a:pt x="0" y="78"/>
                  </a:cubicBezTo>
                  <a:cubicBezTo>
                    <a:pt x="0" y="120"/>
                    <a:pt x="34" y="155"/>
                    <a:pt x="77" y="155"/>
                  </a:cubicBezTo>
                  <a:cubicBezTo>
                    <a:pt x="119" y="155"/>
                    <a:pt x="154" y="120"/>
                    <a:pt x="154" y="78"/>
                  </a:cubicBez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8931083" y="6329785"/>
              <a:ext cx="1351684" cy="1161077"/>
            </a:xfrm>
            <a:custGeom>
              <a:rect b="b" l="l" r="r" t="t"/>
              <a:pathLst>
                <a:path extrusionOk="0" h="933" w="1086">
                  <a:moveTo>
                    <a:pt x="1028" y="537"/>
                  </a:moveTo>
                  <a:lnTo>
                    <a:pt x="566" y="776"/>
                  </a:lnTo>
                  <a:cubicBezTo>
                    <a:pt x="561" y="778"/>
                    <a:pt x="559" y="783"/>
                    <a:pt x="561" y="787"/>
                  </a:cubicBezTo>
                  <a:lnTo>
                    <a:pt x="561" y="788"/>
                  </a:lnTo>
                  <a:lnTo>
                    <a:pt x="561" y="789"/>
                  </a:lnTo>
                  <a:lnTo>
                    <a:pt x="561" y="790"/>
                  </a:lnTo>
                  <a:cubicBezTo>
                    <a:pt x="561" y="791"/>
                    <a:pt x="561" y="792"/>
                    <a:pt x="562" y="792"/>
                  </a:cubicBezTo>
                  <a:cubicBezTo>
                    <a:pt x="562" y="793"/>
                    <a:pt x="562" y="793"/>
                    <a:pt x="562" y="794"/>
                  </a:cubicBezTo>
                  <a:cubicBezTo>
                    <a:pt x="562" y="794"/>
                    <a:pt x="562" y="795"/>
                    <a:pt x="562" y="796"/>
                  </a:cubicBezTo>
                  <a:lnTo>
                    <a:pt x="562" y="797"/>
                  </a:lnTo>
                  <a:cubicBezTo>
                    <a:pt x="563" y="798"/>
                    <a:pt x="563" y="799"/>
                    <a:pt x="563" y="800"/>
                  </a:cubicBezTo>
                  <a:cubicBezTo>
                    <a:pt x="563" y="801"/>
                    <a:pt x="564" y="801"/>
                    <a:pt x="564" y="802"/>
                  </a:cubicBezTo>
                  <a:cubicBezTo>
                    <a:pt x="564" y="803"/>
                    <a:pt x="564" y="805"/>
                    <a:pt x="564" y="806"/>
                  </a:cubicBezTo>
                  <a:lnTo>
                    <a:pt x="564" y="807"/>
                  </a:lnTo>
                  <a:cubicBezTo>
                    <a:pt x="565" y="809"/>
                    <a:pt x="565" y="811"/>
                    <a:pt x="565" y="813"/>
                  </a:cubicBezTo>
                  <a:cubicBezTo>
                    <a:pt x="566" y="815"/>
                    <a:pt x="566" y="817"/>
                    <a:pt x="566" y="819"/>
                  </a:cubicBezTo>
                  <a:cubicBezTo>
                    <a:pt x="566" y="820"/>
                    <a:pt x="566" y="820"/>
                    <a:pt x="566" y="821"/>
                  </a:cubicBezTo>
                  <a:cubicBezTo>
                    <a:pt x="566" y="823"/>
                    <a:pt x="566" y="824"/>
                    <a:pt x="566" y="826"/>
                  </a:cubicBezTo>
                  <a:cubicBezTo>
                    <a:pt x="566" y="826"/>
                    <a:pt x="566" y="827"/>
                    <a:pt x="566" y="828"/>
                  </a:cubicBezTo>
                  <a:cubicBezTo>
                    <a:pt x="566" y="830"/>
                    <a:pt x="566" y="831"/>
                    <a:pt x="566" y="833"/>
                  </a:cubicBezTo>
                  <a:cubicBezTo>
                    <a:pt x="566" y="833"/>
                    <a:pt x="566" y="834"/>
                    <a:pt x="566" y="836"/>
                  </a:cubicBezTo>
                  <a:cubicBezTo>
                    <a:pt x="566" y="837"/>
                    <a:pt x="566" y="838"/>
                    <a:pt x="566" y="840"/>
                  </a:cubicBezTo>
                  <a:cubicBezTo>
                    <a:pt x="566" y="841"/>
                    <a:pt x="566" y="842"/>
                    <a:pt x="566" y="842"/>
                  </a:cubicBezTo>
                  <a:cubicBezTo>
                    <a:pt x="566" y="844"/>
                    <a:pt x="565" y="846"/>
                    <a:pt x="565" y="847"/>
                  </a:cubicBezTo>
                  <a:cubicBezTo>
                    <a:pt x="565" y="848"/>
                    <a:pt x="565" y="849"/>
                    <a:pt x="564" y="850"/>
                  </a:cubicBezTo>
                  <a:cubicBezTo>
                    <a:pt x="564" y="852"/>
                    <a:pt x="564" y="853"/>
                    <a:pt x="564" y="855"/>
                  </a:cubicBezTo>
                  <a:cubicBezTo>
                    <a:pt x="564" y="856"/>
                    <a:pt x="563" y="857"/>
                    <a:pt x="563" y="857"/>
                  </a:cubicBezTo>
                  <a:cubicBezTo>
                    <a:pt x="562" y="859"/>
                    <a:pt x="562" y="862"/>
                    <a:pt x="561" y="864"/>
                  </a:cubicBezTo>
                  <a:cubicBezTo>
                    <a:pt x="561" y="865"/>
                    <a:pt x="561" y="865"/>
                    <a:pt x="561" y="865"/>
                  </a:cubicBezTo>
                  <a:cubicBezTo>
                    <a:pt x="560" y="870"/>
                    <a:pt x="557" y="875"/>
                    <a:pt x="555" y="880"/>
                  </a:cubicBezTo>
                  <a:cubicBezTo>
                    <a:pt x="547" y="893"/>
                    <a:pt x="536" y="903"/>
                    <a:pt x="520" y="909"/>
                  </a:cubicBezTo>
                  <a:cubicBezTo>
                    <a:pt x="521" y="884"/>
                    <a:pt x="521" y="837"/>
                    <a:pt x="495" y="818"/>
                  </a:cubicBezTo>
                  <a:cubicBezTo>
                    <a:pt x="493" y="817"/>
                    <a:pt x="491" y="816"/>
                    <a:pt x="489" y="816"/>
                  </a:cubicBezTo>
                  <a:cubicBezTo>
                    <a:pt x="487" y="816"/>
                    <a:pt x="485" y="817"/>
                    <a:pt x="484" y="817"/>
                  </a:cubicBezTo>
                  <a:lnTo>
                    <a:pt x="354" y="889"/>
                  </a:lnTo>
                  <a:cubicBezTo>
                    <a:pt x="345" y="894"/>
                    <a:pt x="334" y="892"/>
                    <a:pt x="327" y="884"/>
                  </a:cubicBezTo>
                  <a:lnTo>
                    <a:pt x="24" y="497"/>
                  </a:lnTo>
                  <a:cubicBezTo>
                    <a:pt x="21" y="492"/>
                    <a:pt x="19" y="486"/>
                    <a:pt x="21" y="480"/>
                  </a:cubicBezTo>
                  <a:cubicBezTo>
                    <a:pt x="21" y="479"/>
                    <a:pt x="21" y="478"/>
                    <a:pt x="22" y="477"/>
                  </a:cubicBezTo>
                  <a:cubicBezTo>
                    <a:pt x="22" y="475"/>
                    <a:pt x="24" y="473"/>
                    <a:pt x="25" y="471"/>
                  </a:cubicBezTo>
                  <a:cubicBezTo>
                    <a:pt x="26" y="471"/>
                    <a:pt x="26" y="471"/>
                    <a:pt x="26" y="471"/>
                  </a:cubicBezTo>
                  <a:cubicBezTo>
                    <a:pt x="27" y="469"/>
                    <a:pt x="29" y="467"/>
                    <a:pt x="31" y="467"/>
                  </a:cubicBezTo>
                  <a:lnTo>
                    <a:pt x="736" y="98"/>
                  </a:lnTo>
                  <a:cubicBezTo>
                    <a:pt x="742" y="95"/>
                    <a:pt x="748" y="95"/>
                    <a:pt x="754" y="98"/>
                  </a:cubicBezTo>
                  <a:cubicBezTo>
                    <a:pt x="755" y="98"/>
                    <a:pt x="755" y="98"/>
                    <a:pt x="755" y="98"/>
                  </a:cubicBezTo>
                  <a:cubicBezTo>
                    <a:pt x="758" y="99"/>
                    <a:pt x="761" y="102"/>
                    <a:pt x="762" y="105"/>
                  </a:cubicBezTo>
                  <a:lnTo>
                    <a:pt x="1036" y="507"/>
                  </a:lnTo>
                  <a:cubicBezTo>
                    <a:pt x="1037" y="508"/>
                    <a:pt x="1037" y="509"/>
                    <a:pt x="1038" y="510"/>
                  </a:cubicBezTo>
                  <a:cubicBezTo>
                    <a:pt x="1039" y="514"/>
                    <a:pt x="1039" y="518"/>
                    <a:pt x="1039" y="522"/>
                  </a:cubicBezTo>
                  <a:cubicBezTo>
                    <a:pt x="1039" y="523"/>
                    <a:pt x="1039" y="523"/>
                    <a:pt x="1039" y="523"/>
                  </a:cubicBezTo>
                  <a:cubicBezTo>
                    <a:pt x="1038" y="524"/>
                    <a:pt x="1038" y="526"/>
                    <a:pt x="1037" y="527"/>
                  </a:cubicBezTo>
                  <a:lnTo>
                    <a:pt x="1037" y="528"/>
                  </a:lnTo>
                  <a:lnTo>
                    <a:pt x="1037" y="529"/>
                  </a:lnTo>
                  <a:cubicBezTo>
                    <a:pt x="1035" y="532"/>
                    <a:pt x="1032" y="535"/>
                    <a:pt x="1028" y="537"/>
                  </a:cubicBezTo>
                  <a:close/>
                  <a:moveTo>
                    <a:pt x="1079" y="420"/>
                  </a:moveTo>
                  <a:lnTo>
                    <a:pt x="807" y="18"/>
                  </a:lnTo>
                  <a:cubicBezTo>
                    <a:pt x="795" y="1"/>
                    <a:pt x="772" y="-5"/>
                    <a:pt x="755" y="4"/>
                  </a:cubicBezTo>
                  <a:lnTo>
                    <a:pt x="49" y="373"/>
                  </a:lnTo>
                  <a:cubicBezTo>
                    <a:pt x="41" y="377"/>
                    <a:pt x="36" y="383"/>
                    <a:pt x="32" y="390"/>
                  </a:cubicBezTo>
                  <a:cubicBezTo>
                    <a:pt x="32" y="391"/>
                    <a:pt x="32" y="391"/>
                    <a:pt x="32" y="392"/>
                  </a:cubicBezTo>
                  <a:cubicBezTo>
                    <a:pt x="30" y="395"/>
                    <a:pt x="28" y="397"/>
                    <a:pt x="28" y="400"/>
                  </a:cubicBezTo>
                  <a:lnTo>
                    <a:pt x="3" y="469"/>
                  </a:lnTo>
                  <a:lnTo>
                    <a:pt x="3" y="470"/>
                  </a:lnTo>
                  <a:cubicBezTo>
                    <a:pt x="2" y="472"/>
                    <a:pt x="2" y="474"/>
                    <a:pt x="1" y="476"/>
                  </a:cubicBezTo>
                  <a:cubicBezTo>
                    <a:pt x="-1" y="488"/>
                    <a:pt x="1" y="500"/>
                    <a:pt x="9" y="510"/>
                  </a:cubicBezTo>
                  <a:lnTo>
                    <a:pt x="312" y="896"/>
                  </a:lnTo>
                  <a:cubicBezTo>
                    <a:pt x="325" y="912"/>
                    <a:pt x="346" y="916"/>
                    <a:pt x="363" y="907"/>
                  </a:cubicBezTo>
                  <a:lnTo>
                    <a:pt x="487" y="838"/>
                  </a:lnTo>
                  <a:cubicBezTo>
                    <a:pt x="504" y="857"/>
                    <a:pt x="502" y="904"/>
                    <a:pt x="499" y="922"/>
                  </a:cubicBezTo>
                  <a:cubicBezTo>
                    <a:pt x="499" y="925"/>
                    <a:pt x="500" y="928"/>
                    <a:pt x="503" y="930"/>
                  </a:cubicBezTo>
                  <a:cubicBezTo>
                    <a:pt x="504" y="932"/>
                    <a:pt x="507" y="933"/>
                    <a:pt x="509" y="933"/>
                  </a:cubicBezTo>
                  <a:cubicBezTo>
                    <a:pt x="510" y="933"/>
                    <a:pt x="510" y="933"/>
                    <a:pt x="512" y="933"/>
                  </a:cubicBezTo>
                  <a:cubicBezTo>
                    <a:pt x="539" y="926"/>
                    <a:pt x="560" y="911"/>
                    <a:pt x="572" y="889"/>
                  </a:cubicBezTo>
                  <a:cubicBezTo>
                    <a:pt x="575" y="884"/>
                    <a:pt x="578" y="878"/>
                    <a:pt x="579" y="872"/>
                  </a:cubicBezTo>
                  <a:cubicBezTo>
                    <a:pt x="597" y="820"/>
                    <a:pt x="607" y="787"/>
                    <a:pt x="611" y="774"/>
                  </a:cubicBezTo>
                  <a:lnTo>
                    <a:pt x="1038" y="554"/>
                  </a:lnTo>
                  <a:cubicBezTo>
                    <a:pt x="1044" y="551"/>
                    <a:pt x="1049" y="545"/>
                    <a:pt x="1053" y="539"/>
                  </a:cubicBezTo>
                  <a:cubicBezTo>
                    <a:pt x="1054" y="539"/>
                    <a:pt x="1054" y="539"/>
                    <a:pt x="1054" y="538"/>
                  </a:cubicBezTo>
                  <a:cubicBezTo>
                    <a:pt x="1055" y="535"/>
                    <a:pt x="1057" y="532"/>
                    <a:pt x="1058" y="528"/>
                  </a:cubicBezTo>
                  <a:cubicBezTo>
                    <a:pt x="1058" y="527"/>
                    <a:pt x="1058" y="527"/>
                    <a:pt x="1059" y="526"/>
                  </a:cubicBezTo>
                  <a:lnTo>
                    <a:pt x="1082" y="461"/>
                  </a:lnTo>
                  <a:cubicBezTo>
                    <a:pt x="1088" y="448"/>
                    <a:pt x="1088" y="433"/>
                    <a:pt x="1079" y="42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9258727" y="6975104"/>
              <a:ext cx="215522" cy="215522"/>
            </a:xfrm>
            <a:custGeom>
              <a:rect b="b" l="l" r="r" t="t"/>
              <a:pathLst>
                <a:path extrusionOk="0" h="174" w="174">
                  <a:moveTo>
                    <a:pt x="87" y="154"/>
                  </a:moveTo>
                  <a:cubicBezTo>
                    <a:pt x="51" y="154"/>
                    <a:pt x="21" y="124"/>
                    <a:pt x="21" y="87"/>
                  </a:cubicBezTo>
                  <a:cubicBezTo>
                    <a:pt x="21" y="50"/>
                    <a:pt x="51" y="20"/>
                    <a:pt x="87" y="20"/>
                  </a:cubicBezTo>
                  <a:cubicBezTo>
                    <a:pt x="124" y="20"/>
                    <a:pt x="154" y="50"/>
                    <a:pt x="154" y="87"/>
                  </a:cubicBezTo>
                  <a:cubicBezTo>
                    <a:pt x="154" y="124"/>
                    <a:pt x="124" y="154"/>
                    <a:pt x="87" y="154"/>
                  </a:cubicBezTo>
                  <a:close/>
                  <a:moveTo>
                    <a:pt x="87" y="0"/>
                  </a:moveTo>
                  <a:cubicBezTo>
                    <a:pt x="40" y="0"/>
                    <a:pt x="0" y="39"/>
                    <a:pt x="0" y="87"/>
                  </a:cubicBezTo>
                  <a:cubicBezTo>
                    <a:pt x="0" y="135"/>
                    <a:pt x="40" y="174"/>
                    <a:pt x="87" y="174"/>
                  </a:cubicBezTo>
                  <a:cubicBezTo>
                    <a:pt x="135" y="174"/>
                    <a:pt x="174" y="135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9456807" y="6858000"/>
              <a:ext cx="215522" cy="214276"/>
            </a:xfrm>
            <a:custGeom>
              <a:rect b="b" l="l" r="r" t="t"/>
              <a:pathLst>
                <a:path extrusionOk="0" h="173" w="174">
                  <a:moveTo>
                    <a:pt x="87" y="154"/>
                  </a:moveTo>
                  <a:cubicBezTo>
                    <a:pt x="51" y="154"/>
                    <a:pt x="20" y="124"/>
                    <a:pt x="20" y="87"/>
                  </a:cubicBezTo>
                  <a:cubicBezTo>
                    <a:pt x="20" y="50"/>
                    <a:pt x="51" y="20"/>
                    <a:pt x="87" y="20"/>
                  </a:cubicBezTo>
                  <a:cubicBezTo>
                    <a:pt x="124" y="20"/>
                    <a:pt x="155" y="50"/>
                    <a:pt x="155" y="87"/>
                  </a:cubicBezTo>
                  <a:cubicBezTo>
                    <a:pt x="155" y="124"/>
                    <a:pt x="124" y="154"/>
                    <a:pt x="87" y="154"/>
                  </a:cubicBezTo>
                  <a:close/>
                  <a:moveTo>
                    <a:pt x="87" y="0"/>
                  </a:moveTo>
                  <a:cubicBezTo>
                    <a:pt x="40" y="0"/>
                    <a:pt x="0" y="39"/>
                    <a:pt x="0" y="87"/>
                  </a:cubicBezTo>
                  <a:cubicBezTo>
                    <a:pt x="0" y="135"/>
                    <a:pt x="40" y="173"/>
                    <a:pt x="87" y="173"/>
                  </a:cubicBezTo>
                  <a:cubicBezTo>
                    <a:pt x="135" y="173"/>
                    <a:pt x="174" y="135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9649902" y="6738404"/>
              <a:ext cx="214276" cy="215522"/>
            </a:xfrm>
            <a:custGeom>
              <a:rect b="b" l="l" r="r" t="t"/>
              <a:pathLst>
                <a:path extrusionOk="0" h="174" w="173">
                  <a:moveTo>
                    <a:pt x="86" y="153"/>
                  </a:moveTo>
                  <a:cubicBezTo>
                    <a:pt x="49" y="153"/>
                    <a:pt x="19" y="123"/>
                    <a:pt x="19" y="87"/>
                  </a:cubicBezTo>
                  <a:cubicBezTo>
                    <a:pt x="19" y="50"/>
                    <a:pt x="49" y="20"/>
                    <a:pt x="86" y="20"/>
                  </a:cubicBezTo>
                  <a:cubicBezTo>
                    <a:pt x="123" y="20"/>
                    <a:pt x="153" y="50"/>
                    <a:pt x="153" y="87"/>
                  </a:cubicBezTo>
                  <a:cubicBezTo>
                    <a:pt x="153" y="123"/>
                    <a:pt x="123" y="153"/>
                    <a:pt x="86" y="153"/>
                  </a:cubicBezTo>
                  <a:close/>
                  <a:moveTo>
                    <a:pt x="86" y="0"/>
                  </a:moveTo>
                  <a:cubicBezTo>
                    <a:pt x="38" y="0"/>
                    <a:pt x="0" y="39"/>
                    <a:pt x="0" y="87"/>
                  </a:cubicBezTo>
                  <a:cubicBezTo>
                    <a:pt x="0" y="134"/>
                    <a:pt x="38" y="174"/>
                    <a:pt x="86" y="174"/>
                  </a:cubicBezTo>
                  <a:cubicBezTo>
                    <a:pt x="134" y="174"/>
                    <a:pt x="173" y="134"/>
                    <a:pt x="173" y="87"/>
                  </a:cubicBezTo>
                  <a:cubicBezTo>
                    <a:pt x="173" y="39"/>
                    <a:pt x="134" y="0"/>
                    <a:pt x="86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5411723" y="11033892"/>
              <a:ext cx="1247034" cy="940572"/>
            </a:xfrm>
            <a:custGeom>
              <a:rect b="b" l="l" r="r" t="t"/>
              <a:pathLst>
                <a:path extrusionOk="0" h="756" w="1002">
                  <a:moveTo>
                    <a:pt x="979" y="188"/>
                  </a:moveTo>
                  <a:lnTo>
                    <a:pt x="205" y="1"/>
                  </a:lnTo>
                  <a:cubicBezTo>
                    <a:pt x="190" y="-3"/>
                    <a:pt x="175" y="5"/>
                    <a:pt x="170" y="19"/>
                  </a:cubicBezTo>
                  <a:lnTo>
                    <a:pt x="2" y="475"/>
                  </a:lnTo>
                  <a:cubicBezTo>
                    <a:pt x="-5" y="492"/>
                    <a:pt x="5" y="511"/>
                    <a:pt x="23" y="516"/>
                  </a:cubicBezTo>
                  <a:lnTo>
                    <a:pt x="530" y="636"/>
                  </a:lnTo>
                  <a:cubicBezTo>
                    <a:pt x="530" y="636"/>
                    <a:pt x="524" y="756"/>
                    <a:pt x="623" y="756"/>
                  </a:cubicBezTo>
                  <a:cubicBezTo>
                    <a:pt x="623" y="756"/>
                    <a:pt x="595" y="685"/>
                    <a:pt x="619" y="657"/>
                  </a:cubicBezTo>
                  <a:lnTo>
                    <a:pt x="763" y="695"/>
                  </a:lnTo>
                  <a:cubicBezTo>
                    <a:pt x="777" y="699"/>
                    <a:pt x="792" y="692"/>
                    <a:pt x="798" y="678"/>
                  </a:cubicBezTo>
                  <a:lnTo>
                    <a:pt x="999" y="230"/>
                  </a:lnTo>
                  <a:cubicBezTo>
                    <a:pt x="1007" y="212"/>
                    <a:pt x="997" y="192"/>
                    <a:pt x="979" y="18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5343204" y="10937962"/>
              <a:ext cx="1328015" cy="1048955"/>
            </a:xfrm>
            <a:custGeom>
              <a:rect b="b" l="l" r="r" t="t"/>
              <a:pathLst>
                <a:path extrusionOk="0" h="843" w="1067">
                  <a:moveTo>
                    <a:pt x="1045" y="303"/>
                  </a:moveTo>
                  <a:lnTo>
                    <a:pt x="844" y="751"/>
                  </a:lnTo>
                  <a:cubicBezTo>
                    <a:pt x="840" y="760"/>
                    <a:pt x="830" y="765"/>
                    <a:pt x="820" y="762"/>
                  </a:cubicBezTo>
                  <a:lnTo>
                    <a:pt x="676" y="724"/>
                  </a:lnTo>
                  <a:cubicBezTo>
                    <a:pt x="673" y="723"/>
                    <a:pt x="669" y="724"/>
                    <a:pt x="666" y="727"/>
                  </a:cubicBezTo>
                  <a:cubicBezTo>
                    <a:pt x="645" y="752"/>
                    <a:pt x="656" y="798"/>
                    <a:pt x="663" y="822"/>
                  </a:cubicBezTo>
                  <a:cubicBezTo>
                    <a:pt x="647" y="819"/>
                    <a:pt x="634" y="813"/>
                    <a:pt x="622" y="802"/>
                  </a:cubicBezTo>
                  <a:cubicBezTo>
                    <a:pt x="619" y="798"/>
                    <a:pt x="616" y="794"/>
                    <a:pt x="613" y="790"/>
                  </a:cubicBezTo>
                  <a:cubicBezTo>
                    <a:pt x="613" y="788"/>
                    <a:pt x="612" y="788"/>
                    <a:pt x="611" y="786"/>
                  </a:cubicBezTo>
                  <a:cubicBezTo>
                    <a:pt x="611" y="785"/>
                    <a:pt x="610" y="784"/>
                    <a:pt x="610" y="783"/>
                  </a:cubicBezTo>
                  <a:cubicBezTo>
                    <a:pt x="609" y="781"/>
                    <a:pt x="609" y="780"/>
                    <a:pt x="608" y="780"/>
                  </a:cubicBezTo>
                  <a:cubicBezTo>
                    <a:pt x="607" y="779"/>
                    <a:pt x="606" y="777"/>
                    <a:pt x="606" y="776"/>
                  </a:cubicBezTo>
                  <a:cubicBezTo>
                    <a:pt x="606" y="775"/>
                    <a:pt x="605" y="774"/>
                    <a:pt x="605" y="772"/>
                  </a:cubicBezTo>
                  <a:cubicBezTo>
                    <a:pt x="605" y="771"/>
                    <a:pt x="604" y="770"/>
                    <a:pt x="604" y="769"/>
                  </a:cubicBezTo>
                  <a:cubicBezTo>
                    <a:pt x="603" y="768"/>
                    <a:pt x="603" y="767"/>
                    <a:pt x="602" y="766"/>
                  </a:cubicBezTo>
                  <a:cubicBezTo>
                    <a:pt x="602" y="764"/>
                    <a:pt x="602" y="763"/>
                    <a:pt x="601" y="762"/>
                  </a:cubicBezTo>
                  <a:cubicBezTo>
                    <a:pt x="601" y="761"/>
                    <a:pt x="600" y="760"/>
                    <a:pt x="600" y="759"/>
                  </a:cubicBezTo>
                  <a:cubicBezTo>
                    <a:pt x="600" y="758"/>
                    <a:pt x="600" y="756"/>
                    <a:pt x="599" y="755"/>
                  </a:cubicBezTo>
                  <a:cubicBezTo>
                    <a:pt x="599" y="754"/>
                    <a:pt x="599" y="753"/>
                    <a:pt x="599" y="752"/>
                  </a:cubicBezTo>
                  <a:cubicBezTo>
                    <a:pt x="599" y="751"/>
                    <a:pt x="598" y="749"/>
                    <a:pt x="598" y="748"/>
                  </a:cubicBezTo>
                  <a:cubicBezTo>
                    <a:pt x="598" y="747"/>
                    <a:pt x="598" y="747"/>
                    <a:pt x="598" y="745"/>
                  </a:cubicBezTo>
                  <a:cubicBezTo>
                    <a:pt x="598" y="744"/>
                    <a:pt x="597" y="742"/>
                    <a:pt x="597" y="739"/>
                  </a:cubicBezTo>
                  <a:cubicBezTo>
                    <a:pt x="597" y="739"/>
                    <a:pt x="596" y="739"/>
                    <a:pt x="596" y="738"/>
                  </a:cubicBezTo>
                  <a:cubicBezTo>
                    <a:pt x="596" y="736"/>
                    <a:pt x="596" y="735"/>
                    <a:pt x="596" y="734"/>
                  </a:cubicBezTo>
                  <a:cubicBezTo>
                    <a:pt x="595" y="733"/>
                    <a:pt x="595" y="733"/>
                    <a:pt x="595" y="732"/>
                  </a:cubicBezTo>
                  <a:cubicBezTo>
                    <a:pt x="595" y="731"/>
                    <a:pt x="595" y="729"/>
                    <a:pt x="595" y="728"/>
                  </a:cubicBezTo>
                  <a:lnTo>
                    <a:pt x="595" y="727"/>
                  </a:lnTo>
                  <a:cubicBezTo>
                    <a:pt x="595" y="726"/>
                    <a:pt x="595" y="725"/>
                    <a:pt x="595" y="724"/>
                  </a:cubicBezTo>
                  <a:cubicBezTo>
                    <a:pt x="595" y="723"/>
                    <a:pt x="595" y="723"/>
                    <a:pt x="595" y="722"/>
                  </a:cubicBezTo>
                  <a:cubicBezTo>
                    <a:pt x="595" y="722"/>
                    <a:pt x="595" y="721"/>
                    <a:pt x="595" y="720"/>
                  </a:cubicBezTo>
                  <a:lnTo>
                    <a:pt x="595" y="719"/>
                  </a:lnTo>
                  <a:cubicBezTo>
                    <a:pt x="595" y="718"/>
                    <a:pt x="595" y="717"/>
                    <a:pt x="595" y="717"/>
                  </a:cubicBezTo>
                  <a:lnTo>
                    <a:pt x="595" y="716"/>
                  </a:lnTo>
                  <a:lnTo>
                    <a:pt x="595" y="715"/>
                  </a:lnTo>
                  <a:lnTo>
                    <a:pt x="595" y="714"/>
                  </a:lnTo>
                  <a:cubicBezTo>
                    <a:pt x="595" y="709"/>
                    <a:pt x="592" y="704"/>
                    <a:pt x="588" y="703"/>
                  </a:cubicBezTo>
                  <a:lnTo>
                    <a:pt x="552" y="695"/>
                  </a:lnTo>
                  <a:lnTo>
                    <a:pt x="80" y="583"/>
                  </a:lnTo>
                  <a:cubicBezTo>
                    <a:pt x="76" y="582"/>
                    <a:pt x="73" y="580"/>
                    <a:pt x="70" y="577"/>
                  </a:cubicBezTo>
                  <a:cubicBezTo>
                    <a:pt x="69" y="575"/>
                    <a:pt x="68" y="574"/>
                    <a:pt x="67" y="572"/>
                  </a:cubicBezTo>
                  <a:cubicBezTo>
                    <a:pt x="66" y="572"/>
                    <a:pt x="66" y="572"/>
                    <a:pt x="66" y="572"/>
                  </a:cubicBezTo>
                  <a:lnTo>
                    <a:pt x="66" y="571"/>
                  </a:lnTo>
                  <a:cubicBezTo>
                    <a:pt x="65" y="567"/>
                    <a:pt x="64" y="564"/>
                    <a:pt x="65" y="560"/>
                  </a:cubicBezTo>
                  <a:cubicBezTo>
                    <a:pt x="65" y="558"/>
                    <a:pt x="65" y="557"/>
                    <a:pt x="66" y="556"/>
                  </a:cubicBezTo>
                  <a:lnTo>
                    <a:pt x="234" y="100"/>
                  </a:lnTo>
                  <a:cubicBezTo>
                    <a:pt x="235" y="98"/>
                    <a:pt x="235" y="96"/>
                    <a:pt x="237" y="95"/>
                  </a:cubicBezTo>
                  <a:lnTo>
                    <a:pt x="237" y="94"/>
                  </a:lnTo>
                  <a:cubicBezTo>
                    <a:pt x="238" y="92"/>
                    <a:pt x="240" y="91"/>
                    <a:pt x="241" y="90"/>
                  </a:cubicBezTo>
                  <a:cubicBezTo>
                    <a:pt x="242" y="90"/>
                    <a:pt x="242" y="90"/>
                    <a:pt x="242" y="90"/>
                  </a:cubicBezTo>
                  <a:cubicBezTo>
                    <a:pt x="243" y="89"/>
                    <a:pt x="245" y="88"/>
                    <a:pt x="247" y="87"/>
                  </a:cubicBezTo>
                  <a:cubicBezTo>
                    <a:pt x="249" y="87"/>
                    <a:pt x="251" y="87"/>
                    <a:pt x="253" y="86"/>
                  </a:cubicBezTo>
                  <a:lnTo>
                    <a:pt x="254" y="86"/>
                  </a:lnTo>
                  <a:cubicBezTo>
                    <a:pt x="255" y="86"/>
                    <a:pt x="256" y="87"/>
                    <a:pt x="258" y="87"/>
                  </a:cubicBezTo>
                  <a:lnTo>
                    <a:pt x="1032" y="274"/>
                  </a:lnTo>
                  <a:cubicBezTo>
                    <a:pt x="1034" y="275"/>
                    <a:pt x="1035" y="276"/>
                    <a:pt x="1037" y="277"/>
                  </a:cubicBezTo>
                  <a:cubicBezTo>
                    <a:pt x="1038" y="277"/>
                    <a:pt x="1038" y="278"/>
                    <a:pt x="1038" y="278"/>
                  </a:cubicBezTo>
                  <a:cubicBezTo>
                    <a:pt x="1040" y="279"/>
                    <a:pt x="1041" y="280"/>
                    <a:pt x="1043" y="282"/>
                  </a:cubicBezTo>
                  <a:cubicBezTo>
                    <a:pt x="1044" y="283"/>
                    <a:pt x="1045" y="284"/>
                    <a:pt x="1045" y="285"/>
                  </a:cubicBezTo>
                  <a:cubicBezTo>
                    <a:pt x="1048" y="291"/>
                    <a:pt x="1048" y="297"/>
                    <a:pt x="1045" y="303"/>
                  </a:cubicBezTo>
                  <a:close/>
                  <a:moveTo>
                    <a:pt x="1063" y="276"/>
                  </a:moveTo>
                  <a:cubicBezTo>
                    <a:pt x="1062" y="274"/>
                    <a:pt x="1060" y="273"/>
                    <a:pt x="1059" y="271"/>
                  </a:cubicBezTo>
                  <a:lnTo>
                    <a:pt x="1059" y="270"/>
                  </a:lnTo>
                  <a:lnTo>
                    <a:pt x="1018" y="209"/>
                  </a:lnTo>
                  <a:cubicBezTo>
                    <a:pt x="1017" y="207"/>
                    <a:pt x="1015" y="204"/>
                    <a:pt x="1013" y="202"/>
                  </a:cubicBezTo>
                  <a:cubicBezTo>
                    <a:pt x="1013" y="201"/>
                    <a:pt x="1012" y="200"/>
                    <a:pt x="1012" y="200"/>
                  </a:cubicBezTo>
                  <a:cubicBezTo>
                    <a:pt x="1006" y="194"/>
                    <a:pt x="999" y="190"/>
                    <a:pt x="992" y="188"/>
                  </a:cubicBezTo>
                  <a:lnTo>
                    <a:pt x="218" y="1"/>
                  </a:lnTo>
                  <a:cubicBezTo>
                    <a:pt x="198" y="-4"/>
                    <a:pt x="178" y="7"/>
                    <a:pt x="170" y="26"/>
                  </a:cubicBezTo>
                  <a:lnTo>
                    <a:pt x="3" y="482"/>
                  </a:lnTo>
                  <a:cubicBezTo>
                    <a:pt x="-3" y="497"/>
                    <a:pt x="1" y="512"/>
                    <a:pt x="11" y="523"/>
                  </a:cubicBezTo>
                  <a:lnTo>
                    <a:pt x="49" y="580"/>
                  </a:lnTo>
                  <a:cubicBezTo>
                    <a:pt x="49" y="581"/>
                    <a:pt x="49" y="582"/>
                    <a:pt x="49" y="582"/>
                  </a:cubicBezTo>
                  <a:cubicBezTo>
                    <a:pt x="51" y="585"/>
                    <a:pt x="53" y="588"/>
                    <a:pt x="55" y="590"/>
                  </a:cubicBezTo>
                  <a:cubicBezTo>
                    <a:pt x="56" y="591"/>
                    <a:pt x="57" y="592"/>
                    <a:pt x="58" y="593"/>
                  </a:cubicBezTo>
                  <a:cubicBezTo>
                    <a:pt x="63" y="597"/>
                    <a:pt x="69" y="601"/>
                    <a:pt x="76" y="602"/>
                  </a:cubicBezTo>
                  <a:lnTo>
                    <a:pt x="543" y="713"/>
                  </a:lnTo>
                  <a:cubicBezTo>
                    <a:pt x="546" y="719"/>
                    <a:pt x="553" y="730"/>
                    <a:pt x="569" y="756"/>
                  </a:cubicBezTo>
                  <a:cubicBezTo>
                    <a:pt x="581" y="775"/>
                    <a:pt x="588" y="786"/>
                    <a:pt x="593" y="794"/>
                  </a:cubicBezTo>
                  <a:lnTo>
                    <a:pt x="594" y="795"/>
                  </a:lnTo>
                  <a:cubicBezTo>
                    <a:pt x="594" y="796"/>
                    <a:pt x="595" y="797"/>
                    <a:pt x="595" y="799"/>
                  </a:cubicBezTo>
                  <a:cubicBezTo>
                    <a:pt x="596" y="799"/>
                    <a:pt x="596" y="799"/>
                    <a:pt x="597" y="800"/>
                  </a:cubicBezTo>
                  <a:cubicBezTo>
                    <a:pt x="600" y="805"/>
                    <a:pt x="604" y="810"/>
                    <a:pt x="609" y="815"/>
                  </a:cubicBezTo>
                  <a:cubicBezTo>
                    <a:pt x="626" y="833"/>
                    <a:pt x="649" y="843"/>
                    <a:pt x="678" y="843"/>
                  </a:cubicBezTo>
                  <a:cubicBezTo>
                    <a:pt x="681" y="843"/>
                    <a:pt x="684" y="842"/>
                    <a:pt x="686" y="838"/>
                  </a:cubicBezTo>
                  <a:cubicBezTo>
                    <a:pt x="688" y="836"/>
                    <a:pt x="688" y="832"/>
                    <a:pt x="687" y="829"/>
                  </a:cubicBezTo>
                  <a:cubicBezTo>
                    <a:pt x="680" y="813"/>
                    <a:pt x="667" y="767"/>
                    <a:pt x="678" y="745"/>
                  </a:cubicBezTo>
                  <a:lnTo>
                    <a:pt x="815" y="781"/>
                  </a:lnTo>
                  <a:cubicBezTo>
                    <a:pt x="834" y="787"/>
                    <a:pt x="854" y="777"/>
                    <a:pt x="862" y="760"/>
                  </a:cubicBezTo>
                  <a:lnTo>
                    <a:pt x="1064" y="311"/>
                  </a:lnTo>
                  <a:cubicBezTo>
                    <a:pt x="1068" y="300"/>
                    <a:pt x="1068" y="287"/>
                    <a:pt x="1063" y="27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5602329" y="11179649"/>
              <a:ext cx="763670" cy="596734"/>
            </a:xfrm>
            <a:custGeom>
              <a:rect b="b" l="l" r="r" t="t"/>
              <a:pathLst>
                <a:path extrusionOk="0" h="480" w="614">
                  <a:moveTo>
                    <a:pt x="593" y="457"/>
                  </a:moveTo>
                  <a:lnTo>
                    <a:pt x="22" y="298"/>
                  </a:lnTo>
                  <a:lnTo>
                    <a:pt x="108" y="44"/>
                  </a:lnTo>
                  <a:cubicBezTo>
                    <a:pt x="124" y="95"/>
                    <a:pt x="162" y="188"/>
                    <a:pt x="240" y="204"/>
                  </a:cubicBezTo>
                  <a:cubicBezTo>
                    <a:pt x="306" y="218"/>
                    <a:pt x="343" y="203"/>
                    <a:pt x="368" y="193"/>
                  </a:cubicBezTo>
                  <a:cubicBezTo>
                    <a:pt x="383" y="186"/>
                    <a:pt x="391" y="183"/>
                    <a:pt x="399" y="186"/>
                  </a:cubicBezTo>
                  <a:cubicBezTo>
                    <a:pt x="408" y="190"/>
                    <a:pt x="413" y="221"/>
                    <a:pt x="417" y="245"/>
                  </a:cubicBezTo>
                  <a:cubicBezTo>
                    <a:pt x="423" y="282"/>
                    <a:pt x="431" y="325"/>
                    <a:pt x="456" y="345"/>
                  </a:cubicBezTo>
                  <a:cubicBezTo>
                    <a:pt x="479" y="362"/>
                    <a:pt x="501" y="366"/>
                    <a:pt x="521" y="369"/>
                  </a:cubicBezTo>
                  <a:cubicBezTo>
                    <a:pt x="541" y="372"/>
                    <a:pt x="557" y="375"/>
                    <a:pt x="574" y="389"/>
                  </a:cubicBezTo>
                  <a:cubicBezTo>
                    <a:pt x="595" y="406"/>
                    <a:pt x="595" y="440"/>
                    <a:pt x="593" y="457"/>
                  </a:cubicBezTo>
                  <a:close/>
                  <a:moveTo>
                    <a:pt x="586" y="373"/>
                  </a:moveTo>
                  <a:cubicBezTo>
                    <a:pt x="566" y="356"/>
                    <a:pt x="545" y="353"/>
                    <a:pt x="524" y="350"/>
                  </a:cubicBezTo>
                  <a:cubicBezTo>
                    <a:pt x="505" y="346"/>
                    <a:pt x="487" y="343"/>
                    <a:pt x="468" y="329"/>
                  </a:cubicBezTo>
                  <a:cubicBezTo>
                    <a:pt x="449" y="314"/>
                    <a:pt x="442" y="276"/>
                    <a:pt x="437" y="241"/>
                  </a:cubicBezTo>
                  <a:cubicBezTo>
                    <a:pt x="431" y="206"/>
                    <a:pt x="426" y="176"/>
                    <a:pt x="406" y="168"/>
                  </a:cubicBezTo>
                  <a:cubicBezTo>
                    <a:pt x="391" y="161"/>
                    <a:pt x="376" y="167"/>
                    <a:pt x="360" y="174"/>
                  </a:cubicBezTo>
                  <a:cubicBezTo>
                    <a:pt x="337" y="184"/>
                    <a:pt x="304" y="197"/>
                    <a:pt x="245" y="185"/>
                  </a:cubicBezTo>
                  <a:cubicBezTo>
                    <a:pt x="151" y="165"/>
                    <a:pt x="120" y="10"/>
                    <a:pt x="119" y="8"/>
                  </a:cubicBezTo>
                  <a:cubicBezTo>
                    <a:pt x="119" y="4"/>
                    <a:pt x="115" y="0"/>
                    <a:pt x="110" y="0"/>
                  </a:cubicBezTo>
                  <a:cubicBezTo>
                    <a:pt x="106" y="-1"/>
                    <a:pt x="102" y="2"/>
                    <a:pt x="100" y="6"/>
                  </a:cubicBezTo>
                  <a:lnTo>
                    <a:pt x="0" y="301"/>
                  </a:lnTo>
                  <a:cubicBezTo>
                    <a:pt x="-1" y="304"/>
                    <a:pt x="0" y="306"/>
                    <a:pt x="1" y="309"/>
                  </a:cubicBezTo>
                  <a:cubicBezTo>
                    <a:pt x="2" y="311"/>
                    <a:pt x="4" y="313"/>
                    <a:pt x="7" y="314"/>
                  </a:cubicBezTo>
                  <a:lnTo>
                    <a:pt x="599" y="479"/>
                  </a:lnTo>
                  <a:lnTo>
                    <a:pt x="601" y="480"/>
                  </a:lnTo>
                  <a:cubicBezTo>
                    <a:pt x="603" y="480"/>
                    <a:pt x="605" y="479"/>
                    <a:pt x="607" y="478"/>
                  </a:cubicBezTo>
                  <a:cubicBezTo>
                    <a:pt x="609" y="477"/>
                    <a:pt x="610" y="475"/>
                    <a:pt x="611" y="472"/>
                  </a:cubicBezTo>
                  <a:cubicBezTo>
                    <a:pt x="612" y="469"/>
                    <a:pt x="624" y="405"/>
                    <a:pt x="586" y="37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13126905" y="3995172"/>
              <a:ext cx="976701" cy="508283"/>
            </a:xfrm>
            <a:custGeom>
              <a:rect b="b" l="l" r="r" t="t"/>
              <a:pathLst>
                <a:path extrusionOk="0" h="409" w="785">
                  <a:moveTo>
                    <a:pt x="0" y="316"/>
                  </a:moveTo>
                  <a:lnTo>
                    <a:pt x="183" y="409"/>
                  </a:lnTo>
                  <a:lnTo>
                    <a:pt x="785" y="8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13115696" y="3982714"/>
              <a:ext cx="1066397" cy="772390"/>
            </a:xfrm>
            <a:custGeom>
              <a:rect b="b" l="l" r="r" t="t"/>
              <a:pathLst>
                <a:path extrusionOk="0" h="621" w="857">
                  <a:moveTo>
                    <a:pt x="82" y="513"/>
                  </a:moveTo>
                  <a:lnTo>
                    <a:pt x="27" y="346"/>
                  </a:lnTo>
                  <a:lnTo>
                    <a:pt x="184" y="426"/>
                  </a:lnTo>
                  <a:lnTo>
                    <a:pt x="238" y="591"/>
                  </a:lnTo>
                  <a:close/>
                  <a:moveTo>
                    <a:pt x="591" y="21"/>
                  </a:moveTo>
                  <a:lnTo>
                    <a:pt x="771" y="99"/>
                  </a:lnTo>
                  <a:lnTo>
                    <a:pt x="329" y="335"/>
                  </a:lnTo>
                  <a:lnTo>
                    <a:pt x="192" y="408"/>
                  </a:lnTo>
                  <a:lnTo>
                    <a:pt x="165" y="394"/>
                  </a:lnTo>
                  <a:lnTo>
                    <a:pt x="31" y="326"/>
                  </a:lnTo>
                  <a:close/>
                  <a:moveTo>
                    <a:pt x="856" y="278"/>
                  </a:moveTo>
                  <a:lnTo>
                    <a:pt x="803" y="95"/>
                  </a:lnTo>
                  <a:cubicBezTo>
                    <a:pt x="803" y="94"/>
                    <a:pt x="802" y="93"/>
                    <a:pt x="801" y="92"/>
                  </a:cubicBezTo>
                  <a:lnTo>
                    <a:pt x="800" y="91"/>
                  </a:lnTo>
                  <a:cubicBezTo>
                    <a:pt x="800" y="90"/>
                    <a:pt x="799" y="90"/>
                    <a:pt x="797" y="89"/>
                  </a:cubicBezTo>
                  <a:lnTo>
                    <a:pt x="595" y="1"/>
                  </a:lnTo>
                  <a:cubicBezTo>
                    <a:pt x="592" y="0"/>
                    <a:pt x="589" y="0"/>
                    <a:pt x="586" y="2"/>
                  </a:cubicBezTo>
                  <a:lnTo>
                    <a:pt x="5" y="317"/>
                  </a:lnTo>
                  <a:cubicBezTo>
                    <a:pt x="5" y="318"/>
                    <a:pt x="4" y="318"/>
                    <a:pt x="4" y="318"/>
                  </a:cubicBezTo>
                  <a:cubicBezTo>
                    <a:pt x="3" y="318"/>
                    <a:pt x="3" y="318"/>
                    <a:pt x="3" y="318"/>
                  </a:cubicBezTo>
                  <a:lnTo>
                    <a:pt x="3" y="319"/>
                  </a:lnTo>
                  <a:cubicBezTo>
                    <a:pt x="2" y="319"/>
                    <a:pt x="2" y="320"/>
                    <a:pt x="2" y="320"/>
                  </a:cubicBezTo>
                  <a:lnTo>
                    <a:pt x="1" y="321"/>
                  </a:lnTo>
                  <a:cubicBezTo>
                    <a:pt x="0" y="321"/>
                    <a:pt x="0" y="322"/>
                    <a:pt x="0" y="323"/>
                  </a:cubicBezTo>
                  <a:cubicBezTo>
                    <a:pt x="0" y="325"/>
                    <a:pt x="0" y="325"/>
                    <a:pt x="0" y="326"/>
                  </a:cubicBezTo>
                  <a:lnTo>
                    <a:pt x="0" y="327"/>
                  </a:lnTo>
                  <a:cubicBezTo>
                    <a:pt x="0" y="328"/>
                    <a:pt x="0" y="328"/>
                    <a:pt x="0" y="329"/>
                  </a:cubicBezTo>
                  <a:lnTo>
                    <a:pt x="65" y="523"/>
                  </a:lnTo>
                  <a:cubicBezTo>
                    <a:pt x="66" y="525"/>
                    <a:pt x="68" y="527"/>
                    <a:pt x="70" y="529"/>
                  </a:cubicBezTo>
                  <a:lnTo>
                    <a:pt x="250" y="619"/>
                  </a:lnTo>
                  <a:cubicBezTo>
                    <a:pt x="251" y="619"/>
                    <a:pt x="251" y="619"/>
                    <a:pt x="251" y="619"/>
                  </a:cubicBezTo>
                  <a:lnTo>
                    <a:pt x="252" y="620"/>
                  </a:lnTo>
                  <a:cubicBezTo>
                    <a:pt x="253" y="621"/>
                    <a:pt x="254" y="621"/>
                    <a:pt x="255" y="621"/>
                  </a:cubicBezTo>
                  <a:cubicBezTo>
                    <a:pt x="256" y="621"/>
                    <a:pt x="257" y="621"/>
                    <a:pt x="259" y="620"/>
                  </a:cubicBezTo>
                  <a:lnTo>
                    <a:pt x="259" y="619"/>
                  </a:lnTo>
                  <a:cubicBezTo>
                    <a:pt x="260" y="619"/>
                    <a:pt x="260" y="619"/>
                    <a:pt x="260" y="619"/>
                  </a:cubicBezTo>
                  <a:lnTo>
                    <a:pt x="852" y="289"/>
                  </a:lnTo>
                  <a:cubicBezTo>
                    <a:pt x="855" y="287"/>
                    <a:pt x="858" y="282"/>
                    <a:pt x="856" y="278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2654783" y="8508673"/>
              <a:ext cx="859595" cy="363771"/>
            </a:xfrm>
            <a:custGeom>
              <a:rect b="b" l="l" r="r" t="t"/>
              <a:pathLst>
                <a:path extrusionOk="0" h="293" w="691">
                  <a:moveTo>
                    <a:pt x="0" y="220"/>
                  </a:moveTo>
                  <a:lnTo>
                    <a:pt x="333" y="0"/>
                  </a:lnTo>
                  <a:lnTo>
                    <a:pt x="691" y="82"/>
                  </a:lnTo>
                  <a:lnTo>
                    <a:pt x="353" y="29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2599972" y="8496215"/>
              <a:ext cx="926869" cy="930605"/>
            </a:xfrm>
            <a:custGeom>
              <a:rect b="b" l="l" r="r" t="t"/>
              <a:pathLst>
                <a:path extrusionOk="0" h="748" w="745">
                  <a:moveTo>
                    <a:pt x="53" y="242"/>
                  </a:moveTo>
                  <a:lnTo>
                    <a:pt x="183" y="268"/>
                  </a:lnTo>
                  <a:lnTo>
                    <a:pt x="387" y="310"/>
                  </a:lnTo>
                  <a:lnTo>
                    <a:pt x="381" y="384"/>
                  </a:lnTo>
                  <a:lnTo>
                    <a:pt x="357" y="727"/>
                  </a:lnTo>
                  <a:lnTo>
                    <a:pt x="21" y="658"/>
                  </a:lnTo>
                  <a:close/>
                  <a:moveTo>
                    <a:pt x="379" y="21"/>
                  </a:moveTo>
                  <a:lnTo>
                    <a:pt x="710" y="96"/>
                  </a:lnTo>
                  <a:lnTo>
                    <a:pt x="395" y="292"/>
                  </a:lnTo>
                  <a:lnTo>
                    <a:pt x="235" y="259"/>
                  </a:lnTo>
                  <a:lnTo>
                    <a:pt x="69" y="225"/>
                  </a:lnTo>
                  <a:close/>
                  <a:moveTo>
                    <a:pt x="745" y="90"/>
                  </a:moveTo>
                  <a:cubicBezTo>
                    <a:pt x="745" y="89"/>
                    <a:pt x="745" y="88"/>
                    <a:pt x="744" y="87"/>
                  </a:cubicBezTo>
                  <a:cubicBezTo>
                    <a:pt x="743" y="86"/>
                    <a:pt x="743" y="85"/>
                    <a:pt x="742" y="84"/>
                  </a:cubicBezTo>
                  <a:cubicBezTo>
                    <a:pt x="741" y="84"/>
                    <a:pt x="741" y="83"/>
                    <a:pt x="740" y="83"/>
                  </a:cubicBezTo>
                  <a:lnTo>
                    <a:pt x="739" y="83"/>
                  </a:lnTo>
                  <a:cubicBezTo>
                    <a:pt x="739" y="83"/>
                    <a:pt x="739" y="82"/>
                    <a:pt x="738" y="82"/>
                  </a:cubicBezTo>
                  <a:cubicBezTo>
                    <a:pt x="737" y="82"/>
                    <a:pt x="737" y="82"/>
                    <a:pt x="737" y="82"/>
                  </a:cubicBezTo>
                  <a:lnTo>
                    <a:pt x="379" y="0"/>
                  </a:lnTo>
                  <a:cubicBezTo>
                    <a:pt x="376" y="0"/>
                    <a:pt x="374" y="0"/>
                    <a:pt x="372" y="2"/>
                  </a:cubicBezTo>
                  <a:lnTo>
                    <a:pt x="39" y="222"/>
                  </a:lnTo>
                  <a:lnTo>
                    <a:pt x="38" y="222"/>
                  </a:lnTo>
                  <a:cubicBezTo>
                    <a:pt x="37" y="223"/>
                    <a:pt x="36" y="224"/>
                    <a:pt x="36" y="225"/>
                  </a:cubicBezTo>
                  <a:lnTo>
                    <a:pt x="35" y="226"/>
                  </a:lnTo>
                  <a:cubicBezTo>
                    <a:pt x="35" y="227"/>
                    <a:pt x="35" y="228"/>
                    <a:pt x="35" y="229"/>
                  </a:cubicBezTo>
                  <a:lnTo>
                    <a:pt x="0" y="665"/>
                  </a:lnTo>
                  <a:cubicBezTo>
                    <a:pt x="0" y="670"/>
                    <a:pt x="3" y="675"/>
                    <a:pt x="8" y="676"/>
                  </a:cubicBezTo>
                  <a:lnTo>
                    <a:pt x="363" y="748"/>
                  </a:lnTo>
                  <a:cubicBezTo>
                    <a:pt x="364" y="748"/>
                    <a:pt x="365" y="748"/>
                    <a:pt x="366" y="748"/>
                  </a:cubicBezTo>
                  <a:cubicBezTo>
                    <a:pt x="367" y="748"/>
                    <a:pt x="368" y="748"/>
                    <a:pt x="368" y="748"/>
                  </a:cubicBezTo>
                  <a:cubicBezTo>
                    <a:pt x="369" y="748"/>
                    <a:pt x="369" y="748"/>
                    <a:pt x="370" y="748"/>
                  </a:cubicBezTo>
                  <a:cubicBezTo>
                    <a:pt x="370" y="748"/>
                    <a:pt x="370" y="747"/>
                    <a:pt x="371" y="747"/>
                  </a:cubicBezTo>
                  <a:lnTo>
                    <a:pt x="708" y="531"/>
                  </a:lnTo>
                  <a:cubicBezTo>
                    <a:pt x="711" y="529"/>
                    <a:pt x="713" y="526"/>
                    <a:pt x="713" y="523"/>
                  </a:cubicBezTo>
                  <a:lnTo>
                    <a:pt x="745" y="92"/>
                  </a:lnTo>
                  <a:cubicBezTo>
                    <a:pt x="745" y="92"/>
                    <a:pt x="745" y="91"/>
                    <a:pt x="745" y="9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4220746" y="11778871"/>
              <a:ext cx="566835" cy="454714"/>
            </a:xfrm>
            <a:custGeom>
              <a:rect b="b" l="l" r="r" t="t"/>
              <a:pathLst>
                <a:path extrusionOk="0" h="366" w="456">
                  <a:moveTo>
                    <a:pt x="0" y="0"/>
                  </a:moveTo>
                  <a:lnTo>
                    <a:pt x="429" y="10"/>
                  </a:lnTo>
                  <a:lnTo>
                    <a:pt x="456" y="366"/>
                  </a:lnTo>
                  <a:lnTo>
                    <a:pt x="20" y="3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3909299" y="11766417"/>
              <a:ext cx="890742" cy="873300"/>
            </a:xfrm>
            <a:custGeom>
              <a:rect b="b" l="l" r="r" t="t"/>
              <a:pathLst>
                <a:path extrusionOk="0" h="702" w="716">
                  <a:moveTo>
                    <a:pt x="241" y="37"/>
                  </a:moveTo>
                  <a:lnTo>
                    <a:pt x="258" y="345"/>
                  </a:lnTo>
                  <a:lnTo>
                    <a:pt x="259" y="369"/>
                  </a:lnTo>
                  <a:lnTo>
                    <a:pt x="37" y="664"/>
                  </a:lnTo>
                  <a:lnTo>
                    <a:pt x="21" y="323"/>
                  </a:lnTo>
                  <a:close/>
                  <a:moveTo>
                    <a:pt x="670" y="30"/>
                  </a:moveTo>
                  <a:lnTo>
                    <a:pt x="696" y="366"/>
                  </a:lnTo>
                  <a:lnTo>
                    <a:pt x="279" y="362"/>
                  </a:lnTo>
                  <a:lnTo>
                    <a:pt x="260" y="20"/>
                  </a:lnTo>
                  <a:close/>
                  <a:moveTo>
                    <a:pt x="716" y="376"/>
                  </a:moveTo>
                  <a:lnTo>
                    <a:pt x="716" y="375"/>
                  </a:lnTo>
                  <a:lnTo>
                    <a:pt x="689" y="19"/>
                  </a:lnTo>
                  <a:cubicBezTo>
                    <a:pt x="689" y="15"/>
                    <a:pt x="685" y="10"/>
                    <a:pt x="679" y="10"/>
                  </a:cubicBezTo>
                  <a:lnTo>
                    <a:pt x="250" y="0"/>
                  </a:lnTo>
                  <a:cubicBezTo>
                    <a:pt x="248" y="0"/>
                    <a:pt x="247" y="0"/>
                    <a:pt x="246" y="1"/>
                  </a:cubicBezTo>
                  <a:lnTo>
                    <a:pt x="245" y="1"/>
                  </a:lnTo>
                  <a:cubicBezTo>
                    <a:pt x="244" y="1"/>
                    <a:pt x="243" y="2"/>
                    <a:pt x="243" y="3"/>
                  </a:cubicBezTo>
                  <a:cubicBezTo>
                    <a:pt x="243" y="3"/>
                    <a:pt x="242" y="3"/>
                    <a:pt x="242" y="4"/>
                  </a:cubicBezTo>
                  <a:cubicBezTo>
                    <a:pt x="241" y="4"/>
                    <a:pt x="241" y="4"/>
                    <a:pt x="241" y="4"/>
                  </a:cubicBezTo>
                  <a:lnTo>
                    <a:pt x="2" y="314"/>
                  </a:lnTo>
                  <a:cubicBezTo>
                    <a:pt x="1" y="316"/>
                    <a:pt x="0" y="318"/>
                    <a:pt x="0" y="321"/>
                  </a:cubicBezTo>
                  <a:lnTo>
                    <a:pt x="18" y="692"/>
                  </a:lnTo>
                  <a:cubicBezTo>
                    <a:pt x="18" y="693"/>
                    <a:pt x="18" y="693"/>
                    <a:pt x="19" y="693"/>
                  </a:cubicBezTo>
                  <a:lnTo>
                    <a:pt x="19" y="694"/>
                  </a:lnTo>
                  <a:cubicBezTo>
                    <a:pt x="19" y="695"/>
                    <a:pt x="19" y="695"/>
                    <a:pt x="20" y="696"/>
                  </a:cubicBezTo>
                  <a:lnTo>
                    <a:pt x="20" y="697"/>
                  </a:lnTo>
                  <a:cubicBezTo>
                    <a:pt x="20" y="698"/>
                    <a:pt x="21" y="698"/>
                    <a:pt x="21" y="698"/>
                  </a:cubicBezTo>
                  <a:cubicBezTo>
                    <a:pt x="21" y="699"/>
                    <a:pt x="21" y="699"/>
                    <a:pt x="22" y="699"/>
                  </a:cubicBezTo>
                  <a:cubicBezTo>
                    <a:pt x="23" y="699"/>
                    <a:pt x="23" y="700"/>
                    <a:pt x="23" y="700"/>
                  </a:cubicBezTo>
                  <a:cubicBezTo>
                    <a:pt x="24" y="701"/>
                    <a:pt x="24" y="701"/>
                    <a:pt x="25" y="701"/>
                  </a:cubicBezTo>
                  <a:lnTo>
                    <a:pt x="26" y="701"/>
                  </a:lnTo>
                  <a:cubicBezTo>
                    <a:pt x="26" y="702"/>
                    <a:pt x="28" y="702"/>
                    <a:pt x="29" y="702"/>
                  </a:cubicBezTo>
                  <a:lnTo>
                    <a:pt x="451" y="702"/>
                  </a:lnTo>
                  <a:cubicBezTo>
                    <a:pt x="454" y="702"/>
                    <a:pt x="457" y="701"/>
                    <a:pt x="459" y="698"/>
                  </a:cubicBezTo>
                  <a:lnTo>
                    <a:pt x="714" y="383"/>
                  </a:lnTo>
                  <a:cubicBezTo>
                    <a:pt x="715" y="381"/>
                    <a:pt x="716" y="381"/>
                    <a:pt x="716" y="379"/>
                  </a:cubicBezTo>
                  <a:cubicBezTo>
                    <a:pt x="716" y="378"/>
                    <a:pt x="716" y="377"/>
                    <a:pt x="716" y="376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8750444" y="8822612"/>
              <a:ext cx="712593" cy="858350"/>
            </a:xfrm>
            <a:custGeom>
              <a:rect b="b" l="l" r="r" t="t"/>
              <a:pathLst>
                <a:path extrusionOk="0" h="690" w="573">
                  <a:moveTo>
                    <a:pt x="0" y="556"/>
                  </a:moveTo>
                  <a:lnTo>
                    <a:pt x="134" y="690"/>
                  </a:lnTo>
                  <a:lnTo>
                    <a:pt x="573" y="1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0" name="Google Shape;1820;p36"/>
            <p:cNvSpPr/>
            <p:nvPr/>
          </p:nvSpPr>
          <p:spPr>
            <a:xfrm>
              <a:off x="9289871" y="8822612"/>
              <a:ext cx="474646" cy="170673"/>
            </a:xfrm>
            <a:custGeom>
              <a:rect b="b" l="l" r="r" t="t"/>
              <a:pathLst>
                <a:path extrusionOk="0" h="138" w="382">
                  <a:moveTo>
                    <a:pt x="0" y="0"/>
                  </a:moveTo>
                  <a:lnTo>
                    <a:pt x="243" y="0"/>
                  </a:lnTo>
                  <a:lnTo>
                    <a:pt x="382" y="132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8737986" y="8810155"/>
              <a:ext cx="1037744" cy="883267"/>
            </a:xfrm>
            <a:custGeom>
              <a:rect b="b" l="l" r="r" t="t"/>
              <a:pathLst>
                <a:path extrusionOk="0" h="710" w="834">
                  <a:moveTo>
                    <a:pt x="587" y="137"/>
                  </a:moveTo>
                  <a:lnTo>
                    <a:pt x="467" y="20"/>
                  </a:lnTo>
                  <a:lnTo>
                    <a:pt x="682" y="20"/>
                  </a:lnTo>
                  <a:lnTo>
                    <a:pt x="801" y="132"/>
                  </a:lnTo>
                  <a:close/>
                  <a:moveTo>
                    <a:pt x="545" y="178"/>
                  </a:moveTo>
                  <a:lnTo>
                    <a:pt x="144" y="685"/>
                  </a:lnTo>
                  <a:lnTo>
                    <a:pt x="23" y="565"/>
                  </a:lnTo>
                  <a:lnTo>
                    <a:pt x="443" y="25"/>
                  </a:lnTo>
                  <a:lnTo>
                    <a:pt x="569" y="148"/>
                  </a:lnTo>
                  <a:close/>
                  <a:moveTo>
                    <a:pt x="834" y="142"/>
                  </a:moveTo>
                  <a:cubicBezTo>
                    <a:pt x="834" y="141"/>
                    <a:pt x="834" y="141"/>
                    <a:pt x="834" y="140"/>
                  </a:cubicBezTo>
                  <a:cubicBezTo>
                    <a:pt x="834" y="139"/>
                    <a:pt x="834" y="139"/>
                    <a:pt x="834" y="139"/>
                  </a:cubicBezTo>
                  <a:cubicBezTo>
                    <a:pt x="834" y="138"/>
                    <a:pt x="834" y="137"/>
                    <a:pt x="834" y="137"/>
                  </a:cubicBezTo>
                  <a:lnTo>
                    <a:pt x="833" y="137"/>
                  </a:lnTo>
                  <a:cubicBezTo>
                    <a:pt x="833" y="137"/>
                    <a:pt x="833" y="136"/>
                    <a:pt x="832" y="136"/>
                  </a:cubicBezTo>
                  <a:lnTo>
                    <a:pt x="832" y="135"/>
                  </a:lnTo>
                  <a:lnTo>
                    <a:pt x="831" y="134"/>
                  </a:lnTo>
                  <a:lnTo>
                    <a:pt x="693" y="3"/>
                  </a:lnTo>
                  <a:cubicBezTo>
                    <a:pt x="691" y="1"/>
                    <a:pt x="689" y="0"/>
                    <a:pt x="686" y="0"/>
                  </a:cubicBezTo>
                  <a:lnTo>
                    <a:pt x="443" y="0"/>
                  </a:lnTo>
                  <a:lnTo>
                    <a:pt x="442" y="0"/>
                  </a:lnTo>
                  <a:cubicBezTo>
                    <a:pt x="440" y="0"/>
                    <a:pt x="440" y="0"/>
                    <a:pt x="439" y="1"/>
                  </a:cubicBezTo>
                  <a:cubicBezTo>
                    <a:pt x="439" y="1"/>
                    <a:pt x="438" y="1"/>
                    <a:pt x="438" y="2"/>
                  </a:cubicBezTo>
                  <a:cubicBezTo>
                    <a:pt x="437" y="2"/>
                    <a:pt x="435" y="3"/>
                    <a:pt x="435" y="4"/>
                  </a:cubicBezTo>
                  <a:lnTo>
                    <a:pt x="3" y="560"/>
                  </a:lnTo>
                  <a:cubicBezTo>
                    <a:pt x="-1" y="564"/>
                    <a:pt x="-1" y="569"/>
                    <a:pt x="3" y="573"/>
                  </a:cubicBezTo>
                  <a:lnTo>
                    <a:pt x="138" y="707"/>
                  </a:lnTo>
                  <a:cubicBezTo>
                    <a:pt x="139" y="708"/>
                    <a:pt x="140" y="709"/>
                    <a:pt x="140" y="709"/>
                  </a:cubicBezTo>
                  <a:cubicBezTo>
                    <a:pt x="141" y="709"/>
                    <a:pt x="141" y="709"/>
                    <a:pt x="141" y="709"/>
                  </a:cubicBezTo>
                  <a:cubicBezTo>
                    <a:pt x="142" y="710"/>
                    <a:pt x="143" y="710"/>
                    <a:pt x="144" y="710"/>
                  </a:cubicBezTo>
                  <a:lnTo>
                    <a:pt x="392" y="710"/>
                  </a:lnTo>
                  <a:cubicBezTo>
                    <a:pt x="395" y="710"/>
                    <a:pt x="398" y="709"/>
                    <a:pt x="400" y="706"/>
                  </a:cubicBezTo>
                  <a:lnTo>
                    <a:pt x="832" y="148"/>
                  </a:lnTo>
                  <a:cubicBezTo>
                    <a:pt x="834" y="146"/>
                    <a:pt x="834" y="144"/>
                    <a:pt x="834" y="142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10991622" y="10565471"/>
              <a:ext cx="842156" cy="224242"/>
            </a:xfrm>
            <a:custGeom>
              <a:rect b="b" l="l" r="r" t="t"/>
              <a:pathLst>
                <a:path extrusionOk="0" h="181" w="677">
                  <a:moveTo>
                    <a:pt x="677" y="164"/>
                  </a:moveTo>
                  <a:lnTo>
                    <a:pt x="549" y="25"/>
                  </a:lnTo>
                  <a:cubicBezTo>
                    <a:pt x="535" y="9"/>
                    <a:pt x="515" y="0"/>
                    <a:pt x="493" y="0"/>
                  </a:cubicBezTo>
                  <a:lnTo>
                    <a:pt x="15" y="0"/>
                  </a:lnTo>
                  <a:cubicBezTo>
                    <a:pt x="2" y="0"/>
                    <a:pt x="-5" y="16"/>
                    <a:pt x="4" y="26"/>
                  </a:cubicBezTo>
                  <a:lnTo>
                    <a:pt x="29" y="54"/>
                  </a:lnTo>
                  <a:lnTo>
                    <a:pt x="466" y="54"/>
                  </a:lnTo>
                  <a:cubicBezTo>
                    <a:pt x="488" y="54"/>
                    <a:pt x="508" y="63"/>
                    <a:pt x="523" y="79"/>
                  </a:cubicBezTo>
                  <a:lnTo>
                    <a:pt x="616" y="181"/>
                  </a:lnTo>
                  <a:cubicBezTo>
                    <a:pt x="616" y="181"/>
                    <a:pt x="656" y="173"/>
                    <a:pt x="677" y="164"/>
                  </a:cubicBez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11873643" y="10888130"/>
              <a:ext cx="166936" cy="133300"/>
            </a:xfrm>
            <a:custGeom>
              <a:rect b="b" l="l" r="r" t="t"/>
              <a:pathLst>
                <a:path extrusionOk="0" h="108" w="135">
                  <a:moveTo>
                    <a:pt x="55" y="0"/>
                  </a:moveTo>
                  <a:lnTo>
                    <a:pt x="131" y="82"/>
                  </a:lnTo>
                  <a:cubicBezTo>
                    <a:pt x="140" y="91"/>
                    <a:pt x="133" y="108"/>
                    <a:pt x="119" y="108"/>
                  </a:cubicBezTo>
                  <a:lnTo>
                    <a:pt x="78" y="10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10720040" y="10447124"/>
              <a:ext cx="1564714" cy="671481"/>
            </a:xfrm>
            <a:custGeom>
              <a:rect b="b" l="l" r="r" t="t"/>
              <a:pathLst>
                <a:path extrusionOk="0" h="540" w="1257">
                  <a:moveTo>
                    <a:pt x="1051" y="313"/>
                  </a:moveTo>
                  <a:cubicBezTo>
                    <a:pt x="1028" y="329"/>
                    <a:pt x="1005" y="342"/>
                    <a:pt x="981" y="354"/>
                  </a:cubicBezTo>
                  <a:lnTo>
                    <a:pt x="1057" y="436"/>
                  </a:lnTo>
                  <a:cubicBezTo>
                    <a:pt x="1066" y="445"/>
                    <a:pt x="1059" y="462"/>
                    <a:pt x="1045" y="462"/>
                  </a:cubicBezTo>
                  <a:lnTo>
                    <a:pt x="558" y="462"/>
                  </a:lnTo>
                  <a:cubicBezTo>
                    <a:pt x="536" y="462"/>
                    <a:pt x="515" y="452"/>
                    <a:pt x="500" y="436"/>
                  </a:cubicBezTo>
                  <a:lnTo>
                    <a:pt x="223" y="121"/>
                  </a:lnTo>
                  <a:cubicBezTo>
                    <a:pt x="214" y="111"/>
                    <a:pt x="221" y="95"/>
                    <a:pt x="234" y="95"/>
                  </a:cubicBezTo>
                  <a:lnTo>
                    <a:pt x="712" y="95"/>
                  </a:lnTo>
                  <a:cubicBezTo>
                    <a:pt x="734" y="95"/>
                    <a:pt x="754" y="104"/>
                    <a:pt x="768" y="120"/>
                  </a:cubicBezTo>
                  <a:lnTo>
                    <a:pt x="896" y="259"/>
                  </a:lnTo>
                  <a:cubicBezTo>
                    <a:pt x="921" y="251"/>
                    <a:pt x="945" y="239"/>
                    <a:pt x="968" y="225"/>
                  </a:cubicBezTo>
                  <a:lnTo>
                    <a:pt x="800" y="48"/>
                  </a:lnTo>
                  <a:cubicBezTo>
                    <a:pt x="778" y="25"/>
                    <a:pt x="748" y="12"/>
                    <a:pt x="716" y="11"/>
                  </a:cubicBezTo>
                  <a:lnTo>
                    <a:pt x="33" y="0"/>
                  </a:lnTo>
                  <a:cubicBezTo>
                    <a:pt x="21" y="0"/>
                    <a:pt x="9" y="4"/>
                    <a:pt x="0" y="11"/>
                  </a:cubicBezTo>
                  <a:lnTo>
                    <a:pt x="453" y="506"/>
                  </a:lnTo>
                  <a:cubicBezTo>
                    <a:pt x="472" y="526"/>
                    <a:pt x="498" y="538"/>
                    <a:pt x="525" y="538"/>
                  </a:cubicBezTo>
                  <a:lnTo>
                    <a:pt x="1257" y="540"/>
                  </a:lnTo>
                  <a:cubicBezTo>
                    <a:pt x="1255" y="531"/>
                    <a:pt x="1250" y="525"/>
                    <a:pt x="1245" y="51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5" name="Google Shape;1825;p36"/>
            <p:cNvSpPr/>
            <p:nvPr/>
          </p:nvSpPr>
          <p:spPr>
            <a:xfrm>
              <a:off x="11270676" y="11132309"/>
              <a:ext cx="52323" cy="108384"/>
            </a:xfrm>
            <a:custGeom>
              <a:rect b="b" l="l" r="r" t="t"/>
              <a:pathLst>
                <a:path extrusionOk="0" h="88" w="43">
                  <a:moveTo>
                    <a:pt x="37" y="1"/>
                  </a:moveTo>
                  <a:cubicBezTo>
                    <a:pt x="32" y="-1"/>
                    <a:pt x="26" y="1"/>
                    <a:pt x="24" y="7"/>
                  </a:cubicBezTo>
                  <a:lnTo>
                    <a:pt x="1" y="75"/>
                  </a:lnTo>
                  <a:cubicBezTo>
                    <a:pt x="-1" y="80"/>
                    <a:pt x="2" y="85"/>
                    <a:pt x="7" y="87"/>
                  </a:cubicBezTo>
                  <a:cubicBezTo>
                    <a:pt x="8" y="88"/>
                    <a:pt x="9" y="88"/>
                    <a:pt x="10" y="88"/>
                  </a:cubicBezTo>
                  <a:cubicBezTo>
                    <a:pt x="15" y="88"/>
                    <a:pt x="18" y="85"/>
                    <a:pt x="20" y="81"/>
                  </a:cubicBezTo>
                  <a:lnTo>
                    <a:pt x="43" y="13"/>
                  </a:lnTo>
                  <a:cubicBezTo>
                    <a:pt x="45" y="8"/>
                    <a:pt x="42" y="2"/>
                    <a:pt x="37" y="1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6" name="Google Shape;1826;p36"/>
            <p:cNvSpPr/>
            <p:nvPr/>
          </p:nvSpPr>
          <p:spPr>
            <a:xfrm>
              <a:off x="10666471" y="10434666"/>
              <a:ext cx="1633233" cy="853367"/>
            </a:xfrm>
            <a:custGeom>
              <a:rect b="b" l="l" r="r" t="t"/>
              <a:pathLst>
                <a:path extrusionOk="0" h="686" w="1312">
                  <a:moveTo>
                    <a:pt x="1291" y="575"/>
                  </a:moveTo>
                  <a:lnTo>
                    <a:pt x="1277" y="634"/>
                  </a:lnTo>
                  <a:cubicBezTo>
                    <a:pt x="1273" y="653"/>
                    <a:pt x="1256" y="666"/>
                    <a:pt x="1236" y="666"/>
                  </a:cubicBezTo>
                  <a:lnTo>
                    <a:pt x="525" y="666"/>
                  </a:lnTo>
                  <a:cubicBezTo>
                    <a:pt x="500" y="666"/>
                    <a:pt x="476" y="655"/>
                    <a:pt x="459" y="637"/>
                  </a:cubicBezTo>
                  <a:lnTo>
                    <a:pt x="31" y="161"/>
                  </a:lnTo>
                  <a:cubicBezTo>
                    <a:pt x="23" y="151"/>
                    <a:pt x="18" y="138"/>
                    <a:pt x="21" y="126"/>
                  </a:cubicBezTo>
                  <a:lnTo>
                    <a:pt x="34" y="54"/>
                  </a:lnTo>
                  <a:cubicBezTo>
                    <a:pt x="35" y="47"/>
                    <a:pt x="38" y="41"/>
                    <a:pt x="42" y="35"/>
                  </a:cubicBezTo>
                  <a:lnTo>
                    <a:pt x="489" y="523"/>
                  </a:lnTo>
                  <a:cubicBezTo>
                    <a:pt x="509" y="545"/>
                    <a:pt x="538" y="557"/>
                    <a:pt x="568" y="557"/>
                  </a:cubicBezTo>
                  <a:lnTo>
                    <a:pt x="1292" y="559"/>
                  </a:lnTo>
                  <a:cubicBezTo>
                    <a:pt x="1293" y="564"/>
                    <a:pt x="1292" y="569"/>
                    <a:pt x="1291" y="575"/>
                  </a:cubicBezTo>
                  <a:close/>
                  <a:moveTo>
                    <a:pt x="836" y="65"/>
                  </a:moveTo>
                  <a:lnTo>
                    <a:pt x="995" y="233"/>
                  </a:lnTo>
                  <a:cubicBezTo>
                    <a:pt x="978" y="243"/>
                    <a:pt x="960" y="251"/>
                    <a:pt x="942" y="258"/>
                  </a:cubicBezTo>
                  <a:lnTo>
                    <a:pt x="819" y="123"/>
                  </a:lnTo>
                  <a:cubicBezTo>
                    <a:pt x="810" y="114"/>
                    <a:pt x="800" y="107"/>
                    <a:pt x="789" y="102"/>
                  </a:cubicBezTo>
                  <a:cubicBezTo>
                    <a:pt x="779" y="98"/>
                    <a:pt x="767" y="95"/>
                    <a:pt x="755" y="95"/>
                  </a:cubicBezTo>
                  <a:lnTo>
                    <a:pt x="277" y="95"/>
                  </a:lnTo>
                  <a:cubicBezTo>
                    <a:pt x="267" y="95"/>
                    <a:pt x="259" y="101"/>
                    <a:pt x="254" y="110"/>
                  </a:cubicBezTo>
                  <a:cubicBezTo>
                    <a:pt x="253" y="112"/>
                    <a:pt x="253" y="115"/>
                    <a:pt x="252" y="117"/>
                  </a:cubicBezTo>
                  <a:cubicBezTo>
                    <a:pt x="251" y="122"/>
                    <a:pt x="252" y="127"/>
                    <a:pt x="254" y="131"/>
                  </a:cubicBezTo>
                  <a:cubicBezTo>
                    <a:pt x="255" y="134"/>
                    <a:pt x="257" y="136"/>
                    <a:pt x="258" y="137"/>
                  </a:cubicBezTo>
                  <a:lnTo>
                    <a:pt x="536" y="452"/>
                  </a:lnTo>
                  <a:cubicBezTo>
                    <a:pt x="552" y="471"/>
                    <a:pt x="575" y="482"/>
                    <a:pt x="601" y="482"/>
                  </a:cubicBezTo>
                  <a:lnTo>
                    <a:pt x="1047" y="482"/>
                  </a:lnTo>
                  <a:lnTo>
                    <a:pt x="1088" y="482"/>
                  </a:lnTo>
                  <a:cubicBezTo>
                    <a:pt x="1098" y="482"/>
                    <a:pt x="1108" y="476"/>
                    <a:pt x="1111" y="466"/>
                  </a:cubicBezTo>
                  <a:cubicBezTo>
                    <a:pt x="1115" y="457"/>
                    <a:pt x="1114" y="447"/>
                    <a:pt x="1107" y="439"/>
                  </a:cubicBezTo>
                  <a:lnTo>
                    <a:pt x="1041" y="367"/>
                  </a:lnTo>
                  <a:cubicBezTo>
                    <a:pt x="1058" y="357"/>
                    <a:pt x="1076" y="348"/>
                    <a:pt x="1092" y="337"/>
                  </a:cubicBezTo>
                  <a:lnTo>
                    <a:pt x="1281" y="536"/>
                  </a:lnTo>
                  <a:lnTo>
                    <a:pt x="1282" y="537"/>
                  </a:lnTo>
                  <a:cubicBezTo>
                    <a:pt x="1282" y="537"/>
                    <a:pt x="1283" y="539"/>
                    <a:pt x="1284" y="539"/>
                  </a:cubicBezTo>
                  <a:lnTo>
                    <a:pt x="568" y="538"/>
                  </a:lnTo>
                  <a:cubicBezTo>
                    <a:pt x="544" y="538"/>
                    <a:pt x="520" y="528"/>
                    <a:pt x="503" y="509"/>
                  </a:cubicBezTo>
                  <a:lnTo>
                    <a:pt x="58" y="23"/>
                  </a:lnTo>
                  <a:cubicBezTo>
                    <a:pt x="62" y="21"/>
                    <a:pt x="66" y="21"/>
                    <a:pt x="70" y="20"/>
                  </a:cubicBezTo>
                  <a:cubicBezTo>
                    <a:pt x="72" y="19"/>
                    <a:pt x="74" y="19"/>
                    <a:pt x="76" y="19"/>
                  </a:cubicBezTo>
                  <a:lnTo>
                    <a:pt x="759" y="32"/>
                  </a:lnTo>
                  <a:cubicBezTo>
                    <a:pt x="788" y="32"/>
                    <a:pt x="816" y="44"/>
                    <a:pt x="836" y="65"/>
                  </a:cubicBezTo>
                  <a:close/>
                  <a:moveTo>
                    <a:pt x="881" y="275"/>
                  </a:moveTo>
                  <a:lnTo>
                    <a:pt x="793" y="178"/>
                  </a:lnTo>
                  <a:cubicBezTo>
                    <a:pt x="787" y="172"/>
                    <a:pt x="780" y="167"/>
                    <a:pt x="774" y="162"/>
                  </a:cubicBezTo>
                  <a:lnTo>
                    <a:pt x="790" y="125"/>
                  </a:lnTo>
                  <a:cubicBezTo>
                    <a:pt x="795" y="128"/>
                    <a:pt x="800" y="132"/>
                    <a:pt x="804" y="137"/>
                  </a:cubicBezTo>
                  <a:lnTo>
                    <a:pt x="922" y="265"/>
                  </a:lnTo>
                  <a:cubicBezTo>
                    <a:pt x="907" y="269"/>
                    <a:pt x="890" y="273"/>
                    <a:pt x="881" y="275"/>
                  </a:cubicBezTo>
                  <a:close/>
                  <a:moveTo>
                    <a:pt x="295" y="149"/>
                  </a:moveTo>
                  <a:lnTo>
                    <a:pt x="273" y="125"/>
                  </a:lnTo>
                  <a:cubicBezTo>
                    <a:pt x="271" y="122"/>
                    <a:pt x="272" y="119"/>
                    <a:pt x="272" y="118"/>
                  </a:cubicBezTo>
                  <a:cubicBezTo>
                    <a:pt x="273" y="117"/>
                    <a:pt x="274" y="115"/>
                    <a:pt x="277" y="115"/>
                  </a:cubicBezTo>
                  <a:lnTo>
                    <a:pt x="755" y="115"/>
                  </a:lnTo>
                  <a:cubicBezTo>
                    <a:pt x="761" y="115"/>
                    <a:pt x="766" y="116"/>
                    <a:pt x="772" y="117"/>
                  </a:cubicBezTo>
                  <a:lnTo>
                    <a:pt x="756" y="154"/>
                  </a:lnTo>
                  <a:cubicBezTo>
                    <a:pt x="747" y="151"/>
                    <a:pt x="738" y="149"/>
                    <a:pt x="728" y="149"/>
                  </a:cubicBezTo>
                  <a:close/>
                  <a:moveTo>
                    <a:pt x="986" y="389"/>
                  </a:moveTo>
                  <a:lnTo>
                    <a:pt x="1022" y="375"/>
                  </a:lnTo>
                  <a:lnTo>
                    <a:pt x="1092" y="452"/>
                  </a:lnTo>
                  <a:cubicBezTo>
                    <a:pt x="1095" y="455"/>
                    <a:pt x="1093" y="457"/>
                    <a:pt x="1093" y="458"/>
                  </a:cubicBezTo>
                  <a:cubicBezTo>
                    <a:pt x="1093" y="460"/>
                    <a:pt x="1092" y="461"/>
                    <a:pt x="1088" y="461"/>
                  </a:cubicBezTo>
                  <a:lnTo>
                    <a:pt x="1051" y="461"/>
                  </a:lnTo>
                  <a:close/>
                  <a:moveTo>
                    <a:pt x="1307" y="540"/>
                  </a:moveTo>
                  <a:cubicBezTo>
                    <a:pt x="1306" y="538"/>
                    <a:pt x="1305" y="535"/>
                    <a:pt x="1304" y="534"/>
                  </a:cubicBezTo>
                  <a:cubicBezTo>
                    <a:pt x="1303" y="533"/>
                    <a:pt x="1303" y="532"/>
                    <a:pt x="1303" y="532"/>
                  </a:cubicBezTo>
                  <a:cubicBezTo>
                    <a:pt x="1302" y="531"/>
                    <a:pt x="1301" y="529"/>
                    <a:pt x="1300" y="528"/>
                  </a:cubicBezTo>
                  <a:cubicBezTo>
                    <a:pt x="1298" y="526"/>
                    <a:pt x="1297" y="524"/>
                    <a:pt x="1295" y="522"/>
                  </a:cubicBezTo>
                  <a:lnTo>
                    <a:pt x="1095" y="310"/>
                  </a:lnTo>
                  <a:cubicBezTo>
                    <a:pt x="1093" y="311"/>
                    <a:pt x="1090" y="314"/>
                    <a:pt x="1088" y="316"/>
                  </a:cubicBezTo>
                  <a:cubicBezTo>
                    <a:pt x="1066" y="331"/>
                    <a:pt x="1043" y="343"/>
                    <a:pt x="1021" y="355"/>
                  </a:cubicBezTo>
                  <a:lnTo>
                    <a:pt x="965" y="377"/>
                  </a:lnTo>
                  <a:cubicBezTo>
                    <a:pt x="962" y="378"/>
                    <a:pt x="959" y="380"/>
                    <a:pt x="959" y="383"/>
                  </a:cubicBezTo>
                  <a:cubicBezTo>
                    <a:pt x="958" y="386"/>
                    <a:pt x="959" y="390"/>
                    <a:pt x="961" y="392"/>
                  </a:cubicBezTo>
                  <a:lnTo>
                    <a:pt x="1025" y="461"/>
                  </a:lnTo>
                  <a:lnTo>
                    <a:pt x="601" y="461"/>
                  </a:lnTo>
                  <a:cubicBezTo>
                    <a:pt x="581" y="461"/>
                    <a:pt x="563" y="453"/>
                    <a:pt x="550" y="439"/>
                  </a:cubicBezTo>
                  <a:lnTo>
                    <a:pt x="313" y="169"/>
                  </a:lnTo>
                  <a:lnTo>
                    <a:pt x="728" y="169"/>
                  </a:lnTo>
                  <a:cubicBezTo>
                    <a:pt x="747" y="169"/>
                    <a:pt x="765" y="177"/>
                    <a:pt x="778" y="191"/>
                  </a:cubicBezTo>
                  <a:lnTo>
                    <a:pt x="870" y="293"/>
                  </a:lnTo>
                  <a:cubicBezTo>
                    <a:pt x="872" y="294"/>
                    <a:pt x="874" y="296"/>
                    <a:pt x="878" y="296"/>
                  </a:cubicBezTo>
                  <a:lnTo>
                    <a:pt x="879" y="296"/>
                  </a:lnTo>
                  <a:cubicBezTo>
                    <a:pt x="881" y="295"/>
                    <a:pt x="921" y="287"/>
                    <a:pt x="942" y="279"/>
                  </a:cubicBezTo>
                  <a:cubicBezTo>
                    <a:pt x="966" y="271"/>
                    <a:pt x="988" y="260"/>
                    <a:pt x="1009" y="248"/>
                  </a:cubicBezTo>
                  <a:cubicBezTo>
                    <a:pt x="1009" y="248"/>
                    <a:pt x="1011" y="247"/>
                    <a:pt x="1015" y="244"/>
                  </a:cubicBezTo>
                  <a:lnTo>
                    <a:pt x="1016" y="244"/>
                  </a:lnTo>
                  <a:cubicBezTo>
                    <a:pt x="1019" y="242"/>
                    <a:pt x="1022" y="240"/>
                    <a:pt x="1025" y="236"/>
                  </a:cubicBezTo>
                  <a:lnTo>
                    <a:pt x="1018" y="228"/>
                  </a:lnTo>
                  <a:lnTo>
                    <a:pt x="850" y="51"/>
                  </a:lnTo>
                  <a:cubicBezTo>
                    <a:pt x="827" y="27"/>
                    <a:pt x="794" y="12"/>
                    <a:pt x="760" y="11"/>
                  </a:cubicBezTo>
                  <a:lnTo>
                    <a:pt x="76" y="0"/>
                  </a:lnTo>
                  <a:lnTo>
                    <a:pt x="75" y="0"/>
                  </a:lnTo>
                  <a:cubicBezTo>
                    <a:pt x="75" y="0"/>
                    <a:pt x="74" y="0"/>
                    <a:pt x="73" y="0"/>
                  </a:cubicBezTo>
                  <a:cubicBezTo>
                    <a:pt x="70" y="0"/>
                    <a:pt x="68" y="0"/>
                    <a:pt x="65" y="0"/>
                  </a:cubicBezTo>
                  <a:cubicBezTo>
                    <a:pt x="62" y="1"/>
                    <a:pt x="58" y="2"/>
                    <a:pt x="55" y="3"/>
                  </a:cubicBezTo>
                  <a:cubicBezTo>
                    <a:pt x="34" y="10"/>
                    <a:pt x="18" y="28"/>
                    <a:pt x="14" y="51"/>
                  </a:cubicBezTo>
                  <a:lnTo>
                    <a:pt x="1" y="122"/>
                  </a:lnTo>
                  <a:cubicBezTo>
                    <a:pt x="-2" y="141"/>
                    <a:pt x="4" y="161"/>
                    <a:pt x="17" y="175"/>
                  </a:cubicBezTo>
                  <a:lnTo>
                    <a:pt x="444" y="650"/>
                  </a:lnTo>
                  <a:cubicBezTo>
                    <a:pt x="465" y="673"/>
                    <a:pt x="494" y="686"/>
                    <a:pt x="525" y="686"/>
                  </a:cubicBezTo>
                  <a:lnTo>
                    <a:pt x="1236" y="686"/>
                  </a:lnTo>
                  <a:cubicBezTo>
                    <a:pt x="1265" y="686"/>
                    <a:pt x="1290" y="666"/>
                    <a:pt x="1297" y="639"/>
                  </a:cubicBezTo>
                  <a:lnTo>
                    <a:pt x="1310" y="579"/>
                  </a:lnTo>
                  <a:cubicBezTo>
                    <a:pt x="1314" y="565"/>
                    <a:pt x="1312" y="552"/>
                    <a:pt x="1307" y="54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4273070" y="5741771"/>
              <a:ext cx="1164815" cy="590505"/>
            </a:xfrm>
            <a:custGeom>
              <a:rect b="b" l="l" r="r" t="t"/>
              <a:pathLst>
                <a:path extrusionOk="0" h="475" w="936">
                  <a:moveTo>
                    <a:pt x="930" y="379"/>
                  </a:moveTo>
                  <a:lnTo>
                    <a:pt x="629" y="20"/>
                  </a:lnTo>
                  <a:cubicBezTo>
                    <a:pt x="618" y="8"/>
                    <a:pt x="603" y="0"/>
                    <a:pt x="587" y="0"/>
                  </a:cubicBezTo>
                  <a:lnTo>
                    <a:pt x="46" y="3"/>
                  </a:lnTo>
                  <a:cubicBezTo>
                    <a:pt x="32" y="3"/>
                    <a:pt x="19" y="12"/>
                    <a:pt x="16" y="26"/>
                  </a:cubicBezTo>
                  <a:lnTo>
                    <a:pt x="0" y="95"/>
                  </a:lnTo>
                  <a:cubicBezTo>
                    <a:pt x="1" y="90"/>
                    <a:pt x="5" y="87"/>
                    <a:pt x="10" y="87"/>
                  </a:cubicBezTo>
                  <a:lnTo>
                    <a:pt x="555" y="87"/>
                  </a:lnTo>
                  <a:cubicBezTo>
                    <a:pt x="571" y="87"/>
                    <a:pt x="586" y="94"/>
                    <a:pt x="597" y="106"/>
                  </a:cubicBezTo>
                  <a:lnTo>
                    <a:pt x="915" y="465"/>
                  </a:lnTo>
                  <a:cubicBezTo>
                    <a:pt x="918" y="468"/>
                    <a:pt x="918" y="471"/>
                    <a:pt x="918" y="475"/>
                  </a:cubicBezTo>
                  <a:lnTo>
                    <a:pt x="935" y="402"/>
                  </a:lnTo>
                  <a:cubicBezTo>
                    <a:pt x="937" y="394"/>
                    <a:pt x="935" y="385"/>
                    <a:pt x="930" y="37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5415460" y="6334768"/>
              <a:ext cx="0" cy="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4273070" y="5850155"/>
              <a:ext cx="1142391" cy="495825"/>
            </a:xfrm>
            <a:custGeom>
              <a:rect b="b" l="l" r="r" t="t"/>
              <a:pathLst>
                <a:path extrusionOk="0" h="399" w="918">
                  <a:moveTo>
                    <a:pt x="453" y="332"/>
                  </a:moveTo>
                  <a:lnTo>
                    <a:pt x="431" y="332"/>
                  </a:lnTo>
                  <a:cubicBezTo>
                    <a:pt x="413" y="332"/>
                    <a:pt x="395" y="325"/>
                    <a:pt x="383" y="311"/>
                  </a:cubicBezTo>
                  <a:lnTo>
                    <a:pt x="184" y="99"/>
                  </a:lnTo>
                  <a:cubicBezTo>
                    <a:pt x="173" y="88"/>
                    <a:pt x="181" y="69"/>
                    <a:pt x="196" y="68"/>
                  </a:cubicBezTo>
                  <a:lnTo>
                    <a:pt x="502" y="60"/>
                  </a:lnTo>
                  <a:cubicBezTo>
                    <a:pt x="521" y="59"/>
                    <a:pt x="540" y="67"/>
                    <a:pt x="553" y="81"/>
                  </a:cubicBezTo>
                  <a:lnTo>
                    <a:pt x="757" y="301"/>
                  </a:lnTo>
                  <a:cubicBezTo>
                    <a:pt x="767" y="313"/>
                    <a:pt x="759" y="332"/>
                    <a:pt x="743" y="332"/>
                  </a:cubicBezTo>
                  <a:lnTo>
                    <a:pt x="582" y="332"/>
                  </a:lnTo>
                  <a:cubicBezTo>
                    <a:pt x="591" y="354"/>
                    <a:pt x="599" y="377"/>
                    <a:pt x="609" y="399"/>
                  </a:cubicBezTo>
                  <a:lnTo>
                    <a:pt x="906" y="399"/>
                  </a:lnTo>
                  <a:cubicBezTo>
                    <a:pt x="916" y="399"/>
                    <a:pt x="922" y="386"/>
                    <a:pt x="915" y="378"/>
                  </a:cubicBezTo>
                  <a:lnTo>
                    <a:pt x="597" y="19"/>
                  </a:lnTo>
                  <a:cubicBezTo>
                    <a:pt x="586" y="7"/>
                    <a:pt x="571" y="0"/>
                    <a:pt x="555" y="0"/>
                  </a:cubicBezTo>
                  <a:lnTo>
                    <a:pt x="10" y="0"/>
                  </a:lnTo>
                  <a:cubicBezTo>
                    <a:pt x="1" y="0"/>
                    <a:pt x="-4" y="11"/>
                    <a:pt x="3" y="17"/>
                  </a:cubicBezTo>
                  <a:lnTo>
                    <a:pt x="371" y="380"/>
                  </a:lnTo>
                  <a:cubicBezTo>
                    <a:pt x="383" y="392"/>
                    <a:pt x="398" y="399"/>
                    <a:pt x="415" y="399"/>
                  </a:cubicBezTo>
                  <a:lnTo>
                    <a:pt x="479" y="399"/>
                  </a:lnTo>
                  <a:cubicBezTo>
                    <a:pt x="469" y="376"/>
                    <a:pt x="461" y="354"/>
                    <a:pt x="453" y="332"/>
                  </a:cubicBez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4260612" y="5730559"/>
              <a:ext cx="1189730" cy="626633"/>
            </a:xfrm>
            <a:custGeom>
              <a:rect b="b" l="l" r="r" t="t"/>
              <a:pathLst>
                <a:path extrusionOk="0" h="504" w="956">
                  <a:moveTo>
                    <a:pt x="916" y="485"/>
                  </a:moveTo>
                  <a:lnTo>
                    <a:pt x="625" y="485"/>
                  </a:lnTo>
                  <a:cubicBezTo>
                    <a:pt x="619" y="469"/>
                    <a:pt x="613" y="454"/>
                    <a:pt x="607" y="438"/>
                  </a:cubicBezTo>
                  <a:lnTo>
                    <a:pt x="753" y="438"/>
                  </a:lnTo>
                  <a:cubicBezTo>
                    <a:pt x="764" y="438"/>
                    <a:pt x="774" y="432"/>
                    <a:pt x="779" y="421"/>
                  </a:cubicBezTo>
                  <a:cubicBezTo>
                    <a:pt x="783" y="411"/>
                    <a:pt x="781" y="399"/>
                    <a:pt x="774" y="391"/>
                  </a:cubicBezTo>
                  <a:lnTo>
                    <a:pt x="762" y="378"/>
                  </a:lnTo>
                  <a:lnTo>
                    <a:pt x="571" y="170"/>
                  </a:lnTo>
                  <a:cubicBezTo>
                    <a:pt x="555" y="154"/>
                    <a:pt x="534" y="145"/>
                    <a:pt x="512" y="146"/>
                  </a:cubicBezTo>
                  <a:lnTo>
                    <a:pt x="206" y="155"/>
                  </a:lnTo>
                  <a:cubicBezTo>
                    <a:pt x="202" y="155"/>
                    <a:pt x="198" y="156"/>
                    <a:pt x="195" y="157"/>
                  </a:cubicBezTo>
                  <a:cubicBezTo>
                    <a:pt x="189" y="160"/>
                    <a:pt x="184" y="165"/>
                    <a:pt x="181" y="172"/>
                  </a:cubicBezTo>
                  <a:cubicBezTo>
                    <a:pt x="178" y="178"/>
                    <a:pt x="178" y="185"/>
                    <a:pt x="180" y="192"/>
                  </a:cubicBezTo>
                  <a:cubicBezTo>
                    <a:pt x="182" y="196"/>
                    <a:pt x="184" y="199"/>
                    <a:pt x="187" y="202"/>
                  </a:cubicBezTo>
                  <a:lnTo>
                    <a:pt x="386" y="414"/>
                  </a:lnTo>
                  <a:cubicBezTo>
                    <a:pt x="400" y="429"/>
                    <a:pt x="420" y="438"/>
                    <a:pt x="441" y="438"/>
                  </a:cubicBezTo>
                  <a:lnTo>
                    <a:pt x="456" y="438"/>
                  </a:lnTo>
                  <a:cubicBezTo>
                    <a:pt x="462" y="454"/>
                    <a:pt x="468" y="469"/>
                    <a:pt x="474" y="485"/>
                  </a:cubicBezTo>
                  <a:lnTo>
                    <a:pt x="425" y="485"/>
                  </a:lnTo>
                  <a:cubicBezTo>
                    <a:pt x="411" y="485"/>
                    <a:pt x="397" y="479"/>
                    <a:pt x="388" y="469"/>
                  </a:cubicBezTo>
                  <a:lnTo>
                    <a:pt x="20" y="105"/>
                  </a:lnTo>
                  <a:lnTo>
                    <a:pt x="565" y="105"/>
                  </a:lnTo>
                  <a:cubicBezTo>
                    <a:pt x="578" y="105"/>
                    <a:pt x="591" y="111"/>
                    <a:pt x="599" y="121"/>
                  </a:cubicBezTo>
                  <a:lnTo>
                    <a:pt x="918" y="480"/>
                  </a:lnTo>
                  <a:cubicBezTo>
                    <a:pt x="918" y="481"/>
                    <a:pt x="918" y="481"/>
                    <a:pt x="918" y="482"/>
                  </a:cubicBezTo>
                  <a:lnTo>
                    <a:pt x="918" y="483"/>
                  </a:lnTo>
                  <a:lnTo>
                    <a:pt x="918" y="484"/>
                  </a:lnTo>
                  <a:cubicBezTo>
                    <a:pt x="917" y="484"/>
                    <a:pt x="917" y="485"/>
                    <a:pt x="916" y="485"/>
                  </a:cubicBezTo>
                  <a:close/>
                  <a:moveTo>
                    <a:pt x="750" y="394"/>
                  </a:moveTo>
                  <a:lnTo>
                    <a:pt x="759" y="404"/>
                  </a:lnTo>
                  <a:cubicBezTo>
                    <a:pt x="762" y="408"/>
                    <a:pt x="761" y="412"/>
                    <a:pt x="761" y="413"/>
                  </a:cubicBezTo>
                  <a:cubicBezTo>
                    <a:pt x="760" y="414"/>
                    <a:pt x="758" y="418"/>
                    <a:pt x="753" y="418"/>
                  </a:cubicBezTo>
                  <a:lnTo>
                    <a:pt x="600" y="418"/>
                  </a:lnTo>
                  <a:cubicBezTo>
                    <a:pt x="597" y="410"/>
                    <a:pt x="594" y="402"/>
                    <a:pt x="592" y="394"/>
                  </a:cubicBezTo>
                  <a:close/>
                  <a:moveTo>
                    <a:pt x="223" y="173"/>
                  </a:moveTo>
                  <a:lnTo>
                    <a:pt x="407" y="370"/>
                  </a:lnTo>
                  <a:cubicBezTo>
                    <a:pt x="416" y="380"/>
                    <a:pt x="428" y="387"/>
                    <a:pt x="441" y="391"/>
                  </a:cubicBezTo>
                  <a:cubicBezTo>
                    <a:pt x="443" y="400"/>
                    <a:pt x="446" y="409"/>
                    <a:pt x="449" y="418"/>
                  </a:cubicBezTo>
                  <a:lnTo>
                    <a:pt x="441" y="418"/>
                  </a:lnTo>
                  <a:cubicBezTo>
                    <a:pt x="425" y="418"/>
                    <a:pt x="411" y="412"/>
                    <a:pt x="400" y="400"/>
                  </a:cubicBezTo>
                  <a:lnTo>
                    <a:pt x="201" y="188"/>
                  </a:lnTo>
                  <a:cubicBezTo>
                    <a:pt x="198" y="184"/>
                    <a:pt x="199" y="181"/>
                    <a:pt x="199" y="180"/>
                  </a:cubicBezTo>
                  <a:cubicBezTo>
                    <a:pt x="200" y="178"/>
                    <a:pt x="202" y="174"/>
                    <a:pt x="207" y="174"/>
                  </a:cubicBezTo>
                  <a:close/>
                  <a:moveTo>
                    <a:pt x="35" y="37"/>
                  </a:moveTo>
                  <a:cubicBezTo>
                    <a:pt x="38" y="29"/>
                    <a:pt x="46" y="22"/>
                    <a:pt x="56" y="22"/>
                  </a:cubicBezTo>
                  <a:lnTo>
                    <a:pt x="597" y="19"/>
                  </a:lnTo>
                  <a:cubicBezTo>
                    <a:pt x="599" y="19"/>
                    <a:pt x="602" y="20"/>
                    <a:pt x="605" y="20"/>
                  </a:cubicBezTo>
                  <a:lnTo>
                    <a:pt x="582" y="88"/>
                  </a:lnTo>
                  <a:cubicBezTo>
                    <a:pt x="576" y="87"/>
                    <a:pt x="571" y="86"/>
                    <a:pt x="565" y="86"/>
                  </a:cubicBezTo>
                  <a:lnTo>
                    <a:pt x="24" y="86"/>
                  </a:lnTo>
                  <a:close/>
                  <a:moveTo>
                    <a:pt x="933" y="394"/>
                  </a:moveTo>
                  <a:cubicBezTo>
                    <a:pt x="935" y="398"/>
                    <a:pt x="937" y="403"/>
                    <a:pt x="935" y="409"/>
                  </a:cubicBezTo>
                  <a:lnTo>
                    <a:pt x="924" y="458"/>
                  </a:lnTo>
                  <a:lnTo>
                    <a:pt x="614" y="108"/>
                  </a:lnTo>
                  <a:cubicBezTo>
                    <a:pt x="610" y="103"/>
                    <a:pt x="605" y="99"/>
                    <a:pt x="600" y="96"/>
                  </a:cubicBezTo>
                  <a:lnTo>
                    <a:pt x="623" y="28"/>
                  </a:lnTo>
                  <a:cubicBezTo>
                    <a:pt x="626" y="30"/>
                    <a:pt x="629" y="32"/>
                    <a:pt x="631" y="35"/>
                  </a:cubicBezTo>
                  <a:close/>
                  <a:moveTo>
                    <a:pt x="948" y="381"/>
                  </a:moveTo>
                  <a:lnTo>
                    <a:pt x="646" y="22"/>
                  </a:lnTo>
                  <a:cubicBezTo>
                    <a:pt x="634" y="8"/>
                    <a:pt x="616" y="0"/>
                    <a:pt x="597" y="0"/>
                  </a:cubicBezTo>
                  <a:lnTo>
                    <a:pt x="596" y="0"/>
                  </a:lnTo>
                  <a:lnTo>
                    <a:pt x="56" y="2"/>
                  </a:lnTo>
                  <a:cubicBezTo>
                    <a:pt x="37" y="2"/>
                    <a:pt x="21" y="14"/>
                    <a:pt x="16" y="33"/>
                  </a:cubicBezTo>
                  <a:lnTo>
                    <a:pt x="0" y="101"/>
                  </a:lnTo>
                  <a:cubicBezTo>
                    <a:pt x="0" y="102"/>
                    <a:pt x="0" y="103"/>
                    <a:pt x="0" y="104"/>
                  </a:cubicBezTo>
                  <a:lnTo>
                    <a:pt x="0" y="105"/>
                  </a:lnTo>
                  <a:cubicBezTo>
                    <a:pt x="-1" y="110"/>
                    <a:pt x="2" y="116"/>
                    <a:pt x="5" y="120"/>
                  </a:cubicBezTo>
                  <a:lnTo>
                    <a:pt x="373" y="484"/>
                  </a:lnTo>
                  <a:cubicBezTo>
                    <a:pt x="388" y="497"/>
                    <a:pt x="405" y="504"/>
                    <a:pt x="425" y="504"/>
                  </a:cubicBezTo>
                  <a:lnTo>
                    <a:pt x="489" y="504"/>
                  </a:lnTo>
                  <a:cubicBezTo>
                    <a:pt x="492" y="504"/>
                    <a:pt x="495" y="502"/>
                    <a:pt x="497" y="500"/>
                  </a:cubicBezTo>
                  <a:cubicBezTo>
                    <a:pt x="499" y="497"/>
                    <a:pt x="499" y="493"/>
                    <a:pt x="498" y="490"/>
                  </a:cubicBezTo>
                  <a:cubicBezTo>
                    <a:pt x="488" y="469"/>
                    <a:pt x="481" y="448"/>
                    <a:pt x="473" y="425"/>
                  </a:cubicBezTo>
                  <a:cubicBezTo>
                    <a:pt x="468" y="410"/>
                    <a:pt x="463" y="395"/>
                    <a:pt x="459" y="380"/>
                  </a:cubicBezTo>
                  <a:cubicBezTo>
                    <a:pt x="457" y="376"/>
                    <a:pt x="454" y="374"/>
                    <a:pt x="451" y="373"/>
                  </a:cubicBezTo>
                  <a:cubicBezTo>
                    <a:pt x="440" y="370"/>
                    <a:pt x="430" y="365"/>
                    <a:pt x="422" y="356"/>
                  </a:cubicBezTo>
                  <a:lnTo>
                    <a:pt x="250" y="173"/>
                  </a:lnTo>
                  <a:lnTo>
                    <a:pt x="512" y="165"/>
                  </a:lnTo>
                  <a:cubicBezTo>
                    <a:pt x="529" y="165"/>
                    <a:pt x="545" y="172"/>
                    <a:pt x="556" y="184"/>
                  </a:cubicBezTo>
                  <a:lnTo>
                    <a:pt x="732" y="374"/>
                  </a:lnTo>
                  <a:lnTo>
                    <a:pt x="579" y="374"/>
                  </a:lnTo>
                  <a:cubicBezTo>
                    <a:pt x="575" y="374"/>
                    <a:pt x="573" y="376"/>
                    <a:pt x="571" y="378"/>
                  </a:cubicBezTo>
                  <a:cubicBezTo>
                    <a:pt x="569" y="381"/>
                    <a:pt x="569" y="384"/>
                    <a:pt x="569" y="387"/>
                  </a:cubicBezTo>
                  <a:cubicBezTo>
                    <a:pt x="573" y="403"/>
                    <a:pt x="578" y="417"/>
                    <a:pt x="583" y="432"/>
                  </a:cubicBezTo>
                  <a:cubicBezTo>
                    <a:pt x="591" y="455"/>
                    <a:pt x="601" y="477"/>
                    <a:pt x="611" y="499"/>
                  </a:cubicBezTo>
                  <a:cubicBezTo>
                    <a:pt x="612" y="502"/>
                    <a:pt x="616" y="504"/>
                    <a:pt x="619" y="504"/>
                  </a:cubicBezTo>
                  <a:lnTo>
                    <a:pt x="916" y="504"/>
                  </a:lnTo>
                  <a:cubicBezTo>
                    <a:pt x="924" y="504"/>
                    <a:pt x="933" y="499"/>
                    <a:pt x="936" y="491"/>
                  </a:cubicBezTo>
                  <a:cubicBezTo>
                    <a:pt x="936" y="491"/>
                    <a:pt x="936" y="490"/>
                    <a:pt x="937" y="490"/>
                  </a:cubicBezTo>
                  <a:cubicBezTo>
                    <a:pt x="937" y="489"/>
                    <a:pt x="937" y="489"/>
                    <a:pt x="937" y="488"/>
                  </a:cubicBezTo>
                  <a:cubicBezTo>
                    <a:pt x="937" y="487"/>
                    <a:pt x="937" y="487"/>
                    <a:pt x="937" y="487"/>
                  </a:cubicBezTo>
                  <a:cubicBezTo>
                    <a:pt x="937" y="486"/>
                    <a:pt x="937" y="486"/>
                    <a:pt x="937" y="486"/>
                  </a:cubicBezTo>
                  <a:lnTo>
                    <a:pt x="955" y="413"/>
                  </a:lnTo>
                  <a:cubicBezTo>
                    <a:pt x="958" y="402"/>
                    <a:pt x="955" y="391"/>
                    <a:pt x="948" y="381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4293002" y="8319313"/>
              <a:ext cx="994142" cy="966734"/>
            </a:xfrm>
            <a:custGeom>
              <a:rect b="b" l="l" r="r" t="t"/>
              <a:pathLst>
                <a:path extrusionOk="0" h="777" w="799">
                  <a:moveTo>
                    <a:pt x="244" y="288"/>
                  </a:moveTo>
                  <a:lnTo>
                    <a:pt x="214" y="92"/>
                  </a:lnTo>
                  <a:cubicBezTo>
                    <a:pt x="213" y="83"/>
                    <a:pt x="223" y="76"/>
                    <a:pt x="231" y="80"/>
                  </a:cubicBezTo>
                  <a:lnTo>
                    <a:pt x="422" y="179"/>
                  </a:lnTo>
                  <a:cubicBezTo>
                    <a:pt x="430" y="182"/>
                    <a:pt x="441" y="182"/>
                    <a:pt x="448" y="176"/>
                  </a:cubicBezTo>
                  <a:lnTo>
                    <a:pt x="684" y="0"/>
                  </a:lnTo>
                  <a:lnTo>
                    <a:pt x="581" y="266"/>
                  </a:lnTo>
                  <a:cubicBezTo>
                    <a:pt x="577" y="277"/>
                    <a:pt x="581" y="289"/>
                    <a:pt x="590" y="295"/>
                  </a:cubicBezTo>
                  <a:lnTo>
                    <a:pt x="799" y="434"/>
                  </a:lnTo>
                  <a:lnTo>
                    <a:pt x="491" y="478"/>
                  </a:lnTo>
                  <a:cubicBezTo>
                    <a:pt x="483" y="479"/>
                    <a:pt x="477" y="484"/>
                    <a:pt x="473" y="491"/>
                  </a:cubicBezTo>
                  <a:lnTo>
                    <a:pt x="329" y="777"/>
                  </a:lnTo>
                  <a:lnTo>
                    <a:pt x="272" y="517"/>
                  </a:lnTo>
                  <a:cubicBezTo>
                    <a:pt x="270" y="505"/>
                    <a:pt x="260" y="497"/>
                    <a:pt x="248" y="498"/>
                  </a:cubicBezTo>
                  <a:lnTo>
                    <a:pt x="0" y="511"/>
                  </a:lnTo>
                  <a:lnTo>
                    <a:pt x="236" y="309"/>
                  </a:lnTo>
                  <a:cubicBezTo>
                    <a:pt x="242" y="304"/>
                    <a:pt x="245" y="296"/>
                    <a:pt x="244" y="28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2" name="Google Shape;1832;p36"/>
            <p:cNvSpPr/>
            <p:nvPr/>
          </p:nvSpPr>
          <p:spPr>
            <a:xfrm>
              <a:off x="4241925" y="8260761"/>
              <a:ext cx="1057676" cy="1037744"/>
            </a:xfrm>
            <a:custGeom>
              <a:rect b="b" l="l" r="r" t="t"/>
              <a:pathLst>
                <a:path extrusionOk="0" h="834" w="850">
                  <a:moveTo>
                    <a:pt x="531" y="515"/>
                  </a:moveTo>
                  <a:cubicBezTo>
                    <a:pt x="519" y="517"/>
                    <a:pt x="510" y="524"/>
                    <a:pt x="505" y="534"/>
                  </a:cubicBezTo>
                  <a:lnTo>
                    <a:pt x="374" y="795"/>
                  </a:lnTo>
                  <a:lnTo>
                    <a:pt x="323" y="562"/>
                  </a:lnTo>
                  <a:cubicBezTo>
                    <a:pt x="323" y="561"/>
                    <a:pt x="323" y="561"/>
                    <a:pt x="323" y="561"/>
                  </a:cubicBezTo>
                  <a:cubicBezTo>
                    <a:pt x="323" y="559"/>
                    <a:pt x="322" y="558"/>
                    <a:pt x="321" y="556"/>
                  </a:cubicBezTo>
                  <a:cubicBezTo>
                    <a:pt x="321" y="555"/>
                    <a:pt x="321" y="555"/>
                    <a:pt x="320" y="554"/>
                  </a:cubicBezTo>
                  <a:cubicBezTo>
                    <a:pt x="320" y="553"/>
                    <a:pt x="319" y="551"/>
                    <a:pt x="319" y="551"/>
                  </a:cubicBezTo>
                  <a:cubicBezTo>
                    <a:pt x="318" y="550"/>
                    <a:pt x="318" y="549"/>
                    <a:pt x="317" y="549"/>
                  </a:cubicBezTo>
                  <a:cubicBezTo>
                    <a:pt x="317" y="548"/>
                    <a:pt x="316" y="547"/>
                    <a:pt x="315" y="546"/>
                  </a:cubicBezTo>
                  <a:cubicBezTo>
                    <a:pt x="314" y="545"/>
                    <a:pt x="314" y="545"/>
                    <a:pt x="313" y="544"/>
                  </a:cubicBezTo>
                  <a:cubicBezTo>
                    <a:pt x="312" y="544"/>
                    <a:pt x="312" y="543"/>
                    <a:pt x="311" y="542"/>
                  </a:cubicBezTo>
                  <a:cubicBezTo>
                    <a:pt x="310" y="542"/>
                    <a:pt x="309" y="541"/>
                    <a:pt x="308" y="541"/>
                  </a:cubicBezTo>
                  <a:cubicBezTo>
                    <a:pt x="308" y="540"/>
                    <a:pt x="307" y="539"/>
                    <a:pt x="307" y="539"/>
                  </a:cubicBezTo>
                  <a:cubicBezTo>
                    <a:pt x="305" y="539"/>
                    <a:pt x="304" y="538"/>
                    <a:pt x="304" y="538"/>
                  </a:cubicBezTo>
                  <a:cubicBezTo>
                    <a:pt x="302" y="538"/>
                    <a:pt x="302" y="537"/>
                    <a:pt x="301" y="537"/>
                  </a:cubicBezTo>
                  <a:cubicBezTo>
                    <a:pt x="300" y="536"/>
                    <a:pt x="299" y="536"/>
                    <a:pt x="298" y="536"/>
                  </a:cubicBezTo>
                  <a:cubicBezTo>
                    <a:pt x="297" y="536"/>
                    <a:pt x="296" y="536"/>
                    <a:pt x="296" y="536"/>
                  </a:cubicBezTo>
                  <a:cubicBezTo>
                    <a:pt x="294" y="535"/>
                    <a:pt x="293" y="535"/>
                    <a:pt x="292" y="535"/>
                  </a:cubicBezTo>
                  <a:cubicBezTo>
                    <a:pt x="291" y="535"/>
                    <a:pt x="291" y="535"/>
                    <a:pt x="290" y="535"/>
                  </a:cubicBezTo>
                  <a:cubicBezTo>
                    <a:pt x="289" y="535"/>
                    <a:pt x="289" y="535"/>
                    <a:pt x="288" y="535"/>
                  </a:cubicBezTo>
                  <a:lnTo>
                    <a:pt x="280" y="536"/>
                  </a:lnTo>
                  <a:lnTo>
                    <a:pt x="69" y="546"/>
                  </a:lnTo>
                  <a:lnTo>
                    <a:pt x="283" y="365"/>
                  </a:lnTo>
                  <a:cubicBezTo>
                    <a:pt x="293" y="356"/>
                    <a:pt x="297" y="345"/>
                    <a:pt x="295" y="333"/>
                  </a:cubicBezTo>
                  <a:lnTo>
                    <a:pt x="265" y="137"/>
                  </a:lnTo>
                  <a:cubicBezTo>
                    <a:pt x="265" y="137"/>
                    <a:pt x="265" y="136"/>
                    <a:pt x="266" y="136"/>
                  </a:cubicBezTo>
                  <a:lnTo>
                    <a:pt x="267" y="136"/>
                  </a:lnTo>
                  <a:lnTo>
                    <a:pt x="268" y="136"/>
                  </a:lnTo>
                  <a:lnTo>
                    <a:pt x="458" y="234"/>
                  </a:lnTo>
                  <a:cubicBezTo>
                    <a:pt x="460" y="235"/>
                    <a:pt x="461" y="235"/>
                    <a:pt x="463" y="236"/>
                  </a:cubicBezTo>
                  <a:cubicBezTo>
                    <a:pt x="472" y="239"/>
                    <a:pt x="482" y="238"/>
                    <a:pt x="490" y="234"/>
                  </a:cubicBezTo>
                  <a:cubicBezTo>
                    <a:pt x="491" y="233"/>
                    <a:pt x="493" y="232"/>
                    <a:pt x="495" y="231"/>
                  </a:cubicBezTo>
                  <a:lnTo>
                    <a:pt x="703" y="76"/>
                  </a:lnTo>
                  <a:lnTo>
                    <a:pt x="613" y="309"/>
                  </a:lnTo>
                  <a:cubicBezTo>
                    <a:pt x="607" y="323"/>
                    <a:pt x="611" y="337"/>
                    <a:pt x="621" y="347"/>
                  </a:cubicBezTo>
                  <a:cubicBezTo>
                    <a:pt x="622" y="348"/>
                    <a:pt x="624" y="349"/>
                    <a:pt x="626" y="350"/>
                  </a:cubicBezTo>
                  <a:lnTo>
                    <a:pt x="813" y="475"/>
                  </a:lnTo>
                  <a:close/>
                  <a:moveTo>
                    <a:pt x="849" y="484"/>
                  </a:moveTo>
                  <a:lnTo>
                    <a:pt x="850" y="484"/>
                  </a:lnTo>
                  <a:cubicBezTo>
                    <a:pt x="850" y="483"/>
                    <a:pt x="850" y="483"/>
                    <a:pt x="850" y="482"/>
                  </a:cubicBezTo>
                  <a:lnTo>
                    <a:pt x="850" y="481"/>
                  </a:lnTo>
                  <a:cubicBezTo>
                    <a:pt x="850" y="481"/>
                    <a:pt x="850" y="480"/>
                    <a:pt x="849" y="479"/>
                  </a:cubicBezTo>
                  <a:lnTo>
                    <a:pt x="849" y="478"/>
                  </a:lnTo>
                  <a:cubicBezTo>
                    <a:pt x="848" y="477"/>
                    <a:pt x="848" y="476"/>
                    <a:pt x="848" y="476"/>
                  </a:cubicBezTo>
                  <a:cubicBezTo>
                    <a:pt x="848" y="475"/>
                    <a:pt x="848" y="475"/>
                    <a:pt x="848" y="475"/>
                  </a:cubicBezTo>
                  <a:lnTo>
                    <a:pt x="823" y="445"/>
                  </a:lnTo>
                  <a:cubicBezTo>
                    <a:pt x="812" y="430"/>
                    <a:pt x="798" y="418"/>
                    <a:pt x="783" y="408"/>
                  </a:cubicBezTo>
                  <a:lnTo>
                    <a:pt x="634" y="309"/>
                  </a:lnTo>
                  <a:lnTo>
                    <a:pt x="734" y="51"/>
                  </a:lnTo>
                  <a:cubicBezTo>
                    <a:pt x="734" y="50"/>
                    <a:pt x="734" y="49"/>
                    <a:pt x="735" y="49"/>
                  </a:cubicBezTo>
                  <a:lnTo>
                    <a:pt x="735" y="48"/>
                  </a:lnTo>
                  <a:lnTo>
                    <a:pt x="735" y="47"/>
                  </a:lnTo>
                  <a:lnTo>
                    <a:pt x="735" y="46"/>
                  </a:lnTo>
                  <a:cubicBezTo>
                    <a:pt x="735" y="46"/>
                    <a:pt x="735" y="45"/>
                    <a:pt x="735" y="44"/>
                  </a:cubicBezTo>
                  <a:cubicBezTo>
                    <a:pt x="734" y="44"/>
                    <a:pt x="734" y="44"/>
                    <a:pt x="734" y="44"/>
                  </a:cubicBezTo>
                  <a:cubicBezTo>
                    <a:pt x="734" y="43"/>
                    <a:pt x="733" y="43"/>
                    <a:pt x="733" y="43"/>
                  </a:cubicBezTo>
                  <a:cubicBezTo>
                    <a:pt x="733" y="42"/>
                    <a:pt x="733" y="42"/>
                    <a:pt x="733" y="42"/>
                  </a:cubicBezTo>
                  <a:lnTo>
                    <a:pt x="733" y="41"/>
                  </a:lnTo>
                  <a:lnTo>
                    <a:pt x="714" y="17"/>
                  </a:lnTo>
                  <a:cubicBezTo>
                    <a:pt x="698" y="-2"/>
                    <a:pt x="670" y="-6"/>
                    <a:pt x="651" y="9"/>
                  </a:cubicBezTo>
                  <a:lnTo>
                    <a:pt x="442" y="164"/>
                  </a:lnTo>
                  <a:cubicBezTo>
                    <a:pt x="438" y="168"/>
                    <a:pt x="432" y="168"/>
                    <a:pt x="427" y="166"/>
                  </a:cubicBezTo>
                  <a:lnTo>
                    <a:pt x="245" y="72"/>
                  </a:lnTo>
                  <a:cubicBezTo>
                    <a:pt x="236" y="67"/>
                    <a:pt x="225" y="68"/>
                    <a:pt x="217" y="74"/>
                  </a:cubicBezTo>
                  <a:cubicBezTo>
                    <a:pt x="209" y="80"/>
                    <a:pt x="205" y="90"/>
                    <a:pt x="206" y="100"/>
                  </a:cubicBezTo>
                  <a:lnTo>
                    <a:pt x="235" y="285"/>
                  </a:lnTo>
                  <a:cubicBezTo>
                    <a:pt x="236" y="290"/>
                    <a:pt x="234" y="295"/>
                    <a:pt x="230" y="298"/>
                  </a:cubicBezTo>
                  <a:lnTo>
                    <a:pt x="13" y="483"/>
                  </a:lnTo>
                  <a:cubicBezTo>
                    <a:pt x="-2" y="495"/>
                    <a:pt x="-4" y="517"/>
                    <a:pt x="8" y="533"/>
                  </a:cubicBezTo>
                  <a:lnTo>
                    <a:pt x="32" y="564"/>
                  </a:lnTo>
                  <a:lnTo>
                    <a:pt x="33" y="564"/>
                  </a:lnTo>
                  <a:cubicBezTo>
                    <a:pt x="34" y="564"/>
                    <a:pt x="35" y="566"/>
                    <a:pt x="36" y="566"/>
                  </a:cubicBezTo>
                  <a:cubicBezTo>
                    <a:pt x="37" y="567"/>
                    <a:pt x="38" y="567"/>
                    <a:pt x="39" y="567"/>
                  </a:cubicBezTo>
                  <a:lnTo>
                    <a:pt x="40" y="567"/>
                  </a:lnTo>
                  <a:lnTo>
                    <a:pt x="41" y="567"/>
                  </a:lnTo>
                  <a:lnTo>
                    <a:pt x="272" y="556"/>
                  </a:lnTo>
                  <a:lnTo>
                    <a:pt x="314" y="752"/>
                  </a:lnTo>
                  <a:cubicBezTo>
                    <a:pt x="318" y="769"/>
                    <a:pt x="326" y="785"/>
                    <a:pt x="336" y="799"/>
                  </a:cubicBezTo>
                  <a:lnTo>
                    <a:pt x="362" y="830"/>
                  </a:lnTo>
                  <a:cubicBezTo>
                    <a:pt x="362" y="831"/>
                    <a:pt x="363" y="831"/>
                    <a:pt x="363" y="831"/>
                  </a:cubicBezTo>
                  <a:cubicBezTo>
                    <a:pt x="364" y="832"/>
                    <a:pt x="365" y="833"/>
                    <a:pt x="366" y="833"/>
                  </a:cubicBezTo>
                  <a:cubicBezTo>
                    <a:pt x="367" y="834"/>
                    <a:pt x="368" y="834"/>
                    <a:pt x="369" y="834"/>
                  </a:cubicBezTo>
                  <a:lnTo>
                    <a:pt x="370" y="834"/>
                  </a:lnTo>
                  <a:cubicBezTo>
                    <a:pt x="371" y="834"/>
                    <a:pt x="373" y="834"/>
                    <a:pt x="374" y="833"/>
                  </a:cubicBezTo>
                  <a:lnTo>
                    <a:pt x="375" y="833"/>
                  </a:lnTo>
                  <a:lnTo>
                    <a:pt x="376" y="832"/>
                  </a:lnTo>
                  <a:cubicBezTo>
                    <a:pt x="377" y="832"/>
                    <a:pt x="377" y="832"/>
                    <a:pt x="377" y="831"/>
                  </a:cubicBezTo>
                  <a:cubicBezTo>
                    <a:pt x="378" y="830"/>
                    <a:pt x="379" y="830"/>
                    <a:pt x="379" y="829"/>
                  </a:cubicBezTo>
                  <a:lnTo>
                    <a:pt x="523" y="543"/>
                  </a:lnTo>
                  <a:cubicBezTo>
                    <a:pt x="525" y="539"/>
                    <a:pt x="529" y="536"/>
                    <a:pt x="534" y="535"/>
                  </a:cubicBezTo>
                  <a:lnTo>
                    <a:pt x="841" y="491"/>
                  </a:lnTo>
                  <a:cubicBezTo>
                    <a:pt x="842" y="491"/>
                    <a:pt x="842" y="491"/>
                    <a:pt x="843" y="491"/>
                  </a:cubicBezTo>
                  <a:cubicBezTo>
                    <a:pt x="844" y="491"/>
                    <a:pt x="844" y="491"/>
                    <a:pt x="844" y="491"/>
                  </a:cubicBezTo>
                  <a:cubicBezTo>
                    <a:pt x="845" y="490"/>
                    <a:pt x="846" y="489"/>
                    <a:pt x="847" y="489"/>
                  </a:cubicBezTo>
                  <a:lnTo>
                    <a:pt x="847" y="488"/>
                  </a:lnTo>
                  <a:lnTo>
                    <a:pt x="848" y="487"/>
                  </a:lnTo>
                  <a:lnTo>
                    <a:pt x="848" y="486"/>
                  </a:lnTo>
                  <a:cubicBezTo>
                    <a:pt x="849" y="486"/>
                    <a:pt x="849" y="485"/>
                    <a:pt x="849" y="484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3" name="Google Shape;1833;p36"/>
            <p:cNvSpPr/>
            <p:nvPr/>
          </p:nvSpPr>
          <p:spPr>
            <a:xfrm>
              <a:off x="2024416" y="10285171"/>
              <a:ext cx="1967104" cy="1370371"/>
            </a:xfrm>
            <a:custGeom>
              <a:rect b="b" l="l" r="r" t="t"/>
              <a:pathLst>
                <a:path extrusionOk="0" h="1101" w="1580">
                  <a:moveTo>
                    <a:pt x="1557" y="1050"/>
                  </a:moveTo>
                  <a:lnTo>
                    <a:pt x="1580" y="240"/>
                  </a:lnTo>
                  <a:cubicBezTo>
                    <a:pt x="1581" y="212"/>
                    <a:pt x="1561" y="189"/>
                    <a:pt x="1534" y="186"/>
                  </a:cubicBezTo>
                  <a:lnTo>
                    <a:pt x="47" y="0"/>
                  </a:lnTo>
                  <a:cubicBezTo>
                    <a:pt x="21" y="-3"/>
                    <a:pt x="-2" y="17"/>
                    <a:pt x="0" y="44"/>
                  </a:cubicBezTo>
                  <a:lnTo>
                    <a:pt x="37" y="751"/>
                  </a:lnTo>
                  <a:cubicBezTo>
                    <a:pt x="38" y="770"/>
                    <a:pt x="52" y="786"/>
                    <a:pt x="70" y="791"/>
                  </a:cubicBezTo>
                  <a:lnTo>
                    <a:pt x="1494" y="1100"/>
                  </a:lnTo>
                  <a:cubicBezTo>
                    <a:pt x="1525" y="1107"/>
                    <a:pt x="1556" y="1084"/>
                    <a:pt x="1557" y="1050"/>
                  </a:cubicBezTo>
                  <a:close/>
                </a:path>
              </a:pathLst>
            </a:custGeom>
            <a:solidFill>
              <a:srgbClr val="38A0FF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4" name="Google Shape;1834;p36"/>
            <p:cNvSpPr/>
            <p:nvPr/>
          </p:nvSpPr>
          <p:spPr>
            <a:xfrm>
              <a:off x="2429295" y="10538067"/>
              <a:ext cx="980437" cy="645319"/>
            </a:xfrm>
            <a:custGeom>
              <a:rect b="b" l="l" r="r" t="t"/>
              <a:pathLst>
                <a:path extrusionOk="0" h="519" w="788">
                  <a:moveTo>
                    <a:pt x="7" y="378"/>
                  </a:moveTo>
                  <a:lnTo>
                    <a:pt x="781" y="519"/>
                  </a:lnTo>
                  <a:lnTo>
                    <a:pt x="788" y="179"/>
                  </a:lnTo>
                  <a:lnTo>
                    <a:pt x="622" y="333"/>
                  </a:lnTo>
                  <a:lnTo>
                    <a:pt x="429" y="49"/>
                  </a:lnTo>
                  <a:lnTo>
                    <a:pt x="205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5" name="Google Shape;1835;p36"/>
            <p:cNvSpPr/>
            <p:nvPr/>
          </p:nvSpPr>
          <p:spPr>
            <a:xfrm>
              <a:off x="2045595" y="10240323"/>
              <a:ext cx="2011952" cy="1405252"/>
            </a:xfrm>
            <a:custGeom>
              <a:rect b="b" l="l" r="r" t="t"/>
              <a:pathLst>
                <a:path extrusionOk="0" h="1129" w="1616">
                  <a:moveTo>
                    <a:pt x="1571" y="186"/>
                  </a:moveTo>
                  <a:lnTo>
                    <a:pt x="83" y="0"/>
                  </a:lnTo>
                  <a:cubicBezTo>
                    <a:pt x="71" y="-1"/>
                    <a:pt x="60" y="3"/>
                    <a:pt x="51" y="10"/>
                  </a:cubicBezTo>
                  <a:lnTo>
                    <a:pt x="0" y="44"/>
                  </a:lnTo>
                  <a:cubicBezTo>
                    <a:pt x="9" y="38"/>
                    <a:pt x="19" y="35"/>
                    <a:pt x="30" y="36"/>
                  </a:cubicBezTo>
                  <a:lnTo>
                    <a:pt x="1517" y="222"/>
                  </a:lnTo>
                  <a:cubicBezTo>
                    <a:pt x="1544" y="225"/>
                    <a:pt x="1564" y="248"/>
                    <a:pt x="1563" y="276"/>
                  </a:cubicBezTo>
                  <a:lnTo>
                    <a:pt x="1540" y="1086"/>
                  </a:lnTo>
                  <a:cubicBezTo>
                    <a:pt x="1539" y="1104"/>
                    <a:pt x="1530" y="1120"/>
                    <a:pt x="1517" y="1129"/>
                  </a:cubicBezTo>
                  <a:lnTo>
                    <a:pt x="1568" y="1094"/>
                  </a:lnTo>
                  <a:cubicBezTo>
                    <a:pt x="1569" y="1094"/>
                    <a:pt x="1569" y="1094"/>
                    <a:pt x="1570" y="1093"/>
                  </a:cubicBezTo>
                  <a:lnTo>
                    <a:pt x="1571" y="1093"/>
                  </a:lnTo>
                  <a:cubicBezTo>
                    <a:pt x="1584" y="1083"/>
                    <a:pt x="1593" y="1069"/>
                    <a:pt x="1593" y="1051"/>
                  </a:cubicBezTo>
                  <a:lnTo>
                    <a:pt x="1616" y="240"/>
                  </a:lnTo>
                  <a:cubicBezTo>
                    <a:pt x="1617" y="213"/>
                    <a:pt x="1598" y="190"/>
                    <a:pt x="1571" y="18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6" name="Google Shape;1836;p36"/>
            <p:cNvSpPr/>
            <p:nvPr/>
          </p:nvSpPr>
          <p:spPr>
            <a:xfrm>
              <a:off x="2071756" y="10335003"/>
              <a:ext cx="1872424" cy="1093806"/>
            </a:xfrm>
            <a:custGeom>
              <a:rect b="b" l="l" r="r" t="t"/>
              <a:pathLst>
                <a:path extrusionOk="0" h="879" w="1504">
                  <a:moveTo>
                    <a:pt x="1457" y="851"/>
                  </a:moveTo>
                  <a:cubicBezTo>
                    <a:pt x="1447" y="858"/>
                    <a:pt x="1435" y="861"/>
                    <a:pt x="1423" y="858"/>
                  </a:cubicBezTo>
                  <a:lnTo>
                    <a:pt x="69" y="584"/>
                  </a:lnTo>
                  <a:cubicBezTo>
                    <a:pt x="56" y="580"/>
                    <a:pt x="46" y="569"/>
                    <a:pt x="46" y="556"/>
                  </a:cubicBezTo>
                  <a:lnTo>
                    <a:pt x="20" y="51"/>
                  </a:lnTo>
                  <a:cubicBezTo>
                    <a:pt x="19" y="42"/>
                    <a:pt x="23" y="34"/>
                    <a:pt x="30" y="28"/>
                  </a:cubicBezTo>
                  <a:cubicBezTo>
                    <a:pt x="35" y="22"/>
                    <a:pt x="43" y="19"/>
                    <a:pt x="50" y="19"/>
                  </a:cubicBezTo>
                  <a:cubicBezTo>
                    <a:pt x="51" y="19"/>
                    <a:pt x="52" y="20"/>
                    <a:pt x="54" y="20"/>
                  </a:cubicBezTo>
                  <a:lnTo>
                    <a:pt x="1449" y="196"/>
                  </a:lnTo>
                  <a:cubicBezTo>
                    <a:pt x="1469" y="199"/>
                    <a:pt x="1485" y="217"/>
                    <a:pt x="1484" y="238"/>
                  </a:cubicBezTo>
                  <a:lnTo>
                    <a:pt x="1472" y="820"/>
                  </a:lnTo>
                  <a:cubicBezTo>
                    <a:pt x="1471" y="832"/>
                    <a:pt x="1466" y="844"/>
                    <a:pt x="1457" y="851"/>
                  </a:cubicBezTo>
                  <a:close/>
                  <a:moveTo>
                    <a:pt x="1491" y="821"/>
                  </a:moveTo>
                  <a:lnTo>
                    <a:pt x="1504" y="238"/>
                  </a:lnTo>
                  <a:cubicBezTo>
                    <a:pt x="1505" y="207"/>
                    <a:pt x="1482" y="181"/>
                    <a:pt x="1452" y="177"/>
                  </a:cubicBezTo>
                  <a:lnTo>
                    <a:pt x="56" y="0"/>
                  </a:lnTo>
                  <a:cubicBezTo>
                    <a:pt x="41" y="-2"/>
                    <a:pt x="27" y="3"/>
                    <a:pt x="16" y="13"/>
                  </a:cubicBezTo>
                  <a:cubicBezTo>
                    <a:pt x="5" y="23"/>
                    <a:pt x="-1" y="38"/>
                    <a:pt x="0" y="52"/>
                  </a:cubicBezTo>
                  <a:lnTo>
                    <a:pt x="26" y="557"/>
                  </a:lnTo>
                  <a:cubicBezTo>
                    <a:pt x="27" y="579"/>
                    <a:pt x="43" y="598"/>
                    <a:pt x="65" y="603"/>
                  </a:cubicBezTo>
                  <a:lnTo>
                    <a:pt x="1419" y="878"/>
                  </a:lnTo>
                  <a:cubicBezTo>
                    <a:pt x="1424" y="879"/>
                    <a:pt x="1428" y="879"/>
                    <a:pt x="1432" y="879"/>
                  </a:cubicBezTo>
                  <a:cubicBezTo>
                    <a:pt x="1445" y="879"/>
                    <a:pt x="1458" y="875"/>
                    <a:pt x="1469" y="867"/>
                  </a:cubicBezTo>
                  <a:cubicBezTo>
                    <a:pt x="1483" y="855"/>
                    <a:pt x="1491" y="839"/>
                    <a:pt x="1491" y="821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7" name="Google Shape;1837;p36"/>
            <p:cNvSpPr/>
            <p:nvPr/>
          </p:nvSpPr>
          <p:spPr>
            <a:xfrm>
              <a:off x="2860342" y="11265609"/>
              <a:ext cx="114613" cy="128316"/>
            </a:xfrm>
            <a:custGeom>
              <a:rect b="b" l="l" r="r" t="t"/>
              <a:pathLst>
                <a:path extrusionOk="0" h="104" w="93">
                  <a:moveTo>
                    <a:pt x="47" y="0"/>
                  </a:moveTo>
                  <a:cubicBezTo>
                    <a:pt x="21" y="0"/>
                    <a:pt x="0" y="23"/>
                    <a:pt x="0" y="52"/>
                  </a:cubicBezTo>
                  <a:cubicBezTo>
                    <a:pt x="0" y="81"/>
                    <a:pt x="21" y="104"/>
                    <a:pt x="47" y="104"/>
                  </a:cubicBezTo>
                  <a:cubicBezTo>
                    <a:pt x="72" y="104"/>
                    <a:pt x="93" y="81"/>
                    <a:pt x="93" y="52"/>
                  </a:cubicBezTo>
                  <a:cubicBezTo>
                    <a:pt x="93" y="23"/>
                    <a:pt x="72" y="0"/>
                    <a:pt x="47" y="0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8" name="Google Shape;1838;p36"/>
            <p:cNvSpPr/>
            <p:nvPr/>
          </p:nvSpPr>
          <p:spPr>
            <a:xfrm>
              <a:off x="2418086" y="10467057"/>
              <a:ext cx="1004108" cy="728788"/>
            </a:xfrm>
            <a:custGeom>
              <a:rect b="b" l="l" r="r" t="t"/>
              <a:pathLst>
                <a:path extrusionOk="0" h="586" w="807">
                  <a:moveTo>
                    <a:pt x="781" y="564"/>
                  </a:moveTo>
                  <a:lnTo>
                    <a:pt x="26" y="427"/>
                  </a:lnTo>
                  <a:lnTo>
                    <a:pt x="20" y="82"/>
                  </a:lnTo>
                  <a:lnTo>
                    <a:pt x="207" y="273"/>
                  </a:lnTo>
                  <a:cubicBezTo>
                    <a:pt x="210" y="277"/>
                    <a:pt x="215" y="278"/>
                    <a:pt x="220" y="275"/>
                  </a:cubicBezTo>
                  <a:lnTo>
                    <a:pt x="436" y="120"/>
                  </a:lnTo>
                  <a:lnTo>
                    <a:pt x="623" y="396"/>
                  </a:lnTo>
                  <a:cubicBezTo>
                    <a:pt x="624" y="398"/>
                    <a:pt x="627" y="399"/>
                    <a:pt x="630" y="400"/>
                  </a:cubicBezTo>
                  <a:cubicBezTo>
                    <a:pt x="633" y="400"/>
                    <a:pt x="635" y="399"/>
                    <a:pt x="638" y="397"/>
                  </a:cubicBezTo>
                  <a:lnTo>
                    <a:pt x="787" y="259"/>
                  </a:lnTo>
                  <a:close/>
                  <a:moveTo>
                    <a:pt x="242" y="29"/>
                  </a:moveTo>
                  <a:lnTo>
                    <a:pt x="323" y="176"/>
                  </a:lnTo>
                  <a:lnTo>
                    <a:pt x="215" y="253"/>
                  </a:lnTo>
                  <a:lnTo>
                    <a:pt x="148" y="185"/>
                  </a:lnTo>
                  <a:close/>
                  <a:moveTo>
                    <a:pt x="604" y="125"/>
                  </a:moveTo>
                  <a:lnTo>
                    <a:pt x="781" y="237"/>
                  </a:lnTo>
                  <a:lnTo>
                    <a:pt x="633" y="375"/>
                  </a:lnTo>
                  <a:lnTo>
                    <a:pt x="520" y="210"/>
                  </a:lnTo>
                  <a:close/>
                  <a:moveTo>
                    <a:pt x="806" y="233"/>
                  </a:moveTo>
                  <a:cubicBezTo>
                    <a:pt x="806" y="232"/>
                    <a:pt x="806" y="232"/>
                    <a:pt x="805" y="231"/>
                  </a:cubicBezTo>
                  <a:cubicBezTo>
                    <a:pt x="805" y="231"/>
                    <a:pt x="804" y="231"/>
                    <a:pt x="804" y="230"/>
                  </a:cubicBezTo>
                  <a:cubicBezTo>
                    <a:pt x="804" y="229"/>
                    <a:pt x="803" y="229"/>
                    <a:pt x="802" y="228"/>
                  </a:cubicBezTo>
                  <a:lnTo>
                    <a:pt x="802" y="227"/>
                  </a:lnTo>
                  <a:lnTo>
                    <a:pt x="607" y="105"/>
                  </a:lnTo>
                  <a:cubicBezTo>
                    <a:pt x="604" y="102"/>
                    <a:pt x="599" y="103"/>
                    <a:pt x="595" y="106"/>
                  </a:cubicBezTo>
                  <a:lnTo>
                    <a:pt x="509" y="193"/>
                  </a:lnTo>
                  <a:lnTo>
                    <a:pt x="446" y="100"/>
                  </a:lnTo>
                  <a:cubicBezTo>
                    <a:pt x="445" y="99"/>
                    <a:pt x="442" y="97"/>
                    <a:pt x="440" y="96"/>
                  </a:cubicBezTo>
                  <a:cubicBezTo>
                    <a:pt x="437" y="96"/>
                    <a:pt x="434" y="97"/>
                    <a:pt x="432" y="98"/>
                  </a:cubicBezTo>
                  <a:lnTo>
                    <a:pt x="340" y="164"/>
                  </a:lnTo>
                  <a:lnTo>
                    <a:pt x="251" y="5"/>
                  </a:lnTo>
                  <a:cubicBezTo>
                    <a:pt x="250" y="2"/>
                    <a:pt x="246" y="0"/>
                    <a:pt x="243" y="0"/>
                  </a:cubicBezTo>
                  <a:cubicBezTo>
                    <a:pt x="239" y="-1"/>
                    <a:pt x="236" y="1"/>
                    <a:pt x="234" y="4"/>
                  </a:cubicBezTo>
                  <a:lnTo>
                    <a:pt x="134" y="170"/>
                  </a:lnTo>
                  <a:lnTo>
                    <a:pt x="17" y="50"/>
                  </a:lnTo>
                  <a:cubicBezTo>
                    <a:pt x="14" y="47"/>
                    <a:pt x="9" y="47"/>
                    <a:pt x="6" y="48"/>
                  </a:cubicBezTo>
                  <a:cubicBezTo>
                    <a:pt x="2" y="49"/>
                    <a:pt x="0" y="53"/>
                    <a:pt x="0" y="58"/>
                  </a:cubicBezTo>
                  <a:lnTo>
                    <a:pt x="6" y="435"/>
                  </a:lnTo>
                  <a:cubicBezTo>
                    <a:pt x="6" y="440"/>
                    <a:pt x="10" y="445"/>
                    <a:pt x="14" y="445"/>
                  </a:cubicBezTo>
                  <a:lnTo>
                    <a:pt x="788" y="585"/>
                  </a:lnTo>
                  <a:cubicBezTo>
                    <a:pt x="789" y="586"/>
                    <a:pt x="789" y="586"/>
                    <a:pt x="790" y="586"/>
                  </a:cubicBezTo>
                  <a:cubicBezTo>
                    <a:pt x="792" y="586"/>
                    <a:pt x="795" y="585"/>
                    <a:pt x="796" y="583"/>
                  </a:cubicBezTo>
                  <a:cubicBezTo>
                    <a:pt x="798" y="582"/>
                    <a:pt x="800" y="578"/>
                    <a:pt x="800" y="576"/>
                  </a:cubicBezTo>
                  <a:lnTo>
                    <a:pt x="807" y="236"/>
                  </a:lnTo>
                  <a:cubicBezTo>
                    <a:pt x="807" y="236"/>
                    <a:pt x="807" y="235"/>
                    <a:pt x="806" y="235"/>
                  </a:cubicBezTo>
                  <a:cubicBezTo>
                    <a:pt x="806" y="234"/>
                    <a:pt x="806" y="234"/>
                    <a:pt x="806" y="233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39" name="Google Shape;1839;p36"/>
            <p:cNvSpPr/>
            <p:nvPr/>
          </p:nvSpPr>
          <p:spPr>
            <a:xfrm>
              <a:off x="2011955" y="10227865"/>
              <a:ext cx="2058047" cy="1560973"/>
            </a:xfrm>
            <a:custGeom>
              <a:rect b="b" l="l" r="r" t="t"/>
              <a:pathLst>
                <a:path extrusionOk="0" h="1254" w="1653">
                  <a:moveTo>
                    <a:pt x="1610" y="1061"/>
                  </a:moveTo>
                  <a:cubicBezTo>
                    <a:pt x="1610" y="1074"/>
                    <a:pt x="1603" y="1087"/>
                    <a:pt x="1592" y="1094"/>
                  </a:cubicBezTo>
                  <a:cubicBezTo>
                    <a:pt x="1592" y="1095"/>
                    <a:pt x="1592" y="1095"/>
                    <a:pt x="1591" y="1095"/>
                  </a:cubicBezTo>
                  <a:lnTo>
                    <a:pt x="1591" y="1096"/>
                  </a:lnTo>
                  <a:cubicBezTo>
                    <a:pt x="1590" y="1096"/>
                    <a:pt x="1590" y="1096"/>
                    <a:pt x="1590" y="1096"/>
                  </a:cubicBezTo>
                  <a:lnTo>
                    <a:pt x="1576" y="1105"/>
                  </a:lnTo>
                  <a:lnTo>
                    <a:pt x="1576" y="1104"/>
                  </a:lnTo>
                  <a:cubicBezTo>
                    <a:pt x="1577" y="1102"/>
                    <a:pt x="1577" y="1100"/>
                    <a:pt x="1577" y="1096"/>
                  </a:cubicBezTo>
                  <a:lnTo>
                    <a:pt x="1600" y="286"/>
                  </a:lnTo>
                  <a:cubicBezTo>
                    <a:pt x="1601" y="253"/>
                    <a:pt x="1577" y="226"/>
                    <a:pt x="1546" y="222"/>
                  </a:cubicBezTo>
                  <a:lnTo>
                    <a:pt x="69" y="37"/>
                  </a:lnTo>
                  <a:lnTo>
                    <a:pt x="85" y="27"/>
                  </a:lnTo>
                  <a:cubicBezTo>
                    <a:pt x="91" y="21"/>
                    <a:pt x="100" y="19"/>
                    <a:pt x="109" y="20"/>
                  </a:cubicBezTo>
                  <a:lnTo>
                    <a:pt x="1596" y="206"/>
                  </a:lnTo>
                  <a:cubicBezTo>
                    <a:pt x="1619" y="209"/>
                    <a:pt x="1634" y="228"/>
                    <a:pt x="1634" y="250"/>
                  </a:cubicBezTo>
                  <a:close/>
                  <a:moveTo>
                    <a:pt x="1505" y="1137"/>
                  </a:moveTo>
                  <a:lnTo>
                    <a:pt x="82" y="827"/>
                  </a:lnTo>
                  <a:cubicBezTo>
                    <a:pt x="68" y="824"/>
                    <a:pt x="58" y="811"/>
                    <a:pt x="57" y="797"/>
                  </a:cubicBezTo>
                  <a:lnTo>
                    <a:pt x="20" y="89"/>
                  </a:lnTo>
                  <a:cubicBezTo>
                    <a:pt x="19" y="79"/>
                    <a:pt x="23" y="70"/>
                    <a:pt x="30" y="64"/>
                  </a:cubicBezTo>
                  <a:cubicBezTo>
                    <a:pt x="31" y="63"/>
                    <a:pt x="33" y="62"/>
                    <a:pt x="34" y="61"/>
                  </a:cubicBezTo>
                  <a:lnTo>
                    <a:pt x="35" y="61"/>
                  </a:lnTo>
                  <a:cubicBezTo>
                    <a:pt x="36" y="60"/>
                    <a:pt x="37" y="59"/>
                    <a:pt x="38" y="59"/>
                  </a:cubicBezTo>
                  <a:cubicBezTo>
                    <a:pt x="39" y="59"/>
                    <a:pt x="39" y="58"/>
                    <a:pt x="40" y="58"/>
                  </a:cubicBezTo>
                  <a:cubicBezTo>
                    <a:pt x="41" y="57"/>
                    <a:pt x="42" y="57"/>
                    <a:pt x="42" y="57"/>
                  </a:cubicBezTo>
                  <a:cubicBezTo>
                    <a:pt x="44" y="57"/>
                    <a:pt x="44" y="56"/>
                    <a:pt x="46" y="56"/>
                  </a:cubicBezTo>
                  <a:cubicBezTo>
                    <a:pt x="46" y="56"/>
                    <a:pt x="47" y="56"/>
                    <a:pt x="48" y="56"/>
                  </a:cubicBezTo>
                  <a:cubicBezTo>
                    <a:pt x="49" y="56"/>
                    <a:pt x="50" y="56"/>
                    <a:pt x="51" y="56"/>
                  </a:cubicBezTo>
                  <a:cubicBezTo>
                    <a:pt x="52" y="56"/>
                    <a:pt x="54" y="56"/>
                    <a:pt x="56" y="56"/>
                  </a:cubicBezTo>
                  <a:lnTo>
                    <a:pt x="1543" y="241"/>
                  </a:lnTo>
                  <a:cubicBezTo>
                    <a:pt x="1565" y="245"/>
                    <a:pt x="1581" y="263"/>
                    <a:pt x="1580" y="285"/>
                  </a:cubicBezTo>
                  <a:lnTo>
                    <a:pt x="1557" y="1096"/>
                  </a:lnTo>
                  <a:cubicBezTo>
                    <a:pt x="1557" y="1100"/>
                    <a:pt x="1557" y="1102"/>
                    <a:pt x="1556" y="1105"/>
                  </a:cubicBezTo>
                  <a:lnTo>
                    <a:pt x="1556" y="1106"/>
                  </a:lnTo>
                  <a:cubicBezTo>
                    <a:pt x="1555" y="1109"/>
                    <a:pt x="1554" y="1111"/>
                    <a:pt x="1553" y="1114"/>
                  </a:cubicBezTo>
                  <a:cubicBezTo>
                    <a:pt x="1552" y="1114"/>
                    <a:pt x="1552" y="1114"/>
                    <a:pt x="1552" y="1114"/>
                  </a:cubicBezTo>
                  <a:cubicBezTo>
                    <a:pt x="1551" y="1117"/>
                    <a:pt x="1550" y="1119"/>
                    <a:pt x="1548" y="1122"/>
                  </a:cubicBezTo>
                  <a:cubicBezTo>
                    <a:pt x="1547" y="1122"/>
                    <a:pt x="1547" y="1122"/>
                    <a:pt x="1547" y="1123"/>
                  </a:cubicBezTo>
                  <a:cubicBezTo>
                    <a:pt x="1545" y="1125"/>
                    <a:pt x="1543" y="1126"/>
                    <a:pt x="1541" y="1128"/>
                  </a:cubicBezTo>
                  <a:cubicBezTo>
                    <a:pt x="1541" y="1128"/>
                    <a:pt x="1540" y="1129"/>
                    <a:pt x="1539" y="1130"/>
                  </a:cubicBezTo>
                  <a:cubicBezTo>
                    <a:pt x="1530" y="1136"/>
                    <a:pt x="1517" y="1139"/>
                    <a:pt x="1505" y="1137"/>
                  </a:cubicBezTo>
                  <a:close/>
                  <a:moveTo>
                    <a:pt x="873" y="1228"/>
                  </a:moveTo>
                  <a:cubicBezTo>
                    <a:pt x="868" y="1234"/>
                    <a:pt x="861" y="1235"/>
                    <a:pt x="854" y="1234"/>
                  </a:cubicBezTo>
                  <a:lnTo>
                    <a:pt x="414" y="1111"/>
                  </a:lnTo>
                  <a:cubicBezTo>
                    <a:pt x="410" y="1110"/>
                    <a:pt x="409" y="1108"/>
                    <a:pt x="409" y="1105"/>
                  </a:cubicBezTo>
                  <a:cubicBezTo>
                    <a:pt x="409" y="1104"/>
                    <a:pt x="409" y="1104"/>
                    <a:pt x="409" y="1103"/>
                  </a:cubicBezTo>
                  <a:lnTo>
                    <a:pt x="409" y="1091"/>
                  </a:lnTo>
                  <a:lnTo>
                    <a:pt x="841" y="1216"/>
                  </a:lnTo>
                  <a:cubicBezTo>
                    <a:pt x="843" y="1217"/>
                    <a:pt x="845" y="1218"/>
                    <a:pt x="846" y="1218"/>
                  </a:cubicBezTo>
                  <a:cubicBezTo>
                    <a:pt x="847" y="1218"/>
                    <a:pt x="848" y="1218"/>
                    <a:pt x="849" y="1218"/>
                  </a:cubicBezTo>
                  <a:cubicBezTo>
                    <a:pt x="850" y="1218"/>
                    <a:pt x="851" y="1218"/>
                    <a:pt x="851" y="1218"/>
                  </a:cubicBezTo>
                  <a:lnTo>
                    <a:pt x="852" y="1218"/>
                  </a:lnTo>
                  <a:cubicBezTo>
                    <a:pt x="855" y="1218"/>
                    <a:pt x="856" y="1218"/>
                    <a:pt x="859" y="1218"/>
                  </a:cubicBezTo>
                  <a:cubicBezTo>
                    <a:pt x="859" y="1217"/>
                    <a:pt x="860" y="1217"/>
                    <a:pt x="861" y="1217"/>
                  </a:cubicBezTo>
                  <a:cubicBezTo>
                    <a:pt x="863" y="1216"/>
                    <a:pt x="865" y="1216"/>
                    <a:pt x="867" y="1215"/>
                  </a:cubicBezTo>
                  <a:cubicBezTo>
                    <a:pt x="870" y="1214"/>
                    <a:pt x="872" y="1213"/>
                    <a:pt x="873" y="1211"/>
                  </a:cubicBezTo>
                  <a:cubicBezTo>
                    <a:pt x="874" y="1211"/>
                    <a:pt x="875" y="1210"/>
                    <a:pt x="875" y="1210"/>
                  </a:cubicBezTo>
                  <a:cubicBezTo>
                    <a:pt x="877" y="1208"/>
                    <a:pt x="879" y="1206"/>
                    <a:pt x="880" y="1205"/>
                  </a:cubicBezTo>
                  <a:lnTo>
                    <a:pt x="1000" y="1066"/>
                  </a:lnTo>
                  <a:lnTo>
                    <a:pt x="1000" y="1080"/>
                  </a:lnTo>
                  <a:close/>
                  <a:moveTo>
                    <a:pt x="518" y="942"/>
                  </a:moveTo>
                  <a:lnTo>
                    <a:pt x="991" y="1045"/>
                  </a:lnTo>
                  <a:lnTo>
                    <a:pt x="866" y="1192"/>
                  </a:lnTo>
                  <a:cubicBezTo>
                    <a:pt x="865" y="1193"/>
                    <a:pt x="864" y="1193"/>
                    <a:pt x="863" y="1194"/>
                  </a:cubicBezTo>
                  <a:cubicBezTo>
                    <a:pt x="859" y="1197"/>
                    <a:pt x="853" y="1199"/>
                    <a:pt x="846" y="1197"/>
                  </a:cubicBezTo>
                  <a:lnTo>
                    <a:pt x="414" y="1072"/>
                  </a:lnTo>
                  <a:cubicBezTo>
                    <a:pt x="412" y="1072"/>
                    <a:pt x="412" y="1071"/>
                    <a:pt x="411" y="1071"/>
                  </a:cubicBezTo>
                  <a:cubicBezTo>
                    <a:pt x="411" y="1070"/>
                    <a:pt x="411" y="1070"/>
                    <a:pt x="411" y="1070"/>
                  </a:cubicBezTo>
                  <a:cubicBezTo>
                    <a:pt x="410" y="1070"/>
                    <a:pt x="410" y="1070"/>
                    <a:pt x="410" y="1069"/>
                  </a:cubicBezTo>
                  <a:cubicBezTo>
                    <a:pt x="409" y="1068"/>
                    <a:pt x="409" y="1068"/>
                    <a:pt x="409" y="1068"/>
                  </a:cubicBezTo>
                  <a:lnTo>
                    <a:pt x="409" y="1067"/>
                  </a:lnTo>
                  <a:lnTo>
                    <a:pt x="409" y="1066"/>
                  </a:lnTo>
                  <a:lnTo>
                    <a:pt x="409" y="1065"/>
                  </a:lnTo>
                  <a:cubicBezTo>
                    <a:pt x="409" y="1064"/>
                    <a:pt x="409" y="1063"/>
                    <a:pt x="410" y="1062"/>
                  </a:cubicBezTo>
                  <a:close/>
                  <a:moveTo>
                    <a:pt x="1599" y="187"/>
                  </a:moveTo>
                  <a:lnTo>
                    <a:pt x="111" y="0"/>
                  </a:lnTo>
                  <a:cubicBezTo>
                    <a:pt x="98" y="-1"/>
                    <a:pt x="83" y="3"/>
                    <a:pt x="73" y="11"/>
                  </a:cubicBezTo>
                  <a:lnTo>
                    <a:pt x="24" y="44"/>
                  </a:lnTo>
                  <a:cubicBezTo>
                    <a:pt x="23" y="44"/>
                    <a:pt x="23" y="45"/>
                    <a:pt x="22" y="45"/>
                  </a:cubicBezTo>
                  <a:cubicBezTo>
                    <a:pt x="20" y="46"/>
                    <a:pt x="18" y="48"/>
                    <a:pt x="16" y="50"/>
                  </a:cubicBezTo>
                  <a:cubicBezTo>
                    <a:pt x="5" y="60"/>
                    <a:pt x="-1" y="75"/>
                    <a:pt x="0" y="91"/>
                  </a:cubicBezTo>
                  <a:lnTo>
                    <a:pt x="37" y="798"/>
                  </a:lnTo>
                  <a:cubicBezTo>
                    <a:pt x="39" y="821"/>
                    <a:pt x="55" y="842"/>
                    <a:pt x="78" y="846"/>
                  </a:cubicBezTo>
                  <a:lnTo>
                    <a:pt x="495" y="937"/>
                  </a:lnTo>
                  <a:lnTo>
                    <a:pt x="396" y="1048"/>
                  </a:lnTo>
                  <a:cubicBezTo>
                    <a:pt x="392" y="1052"/>
                    <a:pt x="390" y="1057"/>
                    <a:pt x="389" y="1063"/>
                  </a:cubicBezTo>
                  <a:cubicBezTo>
                    <a:pt x="389" y="1063"/>
                    <a:pt x="389" y="1064"/>
                    <a:pt x="389" y="1065"/>
                  </a:cubicBezTo>
                  <a:lnTo>
                    <a:pt x="389" y="1066"/>
                  </a:lnTo>
                  <a:cubicBezTo>
                    <a:pt x="389" y="1067"/>
                    <a:pt x="389" y="1067"/>
                    <a:pt x="389" y="1067"/>
                  </a:cubicBezTo>
                  <a:lnTo>
                    <a:pt x="389" y="1104"/>
                  </a:lnTo>
                  <a:cubicBezTo>
                    <a:pt x="389" y="1105"/>
                    <a:pt x="389" y="1106"/>
                    <a:pt x="389" y="1106"/>
                  </a:cubicBezTo>
                  <a:cubicBezTo>
                    <a:pt x="390" y="1117"/>
                    <a:pt x="397" y="1127"/>
                    <a:pt x="408" y="1130"/>
                  </a:cubicBezTo>
                  <a:lnTo>
                    <a:pt x="848" y="1252"/>
                  </a:lnTo>
                  <a:cubicBezTo>
                    <a:pt x="852" y="1254"/>
                    <a:pt x="856" y="1254"/>
                    <a:pt x="859" y="1254"/>
                  </a:cubicBezTo>
                  <a:cubicBezTo>
                    <a:pt x="870" y="1254"/>
                    <a:pt x="880" y="1250"/>
                    <a:pt x="887" y="1241"/>
                  </a:cubicBezTo>
                  <a:lnTo>
                    <a:pt x="1017" y="1091"/>
                  </a:lnTo>
                  <a:cubicBezTo>
                    <a:pt x="1018" y="1089"/>
                    <a:pt x="1020" y="1087"/>
                    <a:pt x="1020" y="1084"/>
                  </a:cubicBezTo>
                  <a:lnTo>
                    <a:pt x="1020" y="1051"/>
                  </a:lnTo>
                  <a:lnTo>
                    <a:pt x="1501" y="1156"/>
                  </a:lnTo>
                  <a:cubicBezTo>
                    <a:pt x="1506" y="1157"/>
                    <a:pt x="1510" y="1158"/>
                    <a:pt x="1514" y="1158"/>
                  </a:cubicBezTo>
                  <a:cubicBezTo>
                    <a:pt x="1527" y="1158"/>
                    <a:pt x="1538" y="1154"/>
                    <a:pt x="1548" y="1147"/>
                  </a:cubicBezTo>
                  <a:lnTo>
                    <a:pt x="1549" y="1147"/>
                  </a:lnTo>
                  <a:lnTo>
                    <a:pt x="1600" y="1113"/>
                  </a:lnTo>
                  <a:cubicBezTo>
                    <a:pt x="1601" y="1112"/>
                    <a:pt x="1601" y="1112"/>
                    <a:pt x="1602" y="1112"/>
                  </a:cubicBezTo>
                  <a:lnTo>
                    <a:pt x="1604" y="1111"/>
                  </a:lnTo>
                  <a:lnTo>
                    <a:pt x="1604" y="1110"/>
                  </a:lnTo>
                  <a:cubicBezTo>
                    <a:pt x="1620" y="1098"/>
                    <a:pt x="1629" y="1080"/>
                    <a:pt x="1630" y="1061"/>
                  </a:cubicBezTo>
                  <a:lnTo>
                    <a:pt x="1653" y="250"/>
                  </a:lnTo>
                  <a:cubicBezTo>
                    <a:pt x="1654" y="218"/>
                    <a:pt x="1631" y="190"/>
                    <a:pt x="1599" y="187"/>
                  </a:cubicBezTo>
                  <a:close/>
                </a:path>
              </a:pathLst>
            </a:custGeom>
            <a:solidFill>
              <a:srgbClr val="180031"/>
            </a:solidFill>
            <a:ln>
              <a:noFill/>
            </a:ln>
          </p:spPr>
          <p:txBody>
            <a:bodyPr anchorCtr="1" anchor="ctr" bIns="16875" lIns="33750" spcFirstLastPara="1" rIns="33750" wrap="square" tIns="16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8" name="Google Shape;2218;p45"/>
          <p:cNvPicPr preferRelativeResize="0"/>
          <p:nvPr/>
        </p:nvPicPr>
        <p:blipFill rotWithShape="1">
          <a:blip r:embed="rId3">
            <a:alphaModFix/>
          </a:blip>
          <a:srcRect b="0" l="8785" r="4318" t="0"/>
          <a:stretch/>
        </p:blipFill>
        <p:spPr>
          <a:xfrm>
            <a:off x="3291164" y="1324424"/>
            <a:ext cx="2916352" cy="252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9" name="Google Shape;2219;p45"/>
          <p:cNvSpPr txBox="1"/>
          <p:nvPr>
            <p:ph type="title"/>
          </p:nvPr>
        </p:nvSpPr>
        <p:spPr>
          <a:xfrm>
            <a:off x="2098500" y="183997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Live Demo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20" name="Google Shape;2220;p45"/>
          <p:cNvGrpSpPr/>
          <p:nvPr/>
        </p:nvGrpSpPr>
        <p:grpSpPr>
          <a:xfrm>
            <a:off x="2422482" y="874262"/>
            <a:ext cx="4299048" cy="3879261"/>
            <a:chOff x="1230400" y="410075"/>
            <a:chExt cx="5124625" cy="4728500"/>
          </a:xfrm>
        </p:grpSpPr>
        <p:sp>
          <p:nvSpPr>
            <p:cNvPr id="2221" name="Google Shape;2221;p45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5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5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5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5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5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5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5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5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5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5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5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5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5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5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5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5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5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5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5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5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5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5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6"/>
          <p:cNvSpPr txBox="1"/>
          <p:nvPr>
            <p:ph type="title"/>
          </p:nvPr>
        </p:nvSpPr>
        <p:spPr>
          <a:xfrm>
            <a:off x="456938" y="859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Considerations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0" name="Google Shape;2310;p46"/>
          <p:cNvSpPr txBox="1"/>
          <p:nvPr>
            <p:ph idx="1" type="body"/>
          </p:nvPr>
        </p:nvSpPr>
        <p:spPr>
          <a:xfrm>
            <a:off x="-5596175" y="5485225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Knowledge centralization. </a:t>
            </a:r>
            <a:r>
              <a:rPr lang="en" sz="1400"/>
              <a:t>Upload PDF or provide URL to enroll information into VectorDB.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Improve information retrieval efficiency. </a:t>
            </a:r>
            <a:r>
              <a:rPr lang="en" sz="1400"/>
              <a:t>Query using text and return related paragraphs from various sources.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Augment search using filters (department).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Instant answers. </a:t>
            </a:r>
            <a:r>
              <a:rPr lang="en" sz="1400"/>
              <a:t>Summarise returned paragraphs for consensus.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Provide links / downloads of reference source.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Upvote or downvote sources to indicate usefulness.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Knowledge management. </a:t>
            </a:r>
            <a:r>
              <a:rPr lang="en" sz="1400"/>
              <a:t>Delete documents and related paragraphs from all databases.</a:t>
            </a:r>
            <a:endParaRPr sz="1400"/>
          </a:p>
        </p:txBody>
      </p:sp>
      <p:sp>
        <p:nvSpPr>
          <p:cNvPr id="2311" name="Google Shape;2311;p46"/>
          <p:cNvSpPr txBox="1"/>
          <p:nvPr>
            <p:ph idx="1" type="subTitle"/>
          </p:nvPr>
        </p:nvSpPr>
        <p:spPr>
          <a:xfrm>
            <a:off x="456953" y="1175611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Privacy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2" name="Google Shape;2312;p46"/>
          <p:cNvSpPr txBox="1"/>
          <p:nvPr>
            <p:ph idx="2" type="subTitle"/>
          </p:nvPr>
        </p:nvSpPr>
        <p:spPr>
          <a:xfrm>
            <a:off x="455762" y="4206049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Access 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Control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3" name="Google Shape;2313;p46"/>
          <p:cNvSpPr txBox="1"/>
          <p:nvPr>
            <p:ph idx="3" type="subTitle"/>
          </p:nvPr>
        </p:nvSpPr>
        <p:spPr>
          <a:xfrm>
            <a:off x="456958" y="26552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Documentation Type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4" name="Google Shape;2314;p46"/>
          <p:cNvCxnSpPr/>
          <p:nvPr/>
        </p:nvCxnSpPr>
        <p:spPr>
          <a:xfrm>
            <a:off x="600500" y="2064300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46"/>
          <p:cNvCxnSpPr/>
          <p:nvPr/>
        </p:nvCxnSpPr>
        <p:spPr>
          <a:xfrm>
            <a:off x="600500" y="3615113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16" name="Google Shape;2316;p46"/>
          <p:cNvSpPr txBox="1"/>
          <p:nvPr/>
        </p:nvSpPr>
        <p:spPr>
          <a:xfrm>
            <a:off x="4612200" y="661900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Limited external neural networks that stores queries and data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7" name="Google Shape;2317;p46"/>
          <p:cNvSpPr txBox="1"/>
          <p:nvPr/>
        </p:nvSpPr>
        <p:spPr>
          <a:xfrm>
            <a:off x="4612200" y="3980188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Data collection and querying enhanced by departments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8" name="Google Shape;2318;p46"/>
          <p:cNvSpPr txBox="1"/>
          <p:nvPr/>
        </p:nvSpPr>
        <p:spPr>
          <a:xfrm>
            <a:off x="4612200" y="2366463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Took into account various documentation types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Etc. PDFs,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Web Scraping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Image Captioning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9" name="Google Shape;2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50" y="765900"/>
            <a:ext cx="1194400" cy="1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0" name="Google Shape;232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075" y="2420625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1" name="Google Shape;232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4550" y="3798300"/>
            <a:ext cx="1194400" cy="11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47"/>
          <p:cNvSpPr txBox="1"/>
          <p:nvPr>
            <p:ph type="title"/>
          </p:nvPr>
        </p:nvSpPr>
        <p:spPr>
          <a:xfrm>
            <a:off x="456938" y="859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Future Plans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7" name="Google Shape;2327;p47"/>
          <p:cNvSpPr txBox="1"/>
          <p:nvPr>
            <p:ph idx="1" type="body"/>
          </p:nvPr>
        </p:nvSpPr>
        <p:spPr>
          <a:xfrm>
            <a:off x="-5596175" y="5485225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Knowledge centralization. </a:t>
            </a:r>
            <a:r>
              <a:rPr lang="en" sz="1400"/>
              <a:t>Upload PDF or provide URL to enroll information into VectorDB.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Improve information retrieval efficiency. </a:t>
            </a:r>
            <a:r>
              <a:rPr lang="en" sz="1400"/>
              <a:t>Query using text and return related paragraphs from various sources.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Augment search using filters (department).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Instant answers. </a:t>
            </a:r>
            <a:r>
              <a:rPr lang="en" sz="1400"/>
              <a:t>Summarise returned paragraphs for consensus.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Provide links / downloads of reference source.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Upvote or downvote sources to indicate usefulness.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Knowledge management. </a:t>
            </a:r>
            <a:r>
              <a:rPr lang="en" sz="1400"/>
              <a:t>Delete documents and related paragraphs from all databases.</a:t>
            </a:r>
            <a:endParaRPr sz="1400"/>
          </a:p>
        </p:txBody>
      </p:sp>
      <p:sp>
        <p:nvSpPr>
          <p:cNvPr id="2328" name="Google Shape;2328;p47"/>
          <p:cNvSpPr txBox="1"/>
          <p:nvPr>
            <p:ph idx="1" type="subTitle"/>
          </p:nvPr>
        </p:nvSpPr>
        <p:spPr>
          <a:xfrm>
            <a:off x="480303" y="11281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Improved User Access Control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9" name="Google Shape;2329;p47"/>
          <p:cNvSpPr txBox="1"/>
          <p:nvPr>
            <p:ph idx="2" type="subTitle"/>
          </p:nvPr>
        </p:nvSpPr>
        <p:spPr>
          <a:xfrm>
            <a:off x="480300" y="4137024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Data Collection and Querying Accuracy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0" name="Google Shape;2330;p47"/>
          <p:cNvSpPr txBox="1"/>
          <p:nvPr>
            <p:ph idx="3" type="subTitle"/>
          </p:nvPr>
        </p:nvSpPr>
        <p:spPr>
          <a:xfrm>
            <a:off x="480308" y="254365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Integrate Captioning of Images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31" name="Google Shape;2331;p47"/>
          <p:cNvCxnSpPr/>
          <p:nvPr/>
        </p:nvCxnSpPr>
        <p:spPr>
          <a:xfrm>
            <a:off x="600500" y="2064300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47"/>
          <p:cNvCxnSpPr/>
          <p:nvPr/>
        </p:nvCxnSpPr>
        <p:spPr>
          <a:xfrm>
            <a:off x="600500" y="3615113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33" name="Google Shape;2333;p47"/>
          <p:cNvSpPr txBox="1"/>
          <p:nvPr/>
        </p:nvSpPr>
        <p:spPr>
          <a:xfrm>
            <a:off x="4612200" y="886850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Varying levels of access for documents and users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4" name="Google Shape;2334;p47"/>
          <p:cNvSpPr txBox="1"/>
          <p:nvPr/>
        </p:nvSpPr>
        <p:spPr>
          <a:xfrm>
            <a:off x="4644600" y="3702100"/>
            <a:ext cx="3505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Improved Web Scraper and more file upload extensions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Fine-tuning of in-house AI model catered towards CitiBank’s operations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5" name="Google Shape;2335;p47"/>
          <p:cNvSpPr txBox="1"/>
          <p:nvPr/>
        </p:nvSpPr>
        <p:spPr>
          <a:xfrm>
            <a:off x="4612200" y="2366474"/>
            <a:ext cx="35703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Enhance querying of images and diagrams for greater understanding of results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6" name="Google Shape;2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50" y="834687"/>
            <a:ext cx="1056826" cy="10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7" name="Google Shape;23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50" y="2255025"/>
            <a:ext cx="1175375" cy="11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8" name="Google Shape;233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648" y="3702100"/>
            <a:ext cx="1152225" cy="11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48"/>
          <p:cNvSpPr txBox="1"/>
          <p:nvPr>
            <p:ph idx="4294967295" type="title"/>
          </p:nvPr>
        </p:nvSpPr>
        <p:spPr>
          <a:xfrm>
            <a:off x="2103150" y="194222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accent1"/>
                </a:solidFill>
              </a:rPr>
              <a:t>Thank You!</a:t>
            </a:r>
            <a:endParaRPr sz="7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" name="Google Shape;1844;p37"/>
          <p:cNvGrpSpPr/>
          <p:nvPr/>
        </p:nvGrpSpPr>
        <p:grpSpPr>
          <a:xfrm>
            <a:off x="5211284" y="1839455"/>
            <a:ext cx="3628980" cy="2406271"/>
            <a:chOff x="862950" y="825025"/>
            <a:chExt cx="5862650" cy="4111175"/>
          </a:xfrm>
        </p:grpSpPr>
        <p:sp>
          <p:nvSpPr>
            <p:cNvPr id="1845" name="Google Shape;1845;p37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37"/>
          <p:cNvGrpSpPr/>
          <p:nvPr/>
        </p:nvGrpSpPr>
        <p:grpSpPr>
          <a:xfrm>
            <a:off x="651496" y="359810"/>
            <a:ext cx="751196" cy="794513"/>
            <a:chOff x="731647" y="573573"/>
            <a:chExt cx="635100" cy="734640"/>
          </a:xfrm>
        </p:grpSpPr>
        <p:grpSp>
          <p:nvGrpSpPr>
            <p:cNvPr id="2055" name="Google Shape;2055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56" name="Google Shape;2056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8" name="Google Shape;2058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059" name="Google Shape;205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0" name="Google Shape;206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1" name="Google Shape;206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62" name="Google Shape;2062;p37"/>
          <p:cNvGrpSpPr/>
          <p:nvPr/>
        </p:nvGrpSpPr>
        <p:grpSpPr>
          <a:xfrm>
            <a:off x="651496" y="1524464"/>
            <a:ext cx="751196" cy="793270"/>
            <a:chOff x="731647" y="1650460"/>
            <a:chExt cx="635100" cy="733490"/>
          </a:xfrm>
        </p:grpSpPr>
        <p:grpSp>
          <p:nvGrpSpPr>
            <p:cNvPr id="2063" name="Google Shape;2063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064" name="Google Shape;2064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6" name="Google Shape;2066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067" name="Google Shape;206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8" name="Google Shape;206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9" name="Google Shape;206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70" name="Google Shape;2070;p37"/>
          <p:cNvGrpSpPr/>
          <p:nvPr/>
        </p:nvGrpSpPr>
        <p:grpSpPr>
          <a:xfrm>
            <a:off x="651496" y="2690122"/>
            <a:ext cx="751196" cy="794885"/>
            <a:chOff x="731647" y="2728277"/>
            <a:chExt cx="635100" cy="734984"/>
          </a:xfrm>
        </p:grpSpPr>
        <p:grpSp>
          <p:nvGrpSpPr>
            <p:cNvPr id="2071" name="Google Shape;2071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072" name="Google Shape;2072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4" name="Google Shape;2074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075" name="Google Shape;207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76" name="Google Shape;207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77" name="Google Shape;207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78" name="Google Shape;2078;p37"/>
          <p:cNvGrpSpPr/>
          <p:nvPr/>
        </p:nvGrpSpPr>
        <p:grpSpPr>
          <a:xfrm>
            <a:off x="651496" y="3856410"/>
            <a:ext cx="751196" cy="794583"/>
            <a:chOff x="731647" y="3806675"/>
            <a:chExt cx="635100" cy="734704"/>
          </a:xfrm>
        </p:grpSpPr>
        <p:grpSp>
          <p:nvGrpSpPr>
            <p:cNvPr id="2079" name="Google Shape;2079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080" name="Google Shape;2080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2" name="Google Shape;2082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083" name="Google Shape;2083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84" name="Google Shape;2084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85" name="Google Shape;2085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086" name="Google Shape;2086;p37"/>
          <p:cNvSpPr txBox="1"/>
          <p:nvPr>
            <p:ph type="title"/>
          </p:nvPr>
        </p:nvSpPr>
        <p:spPr>
          <a:xfrm>
            <a:off x="5307525" y="356625"/>
            <a:ext cx="3214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sz="3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7" name="Google Shape;2087;p37"/>
          <p:cNvSpPr txBox="1"/>
          <p:nvPr>
            <p:ph idx="2" type="subTitle"/>
          </p:nvPr>
        </p:nvSpPr>
        <p:spPr>
          <a:xfrm>
            <a:off x="1703771" y="666446"/>
            <a:ext cx="3093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Solution 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8" name="Google Shape;2088;p37"/>
          <p:cNvSpPr txBox="1"/>
          <p:nvPr>
            <p:ph idx="1" type="subTitle"/>
          </p:nvPr>
        </p:nvSpPr>
        <p:spPr>
          <a:xfrm>
            <a:off x="1703771" y="359860"/>
            <a:ext cx="3093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Problem Statement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89" name="Google Shape;2089;p37"/>
          <p:cNvSpPr txBox="1"/>
          <p:nvPr>
            <p:ph idx="3" type="subTitle"/>
          </p:nvPr>
        </p:nvSpPr>
        <p:spPr>
          <a:xfrm>
            <a:off x="1703771" y="1524569"/>
            <a:ext cx="3093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Functionalities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90" name="Google Shape;2090;p37"/>
          <p:cNvSpPr txBox="1"/>
          <p:nvPr>
            <p:ph idx="4" type="subTitle"/>
          </p:nvPr>
        </p:nvSpPr>
        <p:spPr>
          <a:xfrm>
            <a:off x="1703771" y="1831156"/>
            <a:ext cx="3093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deep dive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1" name="Google Shape;2091;p37"/>
          <p:cNvSpPr txBox="1"/>
          <p:nvPr>
            <p:ph idx="5" type="subTitle"/>
          </p:nvPr>
        </p:nvSpPr>
        <p:spPr>
          <a:xfrm>
            <a:off x="1703771" y="2689278"/>
            <a:ext cx="3093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Demo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92" name="Google Shape;2092;p37"/>
          <p:cNvSpPr txBox="1"/>
          <p:nvPr>
            <p:ph idx="6" type="subTitle"/>
          </p:nvPr>
        </p:nvSpPr>
        <p:spPr>
          <a:xfrm>
            <a:off x="1703771" y="2995865"/>
            <a:ext cx="3093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Live run-through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3" name="Google Shape;2093;p37"/>
          <p:cNvSpPr txBox="1"/>
          <p:nvPr>
            <p:ph idx="7" type="subTitle"/>
          </p:nvPr>
        </p:nvSpPr>
        <p:spPr>
          <a:xfrm>
            <a:off x="1703771" y="3854014"/>
            <a:ext cx="3093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Future Plans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94" name="Google Shape;2094;p37"/>
          <p:cNvSpPr txBox="1"/>
          <p:nvPr>
            <p:ph idx="8" type="subTitle"/>
          </p:nvPr>
        </p:nvSpPr>
        <p:spPr>
          <a:xfrm>
            <a:off x="1703761" y="4160592"/>
            <a:ext cx="33366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Future ideas and enhancements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5" name="Google Shape;2095;p37"/>
          <p:cNvSpPr txBox="1"/>
          <p:nvPr>
            <p:ph idx="9" type="title"/>
          </p:nvPr>
        </p:nvSpPr>
        <p:spPr>
          <a:xfrm>
            <a:off x="748678" y="520793"/>
            <a:ext cx="540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6" name="Google Shape;2096;p37"/>
          <p:cNvSpPr txBox="1"/>
          <p:nvPr>
            <p:ph idx="13" type="title"/>
          </p:nvPr>
        </p:nvSpPr>
        <p:spPr>
          <a:xfrm>
            <a:off x="748678" y="1687800"/>
            <a:ext cx="540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7" name="Google Shape;2097;p37"/>
          <p:cNvSpPr txBox="1"/>
          <p:nvPr>
            <p:ph idx="14" type="title"/>
          </p:nvPr>
        </p:nvSpPr>
        <p:spPr>
          <a:xfrm>
            <a:off x="748678" y="2854808"/>
            <a:ext cx="540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8" name="Google Shape;2098;p37"/>
          <p:cNvSpPr txBox="1"/>
          <p:nvPr>
            <p:ph idx="15" type="title"/>
          </p:nvPr>
        </p:nvSpPr>
        <p:spPr>
          <a:xfrm>
            <a:off x="748678" y="4021815"/>
            <a:ext cx="5406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3" name="Google Shape;2103;p38"/>
          <p:cNvGrpSpPr/>
          <p:nvPr/>
        </p:nvGrpSpPr>
        <p:grpSpPr>
          <a:xfrm>
            <a:off x="1175261" y="191791"/>
            <a:ext cx="1679127" cy="1679127"/>
            <a:chOff x="3614228" y="234880"/>
            <a:chExt cx="1915500" cy="1915500"/>
          </a:xfrm>
        </p:grpSpPr>
        <p:sp>
          <p:nvSpPr>
            <p:cNvPr id="2104" name="Google Shape;2104;p38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6" name="Google Shape;2106;p38"/>
          <p:cNvGrpSpPr/>
          <p:nvPr/>
        </p:nvGrpSpPr>
        <p:grpSpPr>
          <a:xfrm>
            <a:off x="1719367" y="615536"/>
            <a:ext cx="591455" cy="590639"/>
            <a:chOff x="1190625" y="238125"/>
            <a:chExt cx="5238750" cy="5231525"/>
          </a:xfrm>
        </p:grpSpPr>
        <p:sp>
          <p:nvSpPr>
            <p:cNvPr id="2107" name="Google Shape;2107;p38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17" name="Google Shape;2117;p38"/>
          <p:cNvSpPr txBox="1"/>
          <p:nvPr>
            <p:ph type="title"/>
          </p:nvPr>
        </p:nvSpPr>
        <p:spPr>
          <a:xfrm>
            <a:off x="2997653" y="4308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Problem Statement 2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8" name="Google Shape;2118;p38"/>
          <p:cNvSpPr txBox="1"/>
          <p:nvPr>
            <p:ph idx="1" type="subTitle"/>
          </p:nvPr>
        </p:nvSpPr>
        <p:spPr>
          <a:xfrm>
            <a:off x="2997650" y="1206175"/>
            <a:ext cx="48096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 the banking sector, where complex enterprise applications are crucial, efficient knowledge management is essential to streamline operations and enhance productivity.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goal of this Proof of Concept (PoC) project is to create a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centralized knowledge management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system that provides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instant answers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to users regarding application functionality, architecture, and related aspects. This solution will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improve information retrieval efficiency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facilitate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better decision-making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optimize banking operations.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39"/>
          <p:cNvSpPr txBox="1"/>
          <p:nvPr>
            <p:ph type="title"/>
          </p:nvPr>
        </p:nvSpPr>
        <p:spPr>
          <a:xfrm>
            <a:off x="1568850" y="21522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Problem Breakdown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4" name="Google Shape;2124;p39"/>
          <p:cNvSpPr txBox="1"/>
          <p:nvPr>
            <p:ph idx="1" type="subTitle"/>
          </p:nvPr>
        </p:nvSpPr>
        <p:spPr>
          <a:xfrm>
            <a:off x="642453" y="2802261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Centralised Knowledge 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Management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125" name="Google Shape;2125;p39"/>
          <p:cNvSpPr txBox="1"/>
          <p:nvPr>
            <p:ph idx="3" type="subTitle"/>
          </p:nvPr>
        </p:nvSpPr>
        <p:spPr>
          <a:xfrm>
            <a:off x="6186412" y="2802261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Instant Answers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126" name="Google Shape;2126;p39"/>
          <p:cNvSpPr txBox="1"/>
          <p:nvPr>
            <p:ph idx="5" type="subTitle"/>
          </p:nvPr>
        </p:nvSpPr>
        <p:spPr>
          <a:xfrm>
            <a:off x="3498359" y="2802261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E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fficient 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Information 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Retrieval</a:t>
            </a:r>
            <a:r>
              <a:rPr lang="en" sz="1800"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127" name="Google Shape;2127;p39"/>
          <p:cNvSpPr txBox="1"/>
          <p:nvPr/>
        </p:nvSpPr>
        <p:spPr>
          <a:xfrm>
            <a:off x="1025251" y="1707550"/>
            <a:ext cx="1290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7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8" name="Google Shape;2128;p39"/>
          <p:cNvSpPr txBox="1"/>
          <p:nvPr/>
        </p:nvSpPr>
        <p:spPr>
          <a:xfrm>
            <a:off x="6547101" y="1709950"/>
            <a:ext cx="1383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7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9" name="Google Shape;2129;p39"/>
          <p:cNvSpPr txBox="1"/>
          <p:nvPr/>
        </p:nvSpPr>
        <p:spPr>
          <a:xfrm>
            <a:off x="3786174" y="1708900"/>
            <a:ext cx="145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7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40"/>
          <p:cNvSpPr/>
          <p:nvPr/>
        </p:nvSpPr>
        <p:spPr>
          <a:xfrm>
            <a:off x="5036725" y="796050"/>
            <a:ext cx="3567300" cy="421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40"/>
          <p:cNvSpPr txBox="1"/>
          <p:nvPr>
            <p:ph type="title"/>
          </p:nvPr>
        </p:nvSpPr>
        <p:spPr>
          <a:xfrm>
            <a:off x="1568850" y="6282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Introducing CitiDocs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6" name="Google Shape;2136;p40"/>
          <p:cNvSpPr txBox="1"/>
          <p:nvPr>
            <p:ph idx="1" type="subTitle"/>
          </p:nvPr>
        </p:nvSpPr>
        <p:spPr>
          <a:xfrm>
            <a:off x="540374" y="1168700"/>
            <a:ext cx="2488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Centralised Knowledge Management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7" name="Google Shape;2137;p40"/>
          <p:cNvSpPr txBox="1"/>
          <p:nvPr>
            <p:ph idx="3" type="subTitle"/>
          </p:nvPr>
        </p:nvSpPr>
        <p:spPr>
          <a:xfrm>
            <a:off x="810687" y="4042011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Instant Answers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8" name="Google Shape;2138;p40"/>
          <p:cNvSpPr txBox="1"/>
          <p:nvPr>
            <p:ph idx="5" type="subTitle"/>
          </p:nvPr>
        </p:nvSpPr>
        <p:spPr>
          <a:xfrm>
            <a:off x="811883" y="2500888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Efficient Information Retrieval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9" name="Google Shape;2139;p40"/>
          <p:cNvSpPr txBox="1"/>
          <p:nvPr>
            <p:ph idx="1" type="subTitle"/>
          </p:nvPr>
        </p:nvSpPr>
        <p:spPr>
          <a:xfrm>
            <a:off x="5227600" y="1092488"/>
            <a:ext cx="19452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All-in-one database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0" name="Google Shape;2140;p40"/>
          <p:cNvSpPr txBox="1"/>
          <p:nvPr>
            <p:ph idx="3" type="subTitle"/>
          </p:nvPr>
        </p:nvSpPr>
        <p:spPr>
          <a:xfrm>
            <a:off x="5226412" y="2424699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In-house AI generated answers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1" name="Google Shape;2141;p40"/>
          <p:cNvSpPr txBox="1"/>
          <p:nvPr>
            <p:ph idx="5" type="subTitle"/>
          </p:nvPr>
        </p:nvSpPr>
        <p:spPr>
          <a:xfrm>
            <a:off x="5227609" y="3909275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Information at your fingertips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2" name="Google Shape;21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006" y="3751375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4000" y="2291300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999" y="983625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9938" y="2291300"/>
            <a:ext cx="1104375" cy="11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1"/>
          <p:cNvSpPr txBox="1"/>
          <p:nvPr>
            <p:ph type="title"/>
          </p:nvPr>
        </p:nvSpPr>
        <p:spPr>
          <a:xfrm>
            <a:off x="562238" y="1097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Functionality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1" name="Google Shape;2151;p41"/>
          <p:cNvSpPr txBox="1"/>
          <p:nvPr>
            <p:ph idx="1" type="body"/>
          </p:nvPr>
        </p:nvSpPr>
        <p:spPr>
          <a:xfrm>
            <a:off x="-5596175" y="5485225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Knowledge centralization. </a:t>
            </a:r>
            <a:r>
              <a:rPr lang="en" sz="1400"/>
              <a:t>Upload PDF or provide URL to enroll information </a:t>
            </a:r>
            <a:r>
              <a:rPr lang="en" sz="1400"/>
              <a:t>into VectorDB.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AutoNum type="arabicPeriod"/>
            </a:pPr>
            <a:r>
              <a:rPr b="1" lang="en" sz="1400"/>
              <a:t>Improve information retrieval efficiency. </a:t>
            </a:r>
            <a:r>
              <a:rPr lang="en" sz="1400"/>
              <a:t>Query using text and return related paragraphs from various sources.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Augment search using filters (department).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Instant answers. </a:t>
            </a:r>
            <a:r>
              <a:rPr lang="en" sz="1400"/>
              <a:t>Summarise returned paragraphs for consensus.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Provide links / downloads of reference source.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Upvote or downvote sources to indicate usefulness.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Knowledge management. </a:t>
            </a:r>
            <a:r>
              <a:rPr lang="en" sz="1400"/>
              <a:t>Delete documents and related paragraphs from all databases.</a:t>
            </a:r>
            <a:endParaRPr sz="1400"/>
          </a:p>
        </p:txBody>
      </p:sp>
      <p:sp>
        <p:nvSpPr>
          <p:cNvPr id="2152" name="Google Shape;2152;p41"/>
          <p:cNvSpPr txBox="1"/>
          <p:nvPr>
            <p:ph idx="1" type="subTitle"/>
          </p:nvPr>
        </p:nvSpPr>
        <p:spPr>
          <a:xfrm>
            <a:off x="456953" y="1175611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All-in-one database</a:t>
            </a:r>
            <a:endParaRPr b="1" sz="21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3" name="Google Shape;2153;p41"/>
          <p:cNvSpPr txBox="1"/>
          <p:nvPr>
            <p:ph idx="2" type="subTitle"/>
          </p:nvPr>
        </p:nvSpPr>
        <p:spPr>
          <a:xfrm>
            <a:off x="455762" y="4129849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In-house AI generated answers</a:t>
            </a:r>
            <a:endParaRPr b="1" sz="21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4" name="Google Shape;2154;p41"/>
          <p:cNvSpPr txBox="1"/>
          <p:nvPr>
            <p:ph idx="3" type="subTitle"/>
          </p:nvPr>
        </p:nvSpPr>
        <p:spPr>
          <a:xfrm>
            <a:off x="456958" y="26552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Information at your fingertips</a:t>
            </a:r>
            <a:endParaRPr b="1" sz="21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55" name="Google Shape;21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56" y="2264725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550" y="3797050"/>
            <a:ext cx="1027350" cy="1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3349" y="914325"/>
            <a:ext cx="1027350" cy="102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8" name="Google Shape;2158;p41"/>
          <p:cNvCxnSpPr/>
          <p:nvPr/>
        </p:nvCxnSpPr>
        <p:spPr>
          <a:xfrm>
            <a:off x="600500" y="2064300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41"/>
          <p:cNvCxnSpPr/>
          <p:nvPr/>
        </p:nvCxnSpPr>
        <p:spPr>
          <a:xfrm>
            <a:off x="600500" y="3615113"/>
            <a:ext cx="815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60" name="Google Shape;2160;p41"/>
          <p:cNvSpPr txBox="1"/>
          <p:nvPr/>
        </p:nvSpPr>
        <p:spPr>
          <a:xfrm>
            <a:off x="4612200" y="810650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Easy to upload data onto one central database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Web Scraping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and PDF Uploading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1" name="Google Shape;2161;p41"/>
          <p:cNvSpPr txBox="1"/>
          <p:nvPr/>
        </p:nvSpPr>
        <p:spPr>
          <a:xfrm>
            <a:off x="4612200" y="3797038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AI model to analyse and summarise uploaded documents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2" name="Google Shape;2162;p41"/>
          <p:cNvSpPr txBox="1"/>
          <p:nvPr/>
        </p:nvSpPr>
        <p:spPr>
          <a:xfrm>
            <a:off x="4612200" y="2366463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Instant querying of data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Link to documents given for 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further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reference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2"/>
          <p:cNvSpPr txBox="1"/>
          <p:nvPr>
            <p:ph type="title"/>
          </p:nvPr>
        </p:nvSpPr>
        <p:spPr>
          <a:xfrm>
            <a:off x="1783047" y="10597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Technical Overview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8" name="Google Shape;2168;p42"/>
          <p:cNvSpPr txBox="1"/>
          <p:nvPr>
            <p:ph idx="1" type="subTitle"/>
          </p:nvPr>
        </p:nvSpPr>
        <p:spPr>
          <a:xfrm>
            <a:off x="10100050" y="2288489"/>
            <a:ext cx="13767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42"/>
          <p:cNvSpPr txBox="1"/>
          <p:nvPr>
            <p:ph idx="3" type="subTitle"/>
          </p:nvPr>
        </p:nvSpPr>
        <p:spPr>
          <a:xfrm>
            <a:off x="11785303" y="2294371"/>
            <a:ext cx="1376700" cy="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0" name="Google Shape;2170;p42"/>
          <p:cNvGrpSpPr/>
          <p:nvPr/>
        </p:nvGrpSpPr>
        <p:grpSpPr>
          <a:xfrm>
            <a:off x="10626639" y="1955539"/>
            <a:ext cx="329104" cy="246429"/>
            <a:chOff x="-2571737" y="2403625"/>
            <a:chExt cx="292225" cy="291425"/>
          </a:xfrm>
        </p:grpSpPr>
        <p:sp>
          <p:nvSpPr>
            <p:cNvPr id="2171" name="Google Shape;2171;p42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78" name="Google Shape;2178;p42"/>
          <p:cNvGrpSpPr/>
          <p:nvPr/>
        </p:nvGrpSpPr>
        <p:grpSpPr>
          <a:xfrm>
            <a:off x="12309098" y="1933285"/>
            <a:ext cx="329134" cy="268569"/>
            <a:chOff x="2100300" y="3804850"/>
            <a:chExt cx="444475" cy="483125"/>
          </a:xfrm>
        </p:grpSpPr>
        <p:sp>
          <p:nvSpPr>
            <p:cNvPr id="2179" name="Google Shape;2179;p42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181" name="Google Shape;21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75" y="1627682"/>
            <a:ext cx="779939" cy="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21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212" y="1297336"/>
            <a:ext cx="650931" cy="591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p42"/>
          <p:cNvSpPr txBox="1"/>
          <p:nvPr>
            <p:ph type="title"/>
          </p:nvPr>
        </p:nvSpPr>
        <p:spPr>
          <a:xfrm>
            <a:off x="1433301" y="700263"/>
            <a:ext cx="21333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Frontend 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4" name="Google Shape;2184;p42"/>
          <p:cNvSpPr txBox="1"/>
          <p:nvPr>
            <p:ph type="title"/>
          </p:nvPr>
        </p:nvSpPr>
        <p:spPr>
          <a:xfrm>
            <a:off x="5577401" y="700275"/>
            <a:ext cx="21333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Backend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5" name="Google Shape;218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759" y="1338167"/>
            <a:ext cx="1080081" cy="51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3954" y="1297337"/>
            <a:ext cx="650933" cy="59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0564" y="1627694"/>
            <a:ext cx="1039118" cy="73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8" name="Google Shape;2188;p42"/>
          <p:cNvCxnSpPr/>
          <p:nvPr/>
        </p:nvCxnSpPr>
        <p:spPr>
          <a:xfrm>
            <a:off x="989175" y="2976550"/>
            <a:ext cx="74508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89" name="Google Shape;2189;p42"/>
          <p:cNvSpPr txBox="1"/>
          <p:nvPr>
            <p:ph type="title"/>
          </p:nvPr>
        </p:nvSpPr>
        <p:spPr>
          <a:xfrm>
            <a:off x="3124350" y="3019825"/>
            <a:ext cx="27750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0" name="Google Shape;219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39694" y="2825566"/>
            <a:ext cx="537761" cy="403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1" name="Google Shape;2191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4613" y="2078263"/>
            <a:ext cx="779949" cy="70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2" name="Google Shape;2192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1135" y="1560049"/>
            <a:ext cx="923915" cy="8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23190" y="3715277"/>
            <a:ext cx="1413186" cy="9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4275" y="3751443"/>
            <a:ext cx="940425" cy="86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5" name="Google Shape;2195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80380" y="3719568"/>
            <a:ext cx="940425" cy="9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6" name="Google Shape;2196;p4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87938" y="2101475"/>
            <a:ext cx="1039100" cy="662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7" name="Google Shape;2197;p42"/>
          <p:cNvCxnSpPr/>
          <p:nvPr/>
        </p:nvCxnSpPr>
        <p:spPr>
          <a:xfrm>
            <a:off x="4571988" y="1184225"/>
            <a:ext cx="0" cy="16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43"/>
          <p:cNvSpPr txBox="1"/>
          <p:nvPr>
            <p:ph type="title"/>
          </p:nvPr>
        </p:nvSpPr>
        <p:spPr>
          <a:xfrm>
            <a:off x="461675" y="20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2203" name="Google Shape;22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50" y="1212675"/>
            <a:ext cx="7159903" cy="34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44"/>
          <p:cNvSpPr txBox="1"/>
          <p:nvPr>
            <p:ph type="title"/>
          </p:nvPr>
        </p:nvSpPr>
        <p:spPr>
          <a:xfrm>
            <a:off x="1409428" y="4308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Case 1 (New Intern)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9" name="Google Shape;2209;p44"/>
          <p:cNvSpPr txBox="1"/>
          <p:nvPr>
            <p:ph type="title"/>
          </p:nvPr>
        </p:nvSpPr>
        <p:spPr>
          <a:xfrm>
            <a:off x="1409424" y="2674975"/>
            <a:ext cx="662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 Case 2 (Senior Developer)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10" name="Google Shape;22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50" y="1191826"/>
            <a:ext cx="1298150" cy="12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1" name="Google Shape;2211;p44"/>
          <p:cNvSpPr txBox="1"/>
          <p:nvPr/>
        </p:nvSpPr>
        <p:spPr>
          <a:xfrm>
            <a:off x="3179175" y="1364638"/>
            <a:ext cx="3229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Year 3 Intern Tyler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Just joined Citibank as a summer Intern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Has no clue about anything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2" name="Google Shape;22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0" y="3383550"/>
            <a:ext cx="1298150" cy="12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3" name="Google Shape;2213;p44"/>
          <p:cNvSpPr txBox="1"/>
          <p:nvPr/>
        </p:nvSpPr>
        <p:spPr>
          <a:xfrm>
            <a:off x="3179175" y="3383550"/>
            <a:ext cx="48096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Senior Dev Sean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10 years of working at Citibank, 20 projects completed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Spends hours everyday explaining his previous project’s documentation to people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No time to spoon-feed intern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