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F3-CB67-4489-BE36-6D59C2F7A25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C08B-D080-4CC5-B81F-2A4BA65A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5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F3-CB67-4489-BE36-6D59C2F7A25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C08B-D080-4CC5-B81F-2A4BA65A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0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F3-CB67-4489-BE36-6D59C2F7A25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C08B-D080-4CC5-B81F-2A4BA65A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8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F3-CB67-4489-BE36-6D59C2F7A25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C08B-D080-4CC5-B81F-2A4BA65A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2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F3-CB67-4489-BE36-6D59C2F7A25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C08B-D080-4CC5-B81F-2A4BA65A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F3-CB67-4489-BE36-6D59C2F7A25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C08B-D080-4CC5-B81F-2A4BA65A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6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F3-CB67-4489-BE36-6D59C2F7A25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C08B-D080-4CC5-B81F-2A4BA65A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8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F3-CB67-4489-BE36-6D59C2F7A25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C08B-D080-4CC5-B81F-2A4BA65A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F3-CB67-4489-BE36-6D59C2F7A25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C08B-D080-4CC5-B81F-2A4BA65A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F3-CB67-4489-BE36-6D59C2F7A25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C08B-D080-4CC5-B81F-2A4BA65A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A3F3-CB67-4489-BE36-6D59C2F7A25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C08B-D080-4CC5-B81F-2A4BA65A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A3F3-CB67-4489-BE36-6D59C2F7A25F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9C08B-D080-4CC5-B81F-2A4BA65A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0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Circuit Boards V1 and Beta</a:t>
            </a:r>
          </a:p>
          <a:p>
            <a:r>
              <a:rPr lang="en-US" dirty="0" smtClean="0"/>
              <a:t>Case</a:t>
            </a:r>
          </a:p>
          <a:p>
            <a:r>
              <a:rPr lang="en-US" dirty="0" smtClean="0"/>
              <a:t>Software Architecture</a:t>
            </a:r>
          </a:p>
          <a:p>
            <a:r>
              <a:rPr lang="en-US" dirty="0" smtClean="0"/>
              <a:t>Two-Way Coms</a:t>
            </a:r>
          </a:p>
          <a:p>
            <a:pPr lvl="1"/>
            <a:r>
              <a:rPr lang="en-US" dirty="0" smtClean="0"/>
              <a:t>Android to Node</a:t>
            </a:r>
          </a:p>
          <a:p>
            <a:pPr lvl="1"/>
            <a:r>
              <a:rPr lang="en-US" dirty="0" smtClean="0"/>
              <a:t>Node to Node</a:t>
            </a:r>
          </a:p>
          <a:p>
            <a:r>
              <a:rPr lang="en-US" dirty="0" smtClean="0"/>
              <a:t>Peripherals</a:t>
            </a:r>
          </a:p>
          <a:p>
            <a:r>
              <a:rPr lang="en-US" dirty="0" smtClean="0"/>
              <a:t>Future features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0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MeshNode</a:t>
            </a:r>
            <a:r>
              <a:rPr lang="en-US" dirty="0" smtClean="0"/>
              <a:t>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ATmega328p </a:t>
            </a:r>
          </a:p>
          <a:p>
            <a:r>
              <a:rPr lang="en-US" dirty="0" smtClean="0"/>
              <a:t>GPS</a:t>
            </a:r>
          </a:p>
          <a:p>
            <a:r>
              <a:rPr lang="en-US" dirty="0" smtClean="0"/>
              <a:t>Accelerometer</a:t>
            </a:r>
          </a:p>
          <a:p>
            <a:r>
              <a:rPr lang="en-US" dirty="0" err="1" smtClean="0"/>
              <a:t>XBee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0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an estimated state of each sensor</a:t>
            </a:r>
          </a:p>
          <a:p>
            <a:pPr lvl="1"/>
            <a:r>
              <a:rPr lang="en-US" dirty="0" smtClean="0"/>
              <a:t>Estimate system time and GPS time (rollover)</a:t>
            </a:r>
          </a:p>
          <a:p>
            <a:pPr lvl="1"/>
            <a:r>
              <a:rPr lang="en-US" dirty="0" smtClean="0"/>
              <a:t>Latitude</a:t>
            </a:r>
          </a:p>
          <a:p>
            <a:pPr lvl="1"/>
            <a:r>
              <a:rPr lang="en-US" dirty="0" smtClean="0"/>
              <a:t>Longitude</a:t>
            </a:r>
          </a:p>
          <a:p>
            <a:pPr lvl="1"/>
            <a:r>
              <a:rPr lang="en-US" dirty="0" smtClean="0"/>
              <a:t>Voltage (-&gt; low battery alarm -&gt; time remaining)</a:t>
            </a:r>
          </a:p>
          <a:p>
            <a:pPr lvl="1"/>
            <a:r>
              <a:rPr lang="en-US" dirty="0" smtClean="0"/>
              <a:t>Altitude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8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Management</a:t>
            </a:r>
          </a:p>
          <a:p>
            <a:pPr lvl="1"/>
            <a:r>
              <a:rPr lang="en-US" dirty="0" smtClean="0"/>
              <a:t>Enable GPS intelligently</a:t>
            </a:r>
          </a:p>
          <a:p>
            <a:pPr lvl="2"/>
            <a:r>
              <a:rPr lang="en-US" dirty="0" smtClean="0"/>
              <a:t>Sleep indoors</a:t>
            </a:r>
          </a:p>
          <a:p>
            <a:pPr lvl="2"/>
            <a:r>
              <a:rPr lang="en-US" dirty="0" smtClean="0"/>
              <a:t>Sleep when stationary (after logging over time)</a:t>
            </a:r>
          </a:p>
          <a:p>
            <a:pPr lvl="1"/>
            <a:r>
              <a:rPr lang="en-US" dirty="0" smtClean="0"/>
              <a:t>Implement sleeping nodes</a:t>
            </a:r>
          </a:p>
          <a:p>
            <a:pPr lvl="2"/>
            <a:r>
              <a:rPr lang="en-US" dirty="0" smtClean="0"/>
              <a:t>Interrupt enabled wake on Accelerometer</a:t>
            </a:r>
            <a:endParaRPr lang="en-US" dirty="0" smtClean="0"/>
          </a:p>
          <a:p>
            <a:pPr lvl="2"/>
            <a:r>
              <a:rPr lang="en-US" dirty="0" smtClean="0"/>
              <a:t>Cycle sleeping and routing nodes within a Mesh</a:t>
            </a:r>
          </a:p>
        </p:txBody>
      </p:sp>
    </p:spTree>
    <p:extLst>
      <p:ext uri="{BB962C8B-B14F-4D97-AF65-F5344CB8AC3E}">
        <p14:creationId xmlns:p14="http://schemas.microsoft.com/office/powerpoint/2010/main" val="371544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</a:p>
          <a:p>
            <a:r>
              <a:rPr lang="en-US" dirty="0" smtClean="0"/>
              <a:t>Enable GPS intelligently</a:t>
            </a:r>
          </a:p>
          <a:p>
            <a:pPr lvl="2"/>
            <a:r>
              <a:rPr lang="en-US" dirty="0" smtClean="0"/>
              <a:t>Sleep indoors</a:t>
            </a:r>
          </a:p>
          <a:p>
            <a:pPr lvl="2"/>
            <a:r>
              <a:rPr lang="en-US" dirty="0" smtClean="0"/>
              <a:t>Sleep when stationary (after logging over time)</a:t>
            </a:r>
          </a:p>
          <a:p>
            <a:pPr lvl="1"/>
            <a:r>
              <a:rPr lang="en-US" dirty="0" smtClean="0"/>
              <a:t>Implement sleeping nodes</a:t>
            </a:r>
          </a:p>
          <a:p>
            <a:pPr lvl="2"/>
            <a:r>
              <a:rPr lang="en-US" dirty="0" smtClean="0"/>
              <a:t>Cycle sleeping and routing nodes</a:t>
            </a:r>
          </a:p>
          <a:p>
            <a:r>
              <a:rPr lang="en-US" dirty="0" smtClean="0"/>
              <a:t>Backup Battery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GPS management (10hr)</a:t>
            </a:r>
          </a:p>
          <a:p>
            <a:r>
              <a:rPr lang="en-US" dirty="0" smtClean="0"/>
              <a:t>RSSI (12hr)</a:t>
            </a:r>
          </a:p>
          <a:p>
            <a:r>
              <a:rPr lang="en-US" dirty="0" smtClean="0"/>
              <a:t>Network triggers with broadcasts (16hr)</a:t>
            </a:r>
          </a:p>
          <a:p>
            <a:pPr lvl="1"/>
            <a:r>
              <a:rPr lang="en-US" dirty="0" smtClean="0"/>
              <a:t>Enables remote activation and local alarms via </a:t>
            </a:r>
            <a:r>
              <a:rPr lang="en-US" dirty="0" err="1" smtClean="0"/>
              <a:t>meshnode</a:t>
            </a:r>
            <a:endParaRPr lang="en-US" dirty="0" smtClean="0"/>
          </a:p>
          <a:p>
            <a:r>
              <a:rPr lang="en-US" dirty="0" smtClean="0"/>
              <a:t>Two Way coms with Android (36hr)</a:t>
            </a:r>
          </a:p>
          <a:p>
            <a:pPr lvl="1"/>
            <a:r>
              <a:rPr lang="en-US" dirty="0" smtClean="0"/>
              <a:t>Write a driver to have the android connect directly to a </a:t>
            </a:r>
            <a:r>
              <a:rPr lang="en-US" dirty="0" err="1" smtClean="0"/>
              <a:t>MeshNode</a:t>
            </a:r>
            <a:r>
              <a:rPr lang="en-US" dirty="0" smtClean="0"/>
              <a:t> rather than through an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Use EEPROM to store tripped states (4hr)</a:t>
            </a:r>
          </a:p>
          <a:p>
            <a:r>
              <a:rPr lang="en-US" dirty="0" smtClean="0"/>
              <a:t>Low Voltage (3hr)</a:t>
            </a:r>
          </a:p>
          <a:p>
            <a:r>
              <a:rPr lang="en-US" dirty="0" smtClean="0"/>
              <a:t>Sleeper node (24hr)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7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185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MeshNode Circuit</vt:lpstr>
      <vt:lpstr>Status</vt:lpstr>
      <vt:lpstr>Future Features</vt:lpstr>
      <vt:lpstr>Future Features</vt:lpstr>
      <vt:lpstr>To Do</vt:lpstr>
    </vt:vector>
  </TitlesOfParts>
  <Company>Exponent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Jackson</dc:creator>
  <cp:lastModifiedBy>Stephen Jackson</cp:lastModifiedBy>
  <cp:revision>11</cp:revision>
  <dcterms:created xsi:type="dcterms:W3CDTF">2013-07-25T17:41:42Z</dcterms:created>
  <dcterms:modified xsi:type="dcterms:W3CDTF">2013-07-26T22:37:54Z</dcterms:modified>
</cp:coreProperties>
</file>