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95866-E4AE-41A6-AD01-5FA3C99D5929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D340A-0C7B-4CDC-B331-48C4240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D340A-0C7B-4CDC-B331-48C424018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D340A-0C7B-4CDC-B331-48C424018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D340A-0C7B-4CDC-B331-48C424018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EE21-A461-4C58-9C1F-BDFF891F32AC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35F-0A27-44FD-A6E8-592158A8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MeshNode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12-pin Connector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79672" y="6082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55872" y="646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89272" y="6082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5472" y="646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774872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1072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7384472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0672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01000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8610600" y="11797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86800" y="12178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8302336" y="17131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02336" y="1765091"/>
            <a:ext cx="6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02336" y="6082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78536" y="646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079672" y="17131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55872" y="1751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7689272" y="1713136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765472" y="17512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7353300" y="2267318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77545" y="231708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62900" y="2267318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001000" y="2317086"/>
            <a:ext cx="5264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22811"/>
              </p:ext>
            </p:extLst>
          </p:nvPr>
        </p:nvGraphicFramePr>
        <p:xfrm>
          <a:off x="145472" y="1306022"/>
          <a:ext cx="648046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8"/>
                <a:gridCol w="1143000"/>
                <a:gridCol w="1143000"/>
                <a:gridCol w="3654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3.3V</a:t>
                      </a:r>
                      <a:r>
                        <a:rPr lang="en-US" baseline="0" dirty="0" smtClean="0"/>
                        <a:t>  (max 300mA)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ADC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ADC</a:t>
                      </a:r>
                      <a:r>
                        <a:rPr lang="en-US" baseline="0" dirty="0" smtClean="0"/>
                        <a:t>/SDA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 to Digital Converter,</a:t>
                      </a:r>
                      <a:r>
                        <a:rPr lang="en-US" baseline="0" dirty="0" smtClean="0"/>
                        <a:t> I2C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ADC/SCL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Analog to Digital Converter,</a:t>
                      </a:r>
                      <a:r>
                        <a:rPr lang="en-US" baseline="0" dirty="0" smtClean="0"/>
                        <a:t> I2C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r>
                        <a:rPr lang="en-US" baseline="0" dirty="0" smtClean="0"/>
                        <a:t> pin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voltage pass 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DIO/MOSI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SPI, PWM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DIO/MISO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DIO/SCK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SPI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DIO/TX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for 12pin to 2x6pin Connectors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16436" y="12236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2636" y="12617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26036" y="12236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02236" y="12617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511636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7836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7121236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97436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737764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13964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8347364" y="17951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3564" y="18332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8039100" y="23285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39100" y="2380525"/>
            <a:ext cx="6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039100" y="12236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15300" y="12617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816436" y="23285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92636" y="23666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7426036" y="232857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02236" y="236667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7090064" y="288275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14309" y="293252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99664" y="288275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37764" y="2932520"/>
            <a:ext cx="5264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95289"/>
              </p:ext>
            </p:extLst>
          </p:nvPr>
        </p:nvGraphicFramePr>
        <p:xfrm>
          <a:off x="145472" y="1306022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8"/>
                <a:gridCol w="1524000"/>
                <a:gridCol w="4031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Vcc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3.3V</a:t>
                      </a:r>
                      <a:r>
                        <a:rPr lang="en-US" baseline="0" dirty="0" smtClean="0"/>
                        <a:t>  (max 150mA, each)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Identifies</a:t>
                      </a:r>
                      <a:r>
                        <a:rPr lang="en-US" baseline="0" dirty="0" smtClean="0"/>
                        <a:t> configuration to the firmware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</a:t>
                      </a:r>
                      <a:r>
                        <a:rPr lang="en-US" baseline="0" dirty="0" smtClean="0"/>
                        <a:t> ID what is plugged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 voltage pass 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PWM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Digital</a:t>
                      </a:r>
                      <a:r>
                        <a:rPr lang="en-US" baseline="0" dirty="0" smtClean="0"/>
                        <a:t> I/O,  Serial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6760906" y="35092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7106" y="35473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70506" y="35092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46706" y="35473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6456106" y="40807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2306" y="41188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682234" y="40807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58434" y="411886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60906" y="46141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37106" y="46522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7370506" y="461416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46706" y="465226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7705865" y="51338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82065" y="51719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15465" y="51338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91665" y="51719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7401065" y="57053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77265" y="57434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627193" y="57053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703393" y="57434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705865" y="6238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2065" y="6276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315465" y="6238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91665" y="62768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1906" y="412469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0272" y="575508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960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for 6pin Connectors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6722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84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2818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580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7367437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43637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593565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69765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6722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484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Oval 76"/>
          <p:cNvSpPr/>
          <p:nvPr/>
        </p:nvSpPr>
        <p:spPr>
          <a:xfrm>
            <a:off x="82818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580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9" name="Oval 78"/>
          <p:cNvSpPr/>
          <p:nvPr/>
        </p:nvSpPr>
        <p:spPr>
          <a:xfrm>
            <a:off x="76617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79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713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475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Oval 82"/>
          <p:cNvSpPr/>
          <p:nvPr/>
        </p:nvSpPr>
        <p:spPr>
          <a:xfrm>
            <a:off x="7356991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33191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583119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59319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6617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9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2713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475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53237" y="209764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26198" y="487920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51886"/>
              </p:ext>
            </p:extLst>
          </p:nvPr>
        </p:nvGraphicFramePr>
        <p:xfrm>
          <a:off x="152398" y="797445"/>
          <a:ext cx="70269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Ground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Connected</a:t>
                      </a:r>
                      <a:r>
                        <a:rPr lang="en-US" sz="1400" baseline="0" dirty="0" smtClean="0"/>
                        <a:t> to Ground for ID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voltage pass through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Input (internal pull-up resistor)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Grounding this pin sets trigger ON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Output:  Set HIGH when trigger (5A) is set 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6621"/>
              </p:ext>
            </p:extLst>
          </p:nvPr>
        </p:nvGraphicFramePr>
        <p:xfrm>
          <a:off x="152400" y="3756656"/>
          <a:ext cx="7026994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Ground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Connected</a:t>
                      </a:r>
                      <a:r>
                        <a:rPr lang="en-US" sz="1400" baseline="0" dirty="0" smtClean="0"/>
                        <a:t> to Ground for ID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voltage pass through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Input (internal pull-up resistor)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Grounding this pin sets trigger ON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Digital</a:t>
                      </a:r>
                      <a:r>
                        <a:rPr lang="en-US" sz="1400" baseline="0" dirty="0" smtClean="0"/>
                        <a:t> Output:  Set HIGH when trigger (5B) is set 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93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 Configuration for 6pin Connectors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6722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84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281837" y="14822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58037" y="15203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7367437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43637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593565" y="20537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69765" y="209181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6722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484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Oval 76"/>
          <p:cNvSpPr/>
          <p:nvPr/>
        </p:nvSpPr>
        <p:spPr>
          <a:xfrm>
            <a:off x="8281837" y="258711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58037" y="26252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9" name="Oval 78"/>
          <p:cNvSpPr/>
          <p:nvPr/>
        </p:nvSpPr>
        <p:spPr>
          <a:xfrm>
            <a:off x="76617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79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71391" y="42579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47591" y="42960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Oval 82"/>
          <p:cNvSpPr/>
          <p:nvPr/>
        </p:nvSpPr>
        <p:spPr>
          <a:xfrm>
            <a:off x="7356991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33191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583119" y="48294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59319" y="486753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6617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9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271391" y="5362833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47591" y="5400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53237" y="2097647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26198" y="4879201"/>
            <a:ext cx="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16968"/>
              </p:ext>
            </p:extLst>
          </p:nvPr>
        </p:nvGraphicFramePr>
        <p:xfrm>
          <a:off x="152398" y="797445"/>
          <a:ext cx="7026994" cy="265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4319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Ground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implemented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Raw voltage pass through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5A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Serial Communication Receive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Serial Communication Transmit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34266"/>
              </p:ext>
            </p:extLst>
          </p:nvPr>
        </p:nvGraphicFramePr>
        <p:xfrm>
          <a:off x="152400" y="3756656"/>
          <a:ext cx="702699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2"/>
                <a:gridCol w="1066800"/>
                <a:gridCol w="990600"/>
                <a:gridCol w="4436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Vcc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3.3V</a:t>
                      </a:r>
                      <a:r>
                        <a:rPr lang="en-US" sz="1400" baseline="0" dirty="0" smtClean="0"/>
                        <a:t>  (max 300mA)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Ground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3B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implemented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4B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SCK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Raw voltage pass through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5B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 Communication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 Communication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Node two-way Heartbeat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39295"/>
              </p:ext>
            </p:extLst>
          </p:nvPr>
        </p:nvGraphicFramePr>
        <p:xfrm>
          <a:off x="457200" y="838200"/>
          <a:ext cx="8229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MeshNode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ForcedOutputMask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ForcedOutputs</a:t>
                      </a:r>
                      <a:endParaRPr lang="en-US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IgnoreTriggerMask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ClearTrips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7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474</Words>
  <Application>Microsoft Office PowerPoint</Application>
  <PresentationFormat>On-screen Show (4:3)</PresentationFormat>
  <Paragraphs>286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MeshNode UserManual</vt:lpstr>
      <vt:lpstr>12-pin Connector</vt:lpstr>
      <vt:lpstr>Configuration for 12pin to 2x6pin Connectors</vt:lpstr>
      <vt:lpstr>Configuration for 6pin Connectors</vt:lpstr>
      <vt:lpstr>Alt Configuration for 6pin Connectors</vt:lpstr>
      <vt:lpstr>Node two-way Heartbeat </vt:lpstr>
    </vt:vector>
  </TitlesOfParts>
  <Company>Exponent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Jackson</dc:creator>
  <cp:lastModifiedBy>Stephen Jackson</cp:lastModifiedBy>
  <cp:revision>29</cp:revision>
  <dcterms:created xsi:type="dcterms:W3CDTF">2013-07-17T13:56:44Z</dcterms:created>
  <dcterms:modified xsi:type="dcterms:W3CDTF">2013-07-26T22:37:41Z</dcterms:modified>
</cp:coreProperties>
</file>