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0781DB-6B6F-432C-9BBD-036820CB715B}" type="doc">
      <dgm:prSet loTypeId="urn:microsoft.com/office/officeart/2005/8/layout/hierarchy6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D957D9BC-E6A9-44E3-8EDE-314AB3C1AA8C}">
      <dgm:prSet phldrT="[Text]" custT="1"/>
      <dgm:spPr/>
      <dgm:t>
        <a:bodyPr/>
        <a:lstStyle/>
        <a:p>
          <a:r>
            <a:rPr lang="uk-UA" sz="900" baseline="0" dirty="0" smtClean="0"/>
            <a:t>Проект</a:t>
          </a:r>
          <a:endParaRPr lang="en-US" sz="900" baseline="0" dirty="0"/>
        </a:p>
      </dgm:t>
    </dgm:pt>
    <dgm:pt modelId="{FE495952-5DCF-40A2-9419-D4E7B0DFD48E}" type="parTrans" cxnId="{E97A1001-B5E9-48C0-9D71-A0849564ED06}">
      <dgm:prSet/>
      <dgm:spPr/>
      <dgm:t>
        <a:bodyPr/>
        <a:lstStyle/>
        <a:p>
          <a:endParaRPr lang="en-US"/>
        </a:p>
      </dgm:t>
    </dgm:pt>
    <dgm:pt modelId="{963BEF47-F581-4D32-83F8-56E55D22DDE6}" type="sibTrans" cxnId="{E97A1001-B5E9-48C0-9D71-A0849564ED06}">
      <dgm:prSet/>
      <dgm:spPr/>
      <dgm:t>
        <a:bodyPr/>
        <a:lstStyle/>
        <a:p>
          <a:endParaRPr lang="en-US"/>
        </a:p>
      </dgm:t>
    </dgm:pt>
    <dgm:pt modelId="{74043C2D-D3E4-40F1-BA6D-DDAA99E2BBAC}" type="asst">
      <dgm:prSet phldrT="[Text]" custT="1"/>
      <dgm:spPr/>
      <dgm:t>
        <a:bodyPr/>
        <a:lstStyle/>
        <a:p>
          <a:r>
            <a:rPr lang="uk-UA" sz="900" baseline="0" dirty="0" smtClean="0"/>
            <a:t>Фаза 2</a:t>
          </a:r>
          <a:endParaRPr lang="en-US" sz="900" baseline="0" dirty="0"/>
        </a:p>
      </dgm:t>
    </dgm:pt>
    <dgm:pt modelId="{E1D70060-00AD-41A8-AA10-43A1EBE8E991}" type="parTrans" cxnId="{36DDE38B-3AE8-43E4-BD01-E2D472BBC428}">
      <dgm:prSet/>
      <dgm:spPr/>
      <dgm:t>
        <a:bodyPr/>
        <a:lstStyle/>
        <a:p>
          <a:endParaRPr lang="en-US" sz="900" baseline="0"/>
        </a:p>
      </dgm:t>
    </dgm:pt>
    <dgm:pt modelId="{655380AB-5BBE-4C03-83D8-FF9409702A7A}" type="sibTrans" cxnId="{36DDE38B-3AE8-43E4-BD01-E2D472BBC428}">
      <dgm:prSet/>
      <dgm:spPr/>
      <dgm:t>
        <a:bodyPr/>
        <a:lstStyle/>
        <a:p>
          <a:endParaRPr lang="en-US"/>
        </a:p>
      </dgm:t>
    </dgm:pt>
    <dgm:pt modelId="{2F1D600E-4B25-47B3-9594-AF2D558496A7}">
      <dgm:prSet phldrT="[Text]" custT="1"/>
      <dgm:spPr/>
      <dgm:t>
        <a:bodyPr/>
        <a:lstStyle/>
        <a:p>
          <a:endParaRPr lang="en-US" sz="900" baseline="0" dirty="0"/>
        </a:p>
      </dgm:t>
    </dgm:pt>
    <dgm:pt modelId="{DCF3AEF3-645B-4C93-AAD1-8D79D26547C6}" type="parTrans" cxnId="{7B4FA138-2815-4922-BF58-83BE0828C45D}">
      <dgm:prSet/>
      <dgm:spPr/>
      <dgm:t>
        <a:bodyPr/>
        <a:lstStyle/>
        <a:p>
          <a:endParaRPr lang="en-US"/>
        </a:p>
      </dgm:t>
    </dgm:pt>
    <dgm:pt modelId="{E096D137-ADE9-4CA7-AEDB-9301EB55CCA2}" type="sibTrans" cxnId="{7B4FA138-2815-4922-BF58-83BE0828C45D}">
      <dgm:prSet/>
      <dgm:spPr/>
      <dgm:t>
        <a:bodyPr/>
        <a:lstStyle/>
        <a:p>
          <a:endParaRPr lang="en-US"/>
        </a:p>
      </dgm:t>
    </dgm:pt>
    <dgm:pt modelId="{51F2B6AC-A2C6-4648-9287-A902BBC4A0B8}" type="asst">
      <dgm:prSet phldrT="[Text]" custT="1"/>
      <dgm:spPr/>
      <dgm:t>
        <a:bodyPr/>
        <a:lstStyle/>
        <a:p>
          <a:r>
            <a:rPr lang="uk-UA" sz="900" baseline="0" dirty="0" smtClean="0"/>
            <a:t>Фаза 1</a:t>
          </a:r>
          <a:endParaRPr lang="en-US" sz="900" baseline="0" dirty="0"/>
        </a:p>
      </dgm:t>
    </dgm:pt>
    <dgm:pt modelId="{7453B77D-F567-4EA9-8487-77EDCA4FDF3C}" type="parTrans" cxnId="{D1AA2329-44B6-4865-A1E0-975B386879E7}">
      <dgm:prSet/>
      <dgm:spPr/>
      <dgm:t>
        <a:bodyPr/>
        <a:lstStyle/>
        <a:p>
          <a:endParaRPr lang="en-US" sz="900" baseline="0"/>
        </a:p>
      </dgm:t>
    </dgm:pt>
    <dgm:pt modelId="{4EDFE90F-8245-44AC-8ECE-B56E84B202EE}" type="sibTrans" cxnId="{D1AA2329-44B6-4865-A1E0-975B386879E7}">
      <dgm:prSet/>
      <dgm:spPr/>
      <dgm:t>
        <a:bodyPr/>
        <a:lstStyle/>
        <a:p>
          <a:endParaRPr lang="en-US"/>
        </a:p>
      </dgm:t>
    </dgm:pt>
    <dgm:pt modelId="{F78869C1-1E1E-4BE3-A2C5-A014C0BD8C3D}" type="asst">
      <dgm:prSet phldrT="[Text]" custT="1"/>
      <dgm:spPr/>
      <dgm:t>
        <a:bodyPr/>
        <a:lstStyle/>
        <a:p>
          <a:r>
            <a:rPr lang="uk-UA" sz="900" baseline="0" dirty="0" smtClean="0"/>
            <a:t>Підпроект 4</a:t>
          </a:r>
          <a:endParaRPr lang="en-US" sz="900" baseline="0" dirty="0"/>
        </a:p>
      </dgm:t>
    </dgm:pt>
    <dgm:pt modelId="{3E00444B-FBDF-49B3-912D-8331F1BBCF2A}" type="parTrans" cxnId="{269E47CE-02D8-4A74-A87D-C8F28E1A75A1}">
      <dgm:prSet/>
      <dgm:spPr/>
      <dgm:t>
        <a:bodyPr/>
        <a:lstStyle/>
        <a:p>
          <a:endParaRPr lang="en-US" sz="900" baseline="0"/>
        </a:p>
      </dgm:t>
    </dgm:pt>
    <dgm:pt modelId="{3B7DFD25-53D7-40BE-81F3-A0E6CC66DADF}" type="sibTrans" cxnId="{269E47CE-02D8-4A74-A87D-C8F28E1A75A1}">
      <dgm:prSet/>
      <dgm:spPr/>
      <dgm:t>
        <a:bodyPr/>
        <a:lstStyle/>
        <a:p>
          <a:endParaRPr lang="en-US"/>
        </a:p>
      </dgm:t>
    </dgm:pt>
    <dgm:pt modelId="{56BAB225-13E0-48A6-A2F6-ACF4F41C0983}" type="asst">
      <dgm:prSet phldrT="[Text]" custT="1"/>
      <dgm:spPr/>
      <dgm:t>
        <a:bodyPr/>
        <a:lstStyle/>
        <a:p>
          <a:r>
            <a:rPr lang="uk-UA" sz="900" baseline="0" dirty="0" smtClean="0"/>
            <a:t>Результат поставки</a:t>
          </a:r>
          <a:endParaRPr lang="en-US" sz="900" baseline="0" dirty="0"/>
        </a:p>
      </dgm:t>
    </dgm:pt>
    <dgm:pt modelId="{44B2D74F-2464-4D5A-9519-AD6D923E0C7C}" type="parTrans" cxnId="{BE51133B-3389-4E52-ADF4-90A895CBCE97}">
      <dgm:prSet/>
      <dgm:spPr/>
      <dgm:t>
        <a:bodyPr/>
        <a:lstStyle/>
        <a:p>
          <a:endParaRPr lang="en-US" sz="900" baseline="0"/>
        </a:p>
      </dgm:t>
    </dgm:pt>
    <dgm:pt modelId="{1ED0AB64-EC00-43C8-9C84-95CAFDDB1176}" type="sibTrans" cxnId="{BE51133B-3389-4E52-ADF4-90A895CBCE97}">
      <dgm:prSet/>
      <dgm:spPr/>
      <dgm:t>
        <a:bodyPr/>
        <a:lstStyle/>
        <a:p>
          <a:endParaRPr lang="en-US"/>
        </a:p>
      </dgm:t>
    </dgm:pt>
    <dgm:pt modelId="{B2CA0BF7-9FC9-4616-9673-0F6C69699719}" type="asst">
      <dgm:prSet phldrT="[Text]" custT="1"/>
      <dgm:spPr/>
      <dgm:t>
        <a:bodyPr/>
        <a:lstStyle/>
        <a:p>
          <a:r>
            <a:rPr lang="uk-UA" sz="900" baseline="0" dirty="0" smtClean="0"/>
            <a:t>Підпроект </a:t>
          </a:r>
          <a:r>
            <a:rPr lang="en-US" sz="900" baseline="0" dirty="0" smtClean="0"/>
            <a:t>n</a:t>
          </a:r>
          <a:endParaRPr lang="en-US" sz="900" baseline="0" dirty="0"/>
        </a:p>
      </dgm:t>
    </dgm:pt>
    <dgm:pt modelId="{F0D3686D-150B-4EBE-B215-AD69A6BF2802}" type="parTrans" cxnId="{3BE86F52-C08C-4CDB-B681-15C5E78FCE05}">
      <dgm:prSet/>
      <dgm:spPr/>
      <dgm:t>
        <a:bodyPr/>
        <a:lstStyle/>
        <a:p>
          <a:endParaRPr lang="en-US" sz="900" baseline="0"/>
        </a:p>
      </dgm:t>
    </dgm:pt>
    <dgm:pt modelId="{522FEB40-08E8-47A0-A3D5-B81837D57E08}" type="sibTrans" cxnId="{3BE86F52-C08C-4CDB-B681-15C5E78FCE05}">
      <dgm:prSet/>
      <dgm:spPr/>
      <dgm:t>
        <a:bodyPr/>
        <a:lstStyle/>
        <a:p>
          <a:endParaRPr lang="en-US"/>
        </a:p>
      </dgm:t>
    </dgm:pt>
    <dgm:pt modelId="{6FCB58CB-072A-433D-A7F3-A3D4518ACEA1}" type="asst">
      <dgm:prSet phldrT="[Text]" custT="1"/>
      <dgm:spPr/>
      <dgm:t>
        <a:bodyPr/>
        <a:lstStyle/>
        <a:p>
          <a:r>
            <a:rPr lang="uk-UA" sz="900" baseline="0" dirty="0" smtClean="0"/>
            <a:t>Результат поставки 2.3</a:t>
          </a:r>
          <a:endParaRPr lang="en-US" sz="900" baseline="0" dirty="0"/>
        </a:p>
      </dgm:t>
    </dgm:pt>
    <dgm:pt modelId="{B3CA5253-6374-4354-9E8D-E37F95E07185}" type="parTrans" cxnId="{0DEE0085-170F-43A7-902D-0DD3F59AA3D4}">
      <dgm:prSet/>
      <dgm:spPr/>
      <dgm:t>
        <a:bodyPr/>
        <a:lstStyle/>
        <a:p>
          <a:endParaRPr lang="en-US" sz="900" baseline="0"/>
        </a:p>
      </dgm:t>
    </dgm:pt>
    <dgm:pt modelId="{792B581A-51D3-48AA-A64F-B27D8EC4EBA5}" type="sibTrans" cxnId="{0DEE0085-170F-43A7-902D-0DD3F59AA3D4}">
      <dgm:prSet/>
      <dgm:spPr/>
      <dgm:t>
        <a:bodyPr/>
        <a:lstStyle/>
        <a:p>
          <a:endParaRPr lang="en-US"/>
        </a:p>
      </dgm:t>
    </dgm:pt>
    <dgm:pt modelId="{7417EB87-137F-487E-B20B-773F76351085}" type="asst">
      <dgm:prSet phldrT="[Text]" custT="1"/>
      <dgm:spPr/>
      <dgm:t>
        <a:bodyPr/>
        <a:lstStyle/>
        <a:p>
          <a:r>
            <a:rPr lang="uk-UA" sz="900" baseline="0" dirty="0" smtClean="0"/>
            <a:t>Результат поставки 2.1</a:t>
          </a:r>
          <a:endParaRPr lang="en-US" sz="900" baseline="0" dirty="0"/>
        </a:p>
      </dgm:t>
    </dgm:pt>
    <dgm:pt modelId="{B0B71231-8F8B-4D68-86E0-5441DEBEF028}" type="parTrans" cxnId="{BE877056-6F86-41A3-833C-2656C855B72A}">
      <dgm:prSet/>
      <dgm:spPr/>
      <dgm:t>
        <a:bodyPr/>
        <a:lstStyle/>
        <a:p>
          <a:endParaRPr lang="en-US" sz="900" baseline="0"/>
        </a:p>
      </dgm:t>
    </dgm:pt>
    <dgm:pt modelId="{976BA8CD-2D9B-45AE-A3E5-6E3295FFF395}" type="sibTrans" cxnId="{BE877056-6F86-41A3-833C-2656C855B72A}">
      <dgm:prSet/>
      <dgm:spPr/>
      <dgm:t>
        <a:bodyPr/>
        <a:lstStyle/>
        <a:p>
          <a:endParaRPr lang="en-US"/>
        </a:p>
      </dgm:t>
    </dgm:pt>
    <dgm:pt modelId="{992701FD-3B1D-4BC8-9FE8-93A89BE24468}">
      <dgm:prSet phldrT="[Text]" custT="1"/>
      <dgm:spPr/>
      <dgm:t>
        <a:bodyPr/>
        <a:lstStyle/>
        <a:p>
          <a:r>
            <a:rPr lang="uk-UA" sz="900" baseline="0" dirty="0" smtClean="0"/>
            <a:t>Результат поставки 2.2.1</a:t>
          </a:r>
          <a:endParaRPr lang="en-US" sz="900" baseline="0" dirty="0"/>
        </a:p>
      </dgm:t>
    </dgm:pt>
    <dgm:pt modelId="{0F46E6DE-F7E3-42F0-9C21-B41EC4CC2258}" type="parTrans" cxnId="{A474AAF7-EC67-4480-8FCC-0273FD5AC617}">
      <dgm:prSet/>
      <dgm:spPr/>
      <dgm:t>
        <a:bodyPr/>
        <a:lstStyle/>
        <a:p>
          <a:endParaRPr lang="en-US" sz="900" baseline="0"/>
        </a:p>
      </dgm:t>
    </dgm:pt>
    <dgm:pt modelId="{6F744E8C-B858-49F8-95A0-CBB5911372C1}" type="sibTrans" cxnId="{A474AAF7-EC67-4480-8FCC-0273FD5AC617}">
      <dgm:prSet/>
      <dgm:spPr/>
      <dgm:t>
        <a:bodyPr/>
        <a:lstStyle/>
        <a:p>
          <a:endParaRPr lang="en-US"/>
        </a:p>
      </dgm:t>
    </dgm:pt>
    <dgm:pt modelId="{A438CBA0-A52B-4C36-97E9-8A64ED18B579}">
      <dgm:prSet phldrT="[Text]" custT="1"/>
      <dgm:spPr/>
      <dgm:t>
        <a:bodyPr/>
        <a:lstStyle/>
        <a:p>
          <a:r>
            <a:rPr lang="uk-UA" sz="900" baseline="0" dirty="0" smtClean="0"/>
            <a:t>Результат поставки 2.2.2</a:t>
          </a:r>
          <a:endParaRPr lang="en-US" sz="900" b="1" baseline="0" dirty="0"/>
        </a:p>
      </dgm:t>
    </dgm:pt>
    <dgm:pt modelId="{B0351A31-1051-4635-8470-0EC5D54839B5}" type="parTrans" cxnId="{5829F395-CCD3-471E-B920-0F5C5F21F034}">
      <dgm:prSet/>
      <dgm:spPr/>
      <dgm:t>
        <a:bodyPr/>
        <a:lstStyle/>
        <a:p>
          <a:endParaRPr lang="en-US" sz="900" baseline="0"/>
        </a:p>
      </dgm:t>
    </dgm:pt>
    <dgm:pt modelId="{92D5F8CC-C39C-4D6C-9F97-08B4189F6D47}" type="sibTrans" cxnId="{5829F395-CCD3-471E-B920-0F5C5F21F034}">
      <dgm:prSet/>
      <dgm:spPr/>
      <dgm:t>
        <a:bodyPr/>
        <a:lstStyle/>
        <a:p>
          <a:endParaRPr lang="en-US"/>
        </a:p>
      </dgm:t>
    </dgm:pt>
    <dgm:pt modelId="{C1453CB6-AC2F-46FC-B202-0FF99BA7CD57}" type="asst">
      <dgm:prSet phldrT="[Text]" custT="1"/>
      <dgm:spPr/>
      <dgm:t>
        <a:bodyPr/>
        <a:lstStyle/>
        <a:p>
          <a:r>
            <a:rPr lang="uk-UA" sz="900" baseline="0" dirty="0" smtClean="0"/>
            <a:t>Результат поставки 2.2</a:t>
          </a:r>
          <a:endParaRPr lang="en-US" sz="900" baseline="0" dirty="0"/>
        </a:p>
      </dgm:t>
    </dgm:pt>
    <dgm:pt modelId="{6488A129-A4CB-4337-91A8-4037EAA4E57B}" type="sibTrans" cxnId="{7800604C-168D-4E55-992B-F886DC74433B}">
      <dgm:prSet/>
      <dgm:spPr/>
      <dgm:t>
        <a:bodyPr/>
        <a:lstStyle/>
        <a:p>
          <a:endParaRPr lang="en-US"/>
        </a:p>
      </dgm:t>
    </dgm:pt>
    <dgm:pt modelId="{612313B1-6CB8-444A-B89D-58F1A250F36B}" type="parTrans" cxnId="{7800604C-168D-4E55-992B-F886DC74433B}">
      <dgm:prSet/>
      <dgm:spPr/>
      <dgm:t>
        <a:bodyPr/>
        <a:lstStyle/>
        <a:p>
          <a:endParaRPr lang="en-US" sz="900" baseline="0"/>
        </a:p>
      </dgm:t>
    </dgm:pt>
    <dgm:pt modelId="{3D565848-63A2-466E-BF50-207F75664326}">
      <dgm:prSet custT="1"/>
      <dgm:spPr/>
      <dgm:t>
        <a:bodyPr/>
        <a:lstStyle/>
        <a:p>
          <a:r>
            <a:rPr lang="uk-UA" sz="900" baseline="0" dirty="0" smtClean="0"/>
            <a:t>Пакет робіт 2.2.2.3</a:t>
          </a:r>
          <a:endParaRPr lang="en-US" sz="900" baseline="0" dirty="0"/>
        </a:p>
      </dgm:t>
    </dgm:pt>
    <dgm:pt modelId="{48883F93-60E9-4B2B-A674-D91788235308}" type="parTrans" cxnId="{D1F10D4F-44A8-4881-8C72-D519D10FBC86}">
      <dgm:prSet/>
      <dgm:spPr/>
      <dgm:t>
        <a:bodyPr/>
        <a:lstStyle/>
        <a:p>
          <a:endParaRPr lang="en-US" sz="900" baseline="0"/>
        </a:p>
      </dgm:t>
    </dgm:pt>
    <dgm:pt modelId="{54DDC8CC-4E67-4CC1-8919-D8B7173D8B47}" type="sibTrans" cxnId="{D1F10D4F-44A8-4881-8C72-D519D10FBC86}">
      <dgm:prSet/>
      <dgm:spPr/>
      <dgm:t>
        <a:bodyPr/>
        <a:lstStyle/>
        <a:p>
          <a:endParaRPr lang="en-US"/>
        </a:p>
      </dgm:t>
    </dgm:pt>
    <dgm:pt modelId="{B79ED730-67E2-433B-893C-E7F6552EBF80}">
      <dgm:prSet custT="1"/>
      <dgm:spPr/>
      <dgm:t>
        <a:bodyPr/>
        <a:lstStyle/>
        <a:p>
          <a:r>
            <a:rPr lang="uk-UA" sz="900" baseline="0" dirty="0" smtClean="0"/>
            <a:t>Пакет робіт 2.2.2.2</a:t>
          </a:r>
          <a:endParaRPr lang="en-US" sz="900" baseline="0" dirty="0"/>
        </a:p>
      </dgm:t>
    </dgm:pt>
    <dgm:pt modelId="{5572A5D4-28A1-4D46-882B-A102E017979C}" type="parTrans" cxnId="{F37C9939-937A-45A8-A1D8-0ECF910EE424}">
      <dgm:prSet/>
      <dgm:spPr/>
      <dgm:t>
        <a:bodyPr/>
        <a:lstStyle/>
        <a:p>
          <a:endParaRPr lang="en-US" sz="900" baseline="0"/>
        </a:p>
      </dgm:t>
    </dgm:pt>
    <dgm:pt modelId="{DE698E79-457B-4E14-BCF3-B3E56EF352BC}" type="sibTrans" cxnId="{F37C9939-937A-45A8-A1D8-0ECF910EE424}">
      <dgm:prSet/>
      <dgm:spPr/>
      <dgm:t>
        <a:bodyPr/>
        <a:lstStyle/>
        <a:p>
          <a:endParaRPr lang="en-US"/>
        </a:p>
      </dgm:t>
    </dgm:pt>
    <dgm:pt modelId="{6901F375-22F9-45EB-9096-FA98DF3C46E0}">
      <dgm:prSet custT="1"/>
      <dgm:spPr/>
      <dgm:t>
        <a:bodyPr/>
        <a:lstStyle/>
        <a:p>
          <a:r>
            <a:rPr lang="uk-UA" sz="900" baseline="0" dirty="0" smtClean="0"/>
            <a:t>Пакет робіт 2.2.1.1</a:t>
          </a:r>
          <a:endParaRPr lang="en-US" sz="900" baseline="0" dirty="0"/>
        </a:p>
      </dgm:t>
    </dgm:pt>
    <dgm:pt modelId="{5EFBA6AD-F226-4672-A0E9-1F0324497B0F}" type="parTrans" cxnId="{52A8039A-E4AC-4955-8B72-C7F3E6D72B1C}">
      <dgm:prSet/>
      <dgm:spPr/>
      <dgm:t>
        <a:bodyPr/>
        <a:lstStyle/>
        <a:p>
          <a:endParaRPr lang="en-US" sz="900" baseline="0"/>
        </a:p>
      </dgm:t>
    </dgm:pt>
    <dgm:pt modelId="{F2BD0EF2-4532-4400-BBB6-1D2679C82251}" type="sibTrans" cxnId="{52A8039A-E4AC-4955-8B72-C7F3E6D72B1C}">
      <dgm:prSet/>
      <dgm:spPr/>
      <dgm:t>
        <a:bodyPr/>
        <a:lstStyle/>
        <a:p>
          <a:endParaRPr lang="en-US"/>
        </a:p>
      </dgm:t>
    </dgm:pt>
    <dgm:pt modelId="{8A23721C-2E9C-4ED0-87E7-BA38F268E7B2}">
      <dgm:prSet custT="1"/>
      <dgm:spPr/>
      <dgm:t>
        <a:bodyPr/>
        <a:lstStyle/>
        <a:p>
          <a:r>
            <a:rPr lang="uk-UA" sz="900" baseline="0" dirty="0" smtClean="0"/>
            <a:t>Підпроект 2.2.2.2</a:t>
          </a:r>
          <a:endParaRPr lang="en-US" sz="900" baseline="0" dirty="0"/>
        </a:p>
      </dgm:t>
    </dgm:pt>
    <dgm:pt modelId="{4118E9AF-04FB-46BB-BBE6-9CF943E48A79}" type="parTrans" cxnId="{E1770A3F-29FF-4754-BB17-79CEF66D35CE}">
      <dgm:prSet/>
      <dgm:spPr/>
      <dgm:t>
        <a:bodyPr/>
        <a:lstStyle/>
        <a:p>
          <a:endParaRPr lang="en-US" sz="900" baseline="0"/>
        </a:p>
      </dgm:t>
    </dgm:pt>
    <dgm:pt modelId="{B82C2107-9283-4EAA-B0BF-7D942A2D1AF3}" type="sibTrans" cxnId="{E1770A3F-29FF-4754-BB17-79CEF66D35CE}">
      <dgm:prSet/>
      <dgm:spPr/>
      <dgm:t>
        <a:bodyPr/>
        <a:lstStyle/>
        <a:p>
          <a:endParaRPr lang="en-US"/>
        </a:p>
      </dgm:t>
    </dgm:pt>
    <dgm:pt modelId="{BCDF522E-CA68-479E-8D2A-765798896418}">
      <dgm:prSet custT="1"/>
      <dgm:spPr/>
      <dgm:t>
        <a:bodyPr/>
        <a:lstStyle/>
        <a:p>
          <a:r>
            <a:rPr lang="uk-UA" sz="900" baseline="0" dirty="0" smtClean="0"/>
            <a:t>Підпроект 2.2.2.1</a:t>
          </a:r>
          <a:endParaRPr lang="en-US" sz="900" baseline="0" dirty="0"/>
        </a:p>
      </dgm:t>
    </dgm:pt>
    <dgm:pt modelId="{3BE2EBF9-CB69-4C86-B834-C21EE005D608}" type="parTrans" cxnId="{7D8D1629-1D3D-47C5-AD0E-A1619E3E6A9A}">
      <dgm:prSet/>
      <dgm:spPr/>
      <dgm:t>
        <a:bodyPr/>
        <a:lstStyle/>
        <a:p>
          <a:endParaRPr lang="en-US" sz="900" baseline="0"/>
        </a:p>
      </dgm:t>
    </dgm:pt>
    <dgm:pt modelId="{2A087348-692C-4569-BBB7-36652D9D4325}" type="sibTrans" cxnId="{7D8D1629-1D3D-47C5-AD0E-A1619E3E6A9A}">
      <dgm:prSet/>
      <dgm:spPr/>
      <dgm:t>
        <a:bodyPr/>
        <a:lstStyle/>
        <a:p>
          <a:endParaRPr lang="en-US"/>
        </a:p>
      </dgm:t>
    </dgm:pt>
    <dgm:pt modelId="{61E6E2D5-8310-4FB6-8949-5F80940E3FE9}">
      <dgm:prSet custT="1"/>
      <dgm:spPr/>
      <dgm:t>
        <a:bodyPr/>
        <a:lstStyle/>
        <a:p>
          <a:r>
            <a:rPr lang="uk-UA" sz="900" baseline="0" dirty="0" smtClean="0"/>
            <a:t>Пакет робіт 2.2.2.2.1</a:t>
          </a:r>
          <a:endParaRPr lang="en-US" sz="900" baseline="0" dirty="0"/>
        </a:p>
      </dgm:t>
    </dgm:pt>
    <dgm:pt modelId="{ABB38CBC-6B43-4BFA-9C14-570674F0ACD2}" type="parTrans" cxnId="{FAD4915A-33DD-497D-A376-20654719CC3A}">
      <dgm:prSet/>
      <dgm:spPr/>
      <dgm:t>
        <a:bodyPr/>
        <a:lstStyle/>
        <a:p>
          <a:endParaRPr lang="en-US" sz="900" baseline="0"/>
        </a:p>
      </dgm:t>
    </dgm:pt>
    <dgm:pt modelId="{05B9B09B-25F8-42BF-A487-433DD0BD13D4}" type="sibTrans" cxnId="{FAD4915A-33DD-497D-A376-20654719CC3A}">
      <dgm:prSet/>
      <dgm:spPr/>
      <dgm:t>
        <a:bodyPr/>
        <a:lstStyle/>
        <a:p>
          <a:endParaRPr lang="en-US"/>
        </a:p>
      </dgm:t>
    </dgm:pt>
    <dgm:pt modelId="{6190661F-20A1-40AC-8944-4BD152FBDC84}">
      <dgm:prSet custT="1"/>
      <dgm:spPr/>
      <dgm:t>
        <a:bodyPr/>
        <a:lstStyle/>
        <a:p>
          <a:r>
            <a:rPr lang="uk-UA" sz="900" baseline="0" dirty="0" smtClean="0"/>
            <a:t>Пакет робіт 2.2.2.2.2</a:t>
          </a:r>
          <a:endParaRPr lang="en-US" sz="900" baseline="0" dirty="0"/>
        </a:p>
      </dgm:t>
    </dgm:pt>
    <dgm:pt modelId="{F1B32DFC-DAD9-4DCD-94E1-C9DABC0F277B}" type="parTrans" cxnId="{D1074410-7279-43FD-91F7-A92123CD1986}">
      <dgm:prSet/>
      <dgm:spPr/>
      <dgm:t>
        <a:bodyPr/>
        <a:lstStyle/>
        <a:p>
          <a:endParaRPr lang="en-US" sz="900" baseline="0"/>
        </a:p>
      </dgm:t>
    </dgm:pt>
    <dgm:pt modelId="{A9BC92D1-5ED3-48EC-A35B-E834F5073E78}" type="sibTrans" cxnId="{D1074410-7279-43FD-91F7-A92123CD1986}">
      <dgm:prSet/>
      <dgm:spPr/>
      <dgm:t>
        <a:bodyPr/>
        <a:lstStyle/>
        <a:p>
          <a:endParaRPr lang="en-US"/>
        </a:p>
      </dgm:t>
    </dgm:pt>
    <dgm:pt modelId="{2B39E812-33E8-4BDB-ADCC-497E557E4CC5}">
      <dgm:prSet custT="1"/>
      <dgm:spPr/>
      <dgm:t>
        <a:bodyPr/>
        <a:lstStyle/>
        <a:p>
          <a:r>
            <a:rPr lang="uk-UA" sz="900" baseline="0" dirty="0" smtClean="0"/>
            <a:t>Пакет робіт 3.1</a:t>
          </a:r>
          <a:endParaRPr lang="en-US" sz="900" baseline="0" dirty="0"/>
        </a:p>
      </dgm:t>
    </dgm:pt>
    <dgm:pt modelId="{3A4393A9-FA9A-458C-AE79-608A2DEB6000}" type="parTrans" cxnId="{94BEC7DF-CC3A-462B-B82E-40A330B2BC7F}">
      <dgm:prSet/>
      <dgm:spPr/>
      <dgm:t>
        <a:bodyPr/>
        <a:lstStyle/>
        <a:p>
          <a:endParaRPr lang="en-US" sz="900" baseline="0"/>
        </a:p>
      </dgm:t>
    </dgm:pt>
    <dgm:pt modelId="{7C4F8B33-805B-4DB6-AC69-8CC079EA0877}" type="sibTrans" cxnId="{94BEC7DF-CC3A-462B-B82E-40A330B2BC7F}">
      <dgm:prSet/>
      <dgm:spPr/>
      <dgm:t>
        <a:bodyPr/>
        <a:lstStyle/>
        <a:p>
          <a:endParaRPr lang="en-US"/>
        </a:p>
      </dgm:t>
    </dgm:pt>
    <dgm:pt modelId="{77F68CA8-F084-4BC4-83E6-C2D7E8070418}">
      <dgm:prSet custT="1"/>
      <dgm:spPr/>
      <dgm:t>
        <a:bodyPr/>
        <a:lstStyle/>
        <a:p>
          <a:r>
            <a:rPr lang="uk-UA" sz="900" baseline="0" dirty="0" smtClean="0"/>
            <a:t>Пакет робіт 3.2</a:t>
          </a:r>
          <a:endParaRPr lang="en-US" sz="900" baseline="0" dirty="0"/>
        </a:p>
      </dgm:t>
    </dgm:pt>
    <dgm:pt modelId="{39CC0E02-507A-4329-8ACF-C51D11765FE1}" type="parTrans" cxnId="{940685FF-CDFA-424A-AB8D-DCFAC045F7E1}">
      <dgm:prSet/>
      <dgm:spPr/>
      <dgm:t>
        <a:bodyPr/>
        <a:lstStyle/>
        <a:p>
          <a:endParaRPr lang="en-US" sz="900" baseline="0"/>
        </a:p>
      </dgm:t>
    </dgm:pt>
    <dgm:pt modelId="{77CBF33D-35AE-4547-B2AE-870F4078C108}" type="sibTrans" cxnId="{940685FF-CDFA-424A-AB8D-DCFAC045F7E1}">
      <dgm:prSet/>
      <dgm:spPr/>
      <dgm:t>
        <a:bodyPr/>
        <a:lstStyle/>
        <a:p>
          <a:endParaRPr lang="en-US"/>
        </a:p>
      </dgm:t>
    </dgm:pt>
    <dgm:pt modelId="{3DC037E0-563A-4CE2-9BC2-9CCD9CCDC9AF}">
      <dgm:prSet custT="1"/>
      <dgm:spPr/>
      <dgm:t>
        <a:bodyPr/>
        <a:lstStyle/>
        <a:p>
          <a:r>
            <a:rPr lang="uk-UA" sz="900" baseline="0" dirty="0" smtClean="0"/>
            <a:t>Пакет робіт 3.3</a:t>
          </a:r>
          <a:endParaRPr lang="en-US" sz="900" baseline="0" dirty="0"/>
        </a:p>
      </dgm:t>
    </dgm:pt>
    <dgm:pt modelId="{DC39B62E-C1BB-4411-B932-8E73FF55B05A}" type="parTrans" cxnId="{137B908B-997C-4C1E-AB20-7B6968C41BFE}">
      <dgm:prSet/>
      <dgm:spPr/>
      <dgm:t>
        <a:bodyPr/>
        <a:lstStyle/>
        <a:p>
          <a:endParaRPr lang="en-US" sz="900" baseline="0"/>
        </a:p>
      </dgm:t>
    </dgm:pt>
    <dgm:pt modelId="{CBCEB9DE-2A1E-458A-91F3-CEEF11F79388}" type="sibTrans" cxnId="{137B908B-997C-4C1E-AB20-7B6968C41BFE}">
      <dgm:prSet/>
      <dgm:spPr/>
      <dgm:t>
        <a:bodyPr/>
        <a:lstStyle/>
        <a:p>
          <a:endParaRPr lang="en-US"/>
        </a:p>
      </dgm:t>
    </dgm:pt>
    <dgm:pt modelId="{E7E93C62-6141-49F8-A789-D10D83F7BFAA}">
      <dgm:prSet custT="1"/>
      <dgm:spPr/>
      <dgm:t>
        <a:bodyPr/>
        <a:lstStyle/>
        <a:p>
          <a:r>
            <a:rPr lang="uk-UA" sz="900" baseline="0" dirty="0" smtClean="0"/>
            <a:t>Пакет робіт 3.4</a:t>
          </a:r>
          <a:endParaRPr lang="en-US" sz="900" baseline="0" dirty="0"/>
        </a:p>
      </dgm:t>
    </dgm:pt>
    <dgm:pt modelId="{FF3121BF-2B78-4F6B-B9DF-C26C62C6D79E}" type="parTrans" cxnId="{BCFCB024-D973-4266-B4E7-5ACDA9CD04E4}">
      <dgm:prSet/>
      <dgm:spPr/>
      <dgm:t>
        <a:bodyPr/>
        <a:lstStyle/>
        <a:p>
          <a:endParaRPr lang="en-US" sz="900" baseline="0"/>
        </a:p>
      </dgm:t>
    </dgm:pt>
    <dgm:pt modelId="{303D3B88-3DB7-43EB-B1F5-99467BB02B59}" type="sibTrans" cxnId="{BCFCB024-D973-4266-B4E7-5ACDA9CD04E4}">
      <dgm:prSet/>
      <dgm:spPr/>
      <dgm:t>
        <a:bodyPr/>
        <a:lstStyle/>
        <a:p>
          <a:endParaRPr lang="en-US"/>
        </a:p>
      </dgm:t>
    </dgm:pt>
    <dgm:pt modelId="{D1A7FD9A-2C02-4FF5-86AE-5D68DA1CEC8D}">
      <dgm:prSet custT="1"/>
      <dgm:spPr/>
      <dgm:t>
        <a:bodyPr/>
        <a:lstStyle/>
        <a:p>
          <a:r>
            <a:rPr lang="uk-UA" sz="900" baseline="0" dirty="0" smtClean="0"/>
            <a:t>Результат поставки 4.1</a:t>
          </a:r>
          <a:endParaRPr lang="en-US" sz="900" baseline="0" dirty="0"/>
        </a:p>
      </dgm:t>
    </dgm:pt>
    <dgm:pt modelId="{E6818BD1-C22D-455D-8EA8-6997C6E8B132}" type="parTrans" cxnId="{EEA0BAA1-BEC3-4D80-9BF3-1EE682BDB55E}">
      <dgm:prSet/>
      <dgm:spPr/>
      <dgm:t>
        <a:bodyPr/>
        <a:lstStyle/>
        <a:p>
          <a:endParaRPr lang="en-US" sz="900" baseline="0"/>
        </a:p>
      </dgm:t>
    </dgm:pt>
    <dgm:pt modelId="{B1D6BFE8-31AC-478A-AF3E-8CF837D79EAC}" type="sibTrans" cxnId="{EEA0BAA1-BEC3-4D80-9BF3-1EE682BDB55E}">
      <dgm:prSet/>
      <dgm:spPr/>
      <dgm:t>
        <a:bodyPr/>
        <a:lstStyle/>
        <a:p>
          <a:endParaRPr lang="en-US"/>
        </a:p>
      </dgm:t>
    </dgm:pt>
    <dgm:pt modelId="{7B40220A-2C74-4EEA-B53A-1D492E922B89}">
      <dgm:prSet custT="1"/>
      <dgm:spPr/>
      <dgm:t>
        <a:bodyPr/>
        <a:lstStyle/>
        <a:p>
          <a:r>
            <a:rPr lang="uk-UA" sz="900" baseline="0" dirty="0" smtClean="0"/>
            <a:t>Результат поставки 4.</a:t>
          </a:r>
          <a:r>
            <a:rPr lang="en-US" sz="900" baseline="0" dirty="0" smtClean="0"/>
            <a:t>m</a:t>
          </a:r>
          <a:endParaRPr lang="en-US" sz="900" baseline="0" dirty="0"/>
        </a:p>
      </dgm:t>
    </dgm:pt>
    <dgm:pt modelId="{AAF02167-48ED-4E3C-BC90-CFA9644389FF}" type="parTrans" cxnId="{B06E37D1-C54B-4C4D-8EF0-7118D3D6678A}">
      <dgm:prSet/>
      <dgm:spPr/>
      <dgm:t>
        <a:bodyPr/>
        <a:lstStyle/>
        <a:p>
          <a:endParaRPr lang="en-US" sz="900" baseline="0"/>
        </a:p>
      </dgm:t>
    </dgm:pt>
    <dgm:pt modelId="{5E4825F6-C3CF-414E-BC93-DA116E33FCC8}" type="sibTrans" cxnId="{B06E37D1-C54B-4C4D-8EF0-7118D3D6678A}">
      <dgm:prSet/>
      <dgm:spPr/>
      <dgm:t>
        <a:bodyPr/>
        <a:lstStyle/>
        <a:p>
          <a:endParaRPr lang="en-US"/>
        </a:p>
      </dgm:t>
    </dgm:pt>
    <dgm:pt modelId="{6C72B3FC-36DA-4ACE-BAEA-8CD4801E56E7}">
      <dgm:prSet custT="1"/>
      <dgm:spPr/>
      <dgm:t>
        <a:bodyPr/>
        <a:lstStyle/>
        <a:p>
          <a:r>
            <a:rPr lang="uk-UA" sz="900" baseline="0" dirty="0" smtClean="0"/>
            <a:t>Результат поставки 4.1.1</a:t>
          </a:r>
          <a:endParaRPr lang="en-US" sz="900" baseline="0" dirty="0"/>
        </a:p>
      </dgm:t>
    </dgm:pt>
    <dgm:pt modelId="{478FD023-1A8B-44AC-A48D-50BEAC8C1DF9}" type="parTrans" cxnId="{4F8C89E1-A027-495B-95F5-4E65556F1CF5}">
      <dgm:prSet/>
      <dgm:spPr/>
      <dgm:t>
        <a:bodyPr/>
        <a:lstStyle/>
        <a:p>
          <a:endParaRPr lang="en-US" sz="900" baseline="0"/>
        </a:p>
      </dgm:t>
    </dgm:pt>
    <dgm:pt modelId="{A57FCC25-D08C-4366-B412-44640889823A}" type="sibTrans" cxnId="{4F8C89E1-A027-495B-95F5-4E65556F1CF5}">
      <dgm:prSet/>
      <dgm:spPr/>
      <dgm:t>
        <a:bodyPr/>
        <a:lstStyle/>
        <a:p>
          <a:endParaRPr lang="en-US"/>
        </a:p>
      </dgm:t>
    </dgm:pt>
    <dgm:pt modelId="{85A749E5-448D-43DA-A863-9BFA4FD4F25C}">
      <dgm:prSet custT="1"/>
      <dgm:spPr/>
      <dgm:t>
        <a:bodyPr/>
        <a:lstStyle/>
        <a:p>
          <a:r>
            <a:rPr lang="uk-UA" sz="900" baseline="0" dirty="0" smtClean="0"/>
            <a:t>Результат поставки 4.1.2</a:t>
          </a:r>
          <a:endParaRPr lang="en-US" sz="900" baseline="0" dirty="0"/>
        </a:p>
      </dgm:t>
    </dgm:pt>
    <dgm:pt modelId="{6A7F96CB-8CEB-48E2-82B9-4EE66260646C}" type="parTrans" cxnId="{A7952F72-4A61-441C-8309-47E5DEC11F6B}">
      <dgm:prSet/>
      <dgm:spPr/>
      <dgm:t>
        <a:bodyPr/>
        <a:lstStyle/>
        <a:p>
          <a:endParaRPr lang="en-US" sz="900" baseline="0"/>
        </a:p>
      </dgm:t>
    </dgm:pt>
    <dgm:pt modelId="{DC7E19C9-EA5E-4712-BD85-4159BDCD8837}" type="sibTrans" cxnId="{A7952F72-4A61-441C-8309-47E5DEC11F6B}">
      <dgm:prSet/>
      <dgm:spPr/>
      <dgm:t>
        <a:bodyPr/>
        <a:lstStyle/>
        <a:p>
          <a:endParaRPr lang="en-US"/>
        </a:p>
      </dgm:t>
    </dgm:pt>
    <dgm:pt modelId="{82ECDFEB-5201-4773-A0CC-E718B9BD14AC}">
      <dgm:prSet custT="1"/>
      <dgm:spPr/>
      <dgm:t>
        <a:bodyPr/>
        <a:lstStyle/>
        <a:p>
          <a:r>
            <a:rPr lang="uk-UA" sz="900" baseline="0" dirty="0" smtClean="0"/>
            <a:t>Результат поставки 4.1.</a:t>
          </a:r>
          <a:r>
            <a:rPr lang="en-US" sz="900" baseline="0" dirty="0" smtClean="0"/>
            <a:t>x</a:t>
          </a:r>
          <a:endParaRPr lang="en-US" sz="900" baseline="0" dirty="0"/>
        </a:p>
      </dgm:t>
    </dgm:pt>
    <dgm:pt modelId="{150A82E0-E7DB-4592-8105-B9D29F0A9F7E}" type="parTrans" cxnId="{9A5BB01D-C47B-45F9-8807-D407D1221C9D}">
      <dgm:prSet/>
      <dgm:spPr/>
      <dgm:t>
        <a:bodyPr/>
        <a:lstStyle/>
        <a:p>
          <a:endParaRPr lang="en-US" sz="900" baseline="0"/>
        </a:p>
      </dgm:t>
    </dgm:pt>
    <dgm:pt modelId="{98FB7CA4-7CAB-49F2-B76B-0A19F1B14BF1}" type="sibTrans" cxnId="{9A5BB01D-C47B-45F9-8807-D407D1221C9D}">
      <dgm:prSet/>
      <dgm:spPr/>
      <dgm:t>
        <a:bodyPr/>
        <a:lstStyle/>
        <a:p>
          <a:endParaRPr lang="en-US"/>
        </a:p>
      </dgm:t>
    </dgm:pt>
    <dgm:pt modelId="{FC787E13-1911-41DE-A2C9-2E6EB8A8C370}">
      <dgm:prSet custT="1"/>
      <dgm:spPr/>
      <dgm:t>
        <a:bodyPr/>
        <a:lstStyle/>
        <a:p>
          <a:r>
            <a:rPr lang="uk-UA" sz="900" baseline="0" dirty="0" smtClean="0"/>
            <a:t>Пакет робіт 4.1.2.1</a:t>
          </a:r>
          <a:endParaRPr lang="en-US" sz="900" baseline="0" dirty="0"/>
        </a:p>
      </dgm:t>
    </dgm:pt>
    <dgm:pt modelId="{9E06C18F-C9B3-442D-8E9E-BAC07469C22A}" type="parTrans" cxnId="{FCBFF9AF-E09C-4034-9FCB-FAEFA4AE8781}">
      <dgm:prSet/>
      <dgm:spPr/>
      <dgm:t>
        <a:bodyPr/>
        <a:lstStyle/>
        <a:p>
          <a:endParaRPr lang="en-US" sz="900" baseline="0"/>
        </a:p>
      </dgm:t>
    </dgm:pt>
    <dgm:pt modelId="{C4CB2B2C-572C-4C42-9C20-9F60AF8B952D}" type="sibTrans" cxnId="{FCBFF9AF-E09C-4034-9FCB-FAEFA4AE8781}">
      <dgm:prSet/>
      <dgm:spPr/>
      <dgm:t>
        <a:bodyPr/>
        <a:lstStyle/>
        <a:p>
          <a:endParaRPr lang="en-US"/>
        </a:p>
      </dgm:t>
    </dgm:pt>
    <dgm:pt modelId="{3E240482-D9CD-4113-84A8-3BADA709BA66}">
      <dgm:prSet custT="1"/>
      <dgm:spPr/>
      <dgm:t>
        <a:bodyPr/>
        <a:lstStyle/>
        <a:p>
          <a:r>
            <a:rPr lang="uk-UA" sz="900" baseline="0" dirty="0" smtClean="0"/>
            <a:t>Пакет робіт 4.1.2.3</a:t>
          </a:r>
          <a:endParaRPr lang="en-US" sz="900" baseline="0" dirty="0"/>
        </a:p>
      </dgm:t>
    </dgm:pt>
    <dgm:pt modelId="{9BDC4140-262D-4740-AB12-7FA21DBFA25D}" type="parTrans" cxnId="{B0517E28-59E0-4D25-8E1F-D7CFBB88E3BD}">
      <dgm:prSet/>
      <dgm:spPr/>
      <dgm:t>
        <a:bodyPr/>
        <a:lstStyle/>
        <a:p>
          <a:endParaRPr lang="en-US" sz="900" baseline="0"/>
        </a:p>
      </dgm:t>
    </dgm:pt>
    <dgm:pt modelId="{9C450C57-ADFA-4A79-A740-6145E395CC05}" type="sibTrans" cxnId="{B0517E28-59E0-4D25-8E1F-D7CFBB88E3BD}">
      <dgm:prSet/>
      <dgm:spPr/>
      <dgm:t>
        <a:bodyPr/>
        <a:lstStyle/>
        <a:p>
          <a:endParaRPr lang="en-US"/>
        </a:p>
      </dgm:t>
    </dgm:pt>
    <dgm:pt modelId="{74223FEB-65F3-4513-BF95-8344CAA3BFD0}">
      <dgm:prSet custT="1"/>
      <dgm:spPr/>
      <dgm:t>
        <a:bodyPr/>
        <a:lstStyle/>
        <a:p>
          <a:r>
            <a:rPr lang="uk-UA" sz="900" baseline="0" dirty="0" smtClean="0"/>
            <a:t>Пакет робіт 4.1.2.2</a:t>
          </a:r>
          <a:endParaRPr lang="en-US" sz="900" baseline="0" dirty="0"/>
        </a:p>
      </dgm:t>
    </dgm:pt>
    <dgm:pt modelId="{9981539C-78B8-4C88-A22B-7C45077E9567}" type="parTrans" cxnId="{7E8EB7DF-3611-4DD7-A07E-05A072F3759E}">
      <dgm:prSet/>
      <dgm:spPr/>
      <dgm:t>
        <a:bodyPr/>
        <a:lstStyle/>
        <a:p>
          <a:endParaRPr lang="en-US" sz="900" baseline="0"/>
        </a:p>
      </dgm:t>
    </dgm:pt>
    <dgm:pt modelId="{3898968A-A897-4377-9F20-6664D25EA929}" type="sibTrans" cxnId="{7E8EB7DF-3611-4DD7-A07E-05A072F3759E}">
      <dgm:prSet/>
      <dgm:spPr/>
      <dgm:t>
        <a:bodyPr/>
        <a:lstStyle/>
        <a:p>
          <a:endParaRPr lang="en-US"/>
        </a:p>
      </dgm:t>
    </dgm:pt>
    <dgm:pt modelId="{48CE969A-80A0-4120-BCF4-98207E81BF2F}" type="pres">
      <dgm:prSet presAssocID="{4B0781DB-6B6F-432C-9BBD-036820CB715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604CA78-B7A5-4E06-8805-F0A52764746B}" type="pres">
      <dgm:prSet presAssocID="{4B0781DB-6B6F-432C-9BBD-036820CB715B}" presName="hierFlow" presStyleCnt="0"/>
      <dgm:spPr/>
    </dgm:pt>
    <dgm:pt modelId="{6C2E10E7-07E3-4301-8FC9-FAC1C8DF5589}" type="pres">
      <dgm:prSet presAssocID="{4B0781DB-6B6F-432C-9BBD-036820CB715B}" presName="firstBuf" presStyleCnt="0"/>
      <dgm:spPr/>
    </dgm:pt>
    <dgm:pt modelId="{E58D5E9E-3AF4-45C4-B6D4-1A06897FBA98}" type="pres">
      <dgm:prSet presAssocID="{4B0781DB-6B6F-432C-9BBD-036820CB715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451B0E2-02BD-43E0-8B11-1B130C237D1C}" type="pres">
      <dgm:prSet presAssocID="{D957D9BC-E6A9-44E3-8EDE-314AB3C1AA8C}" presName="Name14" presStyleCnt="0"/>
      <dgm:spPr/>
    </dgm:pt>
    <dgm:pt modelId="{E367BC6D-899D-4AFB-BF0E-0064E709090D}" type="pres">
      <dgm:prSet presAssocID="{D957D9BC-E6A9-44E3-8EDE-314AB3C1AA8C}" presName="level1Shape" presStyleLbl="node0" presStyleIdx="0" presStyleCnt="1" custScaleX="2000000" custScaleY="2000000" custLinFactX="-8600000" custLinFactY="-1500000" custLinFactNeighborX="-8686017" custLinFactNeighborY="-153079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8B265E-3C75-4973-BE2E-6DB921CD8428}" type="pres">
      <dgm:prSet presAssocID="{D957D9BC-E6A9-44E3-8EDE-314AB3C1AA8C}" presName="hierChild2" presStyleCnt="0"/>
      <dgm:spPr/>
    </dgm:pt>
    <dgm:pt modelId="{8B29AF24-2F7D-4453-B6E9-6CBF395DA908}" type="pres">
      <dgm:prSet presAssocID="{E1D70060-00AD-41A8-AA10-43A1EBE8E991}" presName="Name19" presStyleLbl="parChTrans1D2" presStyleIdx="0" presStyleCnt="5" custSzX="13716023" custScaleY="2000000"/>
      <dgm:spPr/>
      <dgm:t>
        <a:bodyPr/>
        <a:lstStyle/>
        <a:p>
          <a:endParaRPr lang="en-US"/>
        </a:p>
      </dgm:t>
    </dgm:pt>
    <dgm:pt modelId="{989AE4E1-E103-40F5-9758-6D6CBF012062}" type="pres">
      <dgm:prSet presAssocID="{74043C2D-D3E4-40F1-BA6D-DDAA99E2BBAC}" presName="Name21" presStyleCnt="0"/>
      <dgm:spPr/>
    </dgm:pt>
    <dgm:pt modelId="{E921F86C-F23B-4097-9A0E-AFBFFFB998CF}" type="pres">
      <dgm:prSet presAssocID="{74043C2D-D3E4-40F1-BA6D-DDAA99E2BBAC}" presName="level2Shape" presStyleLbl="asst1" presStyleIdx="0" presStyleCnt="8" custScaleX="2000000" custScaleY="2000000" custLinFactX="-7159533" custLinFactY="-666621" custLinFactNeighborX="-7200000" custLinFactNeighborY="-700000"/>
      <dgm:spPr/>
      <dgm:t>
        <a:bodyPr/>
        <a:lstStyle/>
        <a:p>
          <a:endParaRPr lang="en-US"/>
        </a:p>
      </dgm:t>
    </dgm:pt>
    <dgm:pt modelId="{663E7326-337A-42D4-B10D-16614FFC7136}" type="pres">
      <dgm:prSet presAssocID="{74043C2D-D3E4-40F1-BA6D-DDAA99E2BBAC}" presName="hierChild3" presStyleCnt="0"/>
      <dgm:spPr/>
    </dgm:pt>
    <dgm:pt modelId="{6E87FE7F-E36B-4009-8FFE-26EE7C9B24AD}" type="pres">
      <dgm:prSet presAssocID="{B0B71231-8F8B-4D68-86E0-5441DEBEF028}" presName="Name19" presStyleLbl="parChTrans1D3" presStyleIdx="0" presStyleCnt="9" custSzX="13716100" custScaleY="2000000"/>
      <dgm:spPr/>
      <dgm:t>
        <a:bodyPr/>
        <a:lstStyle/>
        <a:p>
          <a:endParaRPr lang="en-US"/>
        </a:p>
      </dgm:t>
    </dgm:pt>
    <dgm:pt modelId="{0C6A9F54-8A08-45FE-8D14-AC0E2421FF41}" type="pres">
      <dgm:prSet presAssocID="{7417EB87-137F-487E-B20B-773F76351085}" presName="Name21" presStyleCnt="0"/>
      <dgm:spPr/>
    </dgm:pt>
    <dgm:pt modelId="{BD249BE6-40E5-4412-8892-056E0836D571}" type="pres">
      <dgm:prSet presAssocID="{7417EB87-137F-487E-B20B-773F76351085}" presName="level2Shape" presStyleLbl="asst1" presStyleIdx="1" presStyleCnt="8" custScaleX="2000000" custScaleY="2000000" custLinFactX="-8537609" custLinFactY="-400000" custLinFactNeighborX="-8600000" custLinFactNeighborY="-485429"/>
      <dgm:spPr/>
      <dgm:t>
        <a:bodyPr/>
        <a:lstStyle/>
        <a:p>
          <a:endParaRPr lang="en-US"/>
        </a:p>
      </dgm:t>
    </dgm:pt>
    <dgm:pt modelId="{182498FD-501B-4D47-B064-883B42F95A46}" type="pres">
      <dgm:prSet presAssocID="{7417EB87-137F-487E-B20B-773F76351085}" presName="hierChild3" presStyleCnt="0"/>
      <dgm:spPr/>
    </dgm:pt>
    <dgm:pt modelId="{6D5ECD53-58DA-40D1-8B96-AF4C1924FAF7}" type="pres">
      <dgm:prSet presAssocID="{612313B1-6CB8-444A-B89D-58F1A250F36B}" presName="Name19" presStyleLbl="parChTrans1D3" presStyleIdx="1" presStyleCnt="9" custSzX="13716000" custScaleY="2000000"/>
      <dgm:spPr/>
      <dgm:t>
        <a:bodyPr/>
        <a:lstStyle/>
        <a:p>
          <a:endParaRPr lang="en-US"/>
        </a:p>
      </dgm:t>
    </dgm:pt>
    <dgm:pt modelId="{24CBCA47-A17D-4A7E-BEB3-339F67D7AE13}" type="pres">
      <dgm:prSet presAssocID="{C1453CB6-AC2F-46FC-B202-0FF99BA7CD57}" presName="Name21" presStyleCnt="0"/>
      <dgm:spPr/>
    </dgm:pt>
    <dgm:pt modelId="{2C4BAC00-FEDA-478F-B5D7-7EED45070AF7}" type="pres">
      <dgm:prSet presAssocID="{C1453CB6-AC2F-46FC-B202-0FF99BA7CD57}" presName="level2Shape" presStyleLbl="asst1" presStyleIdx="2" presStyleCnt="8" custScaleX="2000000" custScaleY="2000000" custLinFactX="-8021609" custLinFactY="-400000" custLinFactNeighborX="-8100000" custLinFactNeighborY="-446351"/>
      <dgm:spPr/>
      <dgm:t>
        <a:bodyPr/>
        <a:lstStyle/>
        <a:p>
          <a:endParaRPr lang="en-US"/>
        </a:p>
      </dgm:t>
    </dgm:pt>
    <dgm:pt modelId="{61FF6B96-096C-4937-8F69-ED0E8E6342F2}" type="pres">
      <dgm:prSet presAssocID="{C1453CB6-AC2F-46FC-B202-0FF99BA7CD57}" presName="hierChild3" presStyleCnt="0"/>
      <dgm:spPr/>
    </dgm:pt>
    <dgm:pt modelId="{C3024081-A363-4DCA-A45E-97CABBB8EFA8}" type="pres">
      <dgm:prSet presAssocID="{0F46E6DE-F7E3-42F0-9C21-B41EC4CC2258}" presName="Name19" presStyleLbl="parChTrans1D4" presStyleIdx="0" presStyleCnt="15" custSzX="13716074" custSzY="2743200"/>
      <dgm:spPr/>
      <dgm:t>
        <a:bodyPr/>
        <a:lstStyle/>
        <a:p>
          <a:endParaRPr lang="en-US"/>
        </a:p>
      </dgm:t>
    </dgm:pt>
    <dgm:pt modelId="{B83C6646-4279-40C0-9622-4EBD8FFEAE74}" type="pres">
      <dgm:prSet presAssocID="{992701FD-3B1D-4BC8-9FE8-93A89BE24468}" presName="Name21" presStyleCnt="0"/>
      <dgm:spPr/>
    </dgm:pt>
    <dgm:pt modelId="{606A352A-DFE5-4F54-9B11-8D7D2E64682C}" type="pres">
      <dgm:prSet presAssocID="{992701FD-3B1D-4BC8-9FE8-93A89BE24468}" presName="level2Shape" presStyleLbl="node4" presStyleIdx="0" presStyleCnt="15" custScaleX="2000000" custScaleY="2000000" custLinFactX="-7100000" custLinFactY="96083" custLinFactNeighborX="-7145463" custLinFactNeighborY="100000"/>
      <dgm:spPr/>
      <dgm:t>
        <a:bodyPr/>
        <a:lstStyle/>
        <a:p>
          <a:endParaRPr lang="en-US"/>
        </a:p>
      </dgm:t>
    </dgm:pt>
    <dgm:pt modelId="{69C1EE31-ED10-4472-BD2D-6F70FB93628A}" type="pres">
      <dgm:prSet presAssocID="{992701FD-3B1D-4BC8-9FE8-93A89BE24468}" presName="hierChild3" presStyleCnt="0"/>
      <dgm:spPr/>
    </dgm:pt>
    <dgm:pt modelId="{A625DEE5-8C65-4A73-BC53-BF1D0E6E46DD}" type="pres">
      <dgm:prSet presAssocID="{48883F93-60E9-4B2B-A674-D91788235308}" presName="Name19" presStyleLbl="parChTrans1D4" presStyleIdx="1" presStyleCnt="15" custSzX="13716000" custSzY="2743228"/>
      <dgm:spPr/>
      <dgm:t>
        <a:bodyPr/>
        <a:lstStyle/>
        <a:p>
          <a:endParaRPr lang="en-US"/>
        </a:p>
      </dgm:t>
    </dgm:pt>
    <dgm:pt modelId="{A3CEBD5B-A2E5-4B95-8C83-FA09325BE303}" type="pres">
      <dgm:prSet presAssocID="{3D565848-63A2-466E-BF50-207F75664326}" presName="Name21" presStyleCnt="0"/>
      <dgm:spPr/>
    </dgm:pt>
    <dgm:pt modelId="{8DFFF7A9-60EF-4A61-8B8D-8A713334A763}" type="pres">
      <dgm:prSet presAssocID="{3D565848-63A2-466E-BF50-207F75664326}" presName="level2Shape" presStyleLbl="node4" presStyleIdx="1" presStyleCnt="15" custScaleX="2000000" custScaleY="2000000" custLinFactX="-7342059" custLinFactY="2400000" custLinFactNeighborX="-7400000" custLinFactNeighborY="2456025"/>
      <dgm:spPr/>
      <dgm:t>
        <a:bodyPr/>
        <a:lstStyle/>
        <a:p>
          <a:endParaRPr lang="en-US"/>
        </a:p>
      </dgm:t>
    </dgm:pt>
    <dgm:pt modelId="{E3715835-718D-402E-875F-02D2142E4791}" type="pres">
      <dgm:prSet presAssocID="{3D565848-63A2-466E-BF50-207F75664326}" presName="hierChild3" presStyleCnt="0"/>
      <dgm:spPr/>
    </dgm:pt>
    <dgm:pt modelId="{83E070C4-CE66-4C5E-B683-314E2AAE65F3}" type="pres">
      <dgm:prSet presAssocID="{5572A5D4-28A1-4D46-882B-A102E017979C}" presName="Name19" presStyleLbl="parChTrans1D4" presStyleIdx="2" presStyleCnt="15" custSzX="13716000" custSzY="2743200"/>
      <dgm:spPr/>
      <dgm:t>
        <a:bodyPr/>
        <a:lstStyle/>
        <a:p>
          <a:endParaRPr lang="en-US"/>
        </a:p>
      </dgm:t>
    </dgm:pt>
    <dgm:pt modelId="{44E852E9-E5CA-4EAA-B14F-9B4BDC8837C4}" type="pres">
      <dgm:prSet presAssocID="{B79ED730-67E2-433B-893C-E7F6552EBF80}" presName="Name21" presStyleCnt="0"/>
      <dgm:spPr/>
    </dgm:pt>
    <dgm:pt modelId="{F901EF3E-EC95-4233-8EE5-BC577C99377B}" type="pres">
      <dgm:prSet presAssocID="{B79ED730-67E2-433B-893C-E7F6552EBF80}" presName="level2Shape" presStyleLbl="node4" presStyleIdx="2" presStyleCnt="15" custScaleX="2000000" custScaleY="2000000" custLinFactX="-7100000" custLinFactY="1638004" custLinFactNeighborX="-7145463" custLinFactNeighborY="1700000"/>
      <dgm:spPr/>
      <dgm:t>
        <a:bodyPr/>
        <a:lstStyle/>
        <a:p>
          <a:endParaRPr lang="en-US"/>
        </a:p>
      </dgm:t>
    </dgm:pt>
    <dgm:pt modelId="{1831BBAD-001F-4BE3-9960-137424DC85C5}" type="pres">
      <dgm:prSet presAssocID="{B79ED730-67E2-433B-893C-E7F6552EBF80}" presName="hierChild3" presStyleCnt="0"/>
      <dgm:spPr/>
    </dgm:pt>
    <dgm:pt modelId="{48083D38-B07F-4336-A3F7-BE576ABC8FF0}" type="pres">
      <dgm:prSet presAssocID="{5EFBA6AD-F226-4672-A0E9-1F0324497B0F}" presName="Name19" presStyleLbl="parChTrans1D4" presStyleIdx="3" presStyleCnt="15" custSzX="13716000" custSzY="2743200"/>
      <dgm:spPr/>
      <dgm:t>
        <a:bodyPr/>
        <a:lstStyle/>
        <a:p>
          <a:endParaRPr lang="en-US"/>
        </a:p>
      </dgm:t>
    </dgm:pt>
    <dgm:pt modelId="{30DA4E41-61CC-4866-9E07-B2D7138B22EE}" type="pres">
      <dgm:prSet presAssocID="{6901F375-22F9-45EB-9096-FA98DF3C46E0}" presName="Name21" presStyleCnt="0"/>
      <dgm:spPr/>
    </dgm:pt>
    <dgm:pt modelId="{2366C313-B31B-4DE3-8DAB-DDAD0A794B7A}" type="pres">
      <dgm:prSet presAssocID="{6901F375-22F9-45EB-9096-FA98DF3C46E0}" presName="level2Shape" presStyleLbl="node4" presStyleIdx="3" presStyleCnt="15" custScaleX="2000000" custScaleY="2000000" custLinFactX="-9384941" custLinFactY="298484" custLinFactNeighborX="-9400000" custLinFactNeighborY="300000"/>
      <dgm:spPr/>
      <dgm:t>
        <a:bodyPr/>
        <a:lstStyle/>
        <a:p>
          <a:endParaRPr lang="en-US"/>
        </a:p>
      </dgm:t>
    </dgm:pt>
    <dgm:pt modelId="{ED5BB502-E7A9-4659-8A3E-EEFE4FFDB138}" type="pres">
      <dgm:prSet presAssocID="{6901F375-22F9-45EB-9096-FA98DF3C46E0}" presName="hierChild3" presStyleCnt="0"/>
      <dgm:spPr/>
    </dgm:pt>
    <dgm:pt modelId="{6993D6AD-7428-464E-9B38-D4206B4367DD}" type="pres">
      <dgm:prSet presAssocID="{B0351A31-1051-4635-8470-0EC5D54839B5}" presName="Name19" presStyleLbl="parChTrans1D4" presStyleIdx="4" presStyleCnt="15" custSzX="13716014" custSzY="2743200"/>
      <dgm:spPr/>
      <dgm:t>
        <a:bodyPr/>
        <a:lstStyle/>
        <a:p>
          <a:endParaRPr lang="en-US"/>
        </a:p>
      </dgm:t>
    </dgm:pt>
    <dgm:pt modelId="{7D2C3D0C-D903-4917-82DA-D41FB1D6597C}" type="pres">
      <dgm:prSet presAssocID="{A438CBA0-A52B-4C36-97E9-8A64ED18B579}" presName="Name21" presStyleCnt="0"/>
      <dgm:spPr/>
    </dgm:pt>
    <dgm:pt modelId="{BF531043-355F-45C7-A087-F2A56A025EBC}" type="pres">
      <dgm:prSet presAssocID="{A438CBA0-A52B-4C36-97E9-8A64ED18B579}" presName="level2Shape" presStyleLbl="node4" presStyleIdx="4" presStyleCnt="15" custScaleX="2000000" custScaleY="2000000" custLinFactX="-8346837" custLinFactY="30571" custLinFactNeighborX="-8400000" custLinFactNeighborY="100000"/>
      <dgm:spPr/>
      <dgm:t>
        <a:bodyPr/>
        <a:lstStyle/>
        <a:p>
          <a:endParaRPr lang="en-US"/>
        </a:p>
      </dgm:t>
    </dgm:pt>
    <dgm:pt modelId="{177CB1EF-6BE5-4827-B06A-A433F5EFD54A}" type="pres">
      <dgm:prSet presAssocID="{A438CBA0-A52B-4C36-97E9-8A64ED18B579}" presName="hierChild3" presStyleCnt="0"/>
      <dgm:spPr/>
    </dgm:pt>
    <dgm:pt modelId="{B045D856-80F3-4ED6-9A72-3697A7E03171}" type="pres">
      <dgm:prSet presAssocID="{4118E9AF-04FB-46BB-BBE6-9CF943E48A79}" presName="Name19" presStyleLbl="parChTrans1D4" presStyleIdx="5" presStyleCnt="15" custSzX="13716037" custSzY="2743200"/>
      <dgm:spPr/>
      <dgm:t>
        <a:bodyPr/>
        <a:lstStyle/>
        <a:p>
          <a:endParaRPr lang="en-US"/>
        </a:p>
      </dgm:t>
    </dgm:pt>
    <dgm:pt modelId="{D1703587-347B-486E-A71A-FFCB7B5EB7DD}" type="pres">
      <dgm:prSet presAssocID="{8A23721C-2E9C-4ED0-87E7-BA38F268E7B2}" presName="Name21" presStyleCnt="0"/>
      <dgm:spPr/>
    </dgm:pt>
    <dgm:pt modelId="{36A6D36D-DF07-46D7-9727-99E7F2FC7CE3}" type="pres">
      <dgm:prSet presAssocID="{8A23721C-2E9C-4ED0-87E7-BA38F268E7B2}" presName="level2Shape" presStyleLbl="node4" presStyleIdx="5" presStyleCnt="15" custScaleX="2000000" custScaleY="2000000" custLinFactX="-8600000" custLinFactY="464527" custLinFactNeighborX="-8678411" custLinFactNeighborY="500000"/>
      <dgm:spPr/>
      <dgm:t>
        <a:bodyPr/>
        <a:lstStyle/>
        <a:p>
          <a:endParaRPr lang="en-US"/>
        </a:p>
      </dgm:t>
    </dgm:pt>
    <dgm:pt modelId="{F5A65847-2E34-4B92-BA08-35D5ACBC6056}" type="pres">
      <dgm:prSet presAssocID="{8A23721C-2E9C-4ED0-87E7-BA38F268E7B2}" presName="hierChild3" presStyleCnt="0"/>
      <dgm:spPr/>
    </dgm:pt>
    <dgm:pt modelId="{5F9F8626-1DF0-4637-B905-B572F6044C13}" type="pres">
      <dgm:prSet presAssocID="{ABB38CBC-6B43-4BFA-9C14-570674F0ACD2}" presName="Name19" presStyleLbl="parChTrans1D4" presStyleIdx="6" presStyleCnt="15" custSzX="13716063" custSzY="2743200"/>
      <dgm:spPr/>
      <dgm:t>
        <a:bodyPr/>
        <a:lstStyle/>
        <a:p>
          <a:endParaRPr lang="en-US"/>
        </a:p>
      </dgm:t>
    </dgm:pt>
    <dgm:pt modelId="{F24086B4-F5C9-47AD-B9CE-07D3E351DFDB}" type="pres">
      <dgm:prSet presAssocID="{61E6E2D5-8310-4FB6-8949-5F80940E3FE9}" presName="Name21" presStyleCnt="0"/>
      <dgm:spPr/>
    </dgm:pt>
    <dgm:pt modelId="{E25134DF-565D-4F7C-86DF-E33306172115}" type="pres">
      <dgm:prSet presAssocID="{61E6E2D5-8310-4FB6-8949-5F80940E3FE9}" presName="level2Shape" presStyleLbl="node4" presStyleIdx="6" presStyleCnt="15" custScaleX="2000000" custScaleY="2000000" custLinFactX="-7329761" custLinFactY="952428" custLinFactNeighborX="-7400000" custLinFactNeighborY="1000000"/>
      <dgm:spPr/>
      <dgm:t>
        <a:bodyPr/>
        <a:lstStyle/>
        <a:p>
          <a:endParaRPr lang="en-US"/>
        </a:p>
      </dgm:t>
    </dgm:pt>
    <dgm:pt modelId="{83145D30-A50D-41C6-B744-2C87767DD0C9}" type="pres">
      <dgm:prSet presAssocID="{61E6E2D5-8310-4FB6-8949-5F80940E3FE9}" presName="hierChild3" presStyleCnt="0"/>
      <dgm:spPr/>
    </dgm:pt>
    <dgm:pt modelId="{BD924A84-3BDA-47F0-A37F-D80C5E4F24A4}" type="pres">
      <dgm:prSet presAssocID="{F1B32DFC-DAD9-4DCD-94E1-C9DABC0F277B}" presName="Name19" presStyleLbl="parChTrans1D4" presStyleIdx="7" presStyleCnt="15" custSzX="13716000" custSzY="2743200"/>
      <dgm:spPr/>
      <dgm:t>
        <a:bodyPr/>
        <a:lstStyle/>
        <a:p>
          <a:endParaRPr lang="en-US"/>
        </a:p>
      </dgm:t>
    </dgm:pt>
    <dgm:pt modelId="{BF0883D9-6405-4445-9C73-E42F71E7116F}" type="pres">
      <dgm:prSet presAssocID="{6190661F-20A1-40AC-8944-4BD152FBDC84}" presName="Name21" presStyleCnt="0"/>
      <dgm:spPr/>
    </dgm:pt>
    <dgm:pt modelId="{1625CC15-8BE5-4911-A079-F3DE1F821A2A}" type="pres">
      <dgm:prSet presAssocID="{6190661F-20A1-40AC-8944-4BD152FBDC84}" presName="level2Shape" presStyleLbl="node4" presStyleIdx="7" presStyleCnt="15" custScaleX="2000000" custScaleY="2000000" custLinFactX="-9200000" custLinFactY="1800000" custLinFactNeighborX="-9217357" custLinFactNeighborY="1818794"/>
      <dgm:spPr/>
      <dgm:t>
        <a:bodyPr/>
        <a:lstStyle/>
        <a:p>
          <a:endParaRPr lang="en-US"/>
        </a:p>
      </dgm:t>
    </dgm:pt>
    <dgm:pt modelId="{A4488DFE-D6A1-4C3C-8A79-8D573959033E}" type="pres">
      <dgm:prSet presAssocID="{6190661F-20A1-40AC-8944-4BD152FBDC84}" presName="hierChild3" presStyleCnt="0"/>
      <dgm:spPr/>
    </dgm:pt>
    <dgm:pt modelId="{B5F04C4D-C7DD-413E-88E3-0D6B1DA9861B}" type="pres">
      <dgm:prSet presAssocID="{3BE2EBF9-CB69-4C86-B834-C21EE005D608}" presName="Name19" presStyleLbl="parChTrans1D4" presStyleIdx="8" presStyleCnt="15" custSzX="13716055" custSzY="2743200"/>
      <dgm:spPr/>
      <dgm:t>
        <a:bodyPr/>
        <a:lstStyle/>
        <a:p>
          <a:endParaRPr lang="en-US"/>
        </a:p>
      </dgm:t>
    </dgm:pt>
    <dgm:pt modelId="{7BB5DD77-25E4-4F75-A2C9-69F1AF423117}" type="pres">
      <dgm:prSet presAssocID="{BCDF522E-CA68-479E-8D2A-765798896418}" presName="Name21" presStyleCnt="0"/>
      <dgm:spPr/>
    </dgm:pt>
    <dgm:pt modelId="{A063182D-1714-4714-8976-996A97AD09BA}" type="pres">
      <dgm:prSet presAssocID="{BCDF522E-CA68-479E-8D2A-765798896418}" presName="level2Shape" presStyleLbl="node4" presStyleIdx="8" presStyleCnt="15" custScaleX="2000000" custScaleY="2000000" custLinFactX="-8200000" custLinFactY="400000" custLinFactNeighborX="-8219393" custLinFactNeighborY="495471"/>
      <dgm:spPr/>
      <dgm:t>
        <a:bodyPr/>
        <a:lstStyle/>
        <a:p>
          <a:endParaRPr lang="en-US"/>
        </a:p>
      </dgm:t>
    </dgm:pt>
    <dgm:pt modelId="{4215080B-D4DB-43D5-9AF7-70EEEED2B4AC}" type="pres">
      <dgm:prSet presAssocID="{BCDF522E-CA68-479E-8D2A-765798896418}" presName="hierChild3" presStyleCnt="0"/>
      <dgm:spPr/>
    </dgm:pt>
    <dgm:pt modelId="{9ACCD21B-9DB5-40E5-A519-C906E050AF95}" type="pres">
      <dgm:prSet presAssocID="{B3CA5253-6374-4354-9E8D-E37F95E07185}" presName="Name19" presStyleLbl="parChTrans1D3" presStyleIdx="2" presStyleCnt="9" custSzX="13716000" custScaleY="2000000"/>
      <dgm:spPr/>
      <dgm:t>
        <a:bodyPr/>
        <a:lstStyle/>
        <a:p>
          <a:endParaRPr lang="en-US"/>
        </a:p>
      </dgm:t>
    </dgm:pt>
    <dgm:pt modelId="{F46C79E1-FA11-4BB5-A32D-BA260A1F773B}" type="pres">
      <dgm:prSet presAssocID="{6FCB58CB-072A-433D-A7F3-A3D4518ACEA1}" presName="Name21" presStyleCnt="0"/>
      <dgm:spPr/>
    </dgm:pt>
    <dgm:pt modelId="{F82C8192-1C12-4609-9BA3-552506142A0E}" type="pres">
      <dgm:prSet presAssocID="{6FCB58CB-072A-433D-A7F3-A3D4518ACEA1}" presName="level2Shape" presStyleLbl="asst1" presStyleIdx="3" presStyleCnt="8" custScaleX="2000000" custScaleY="2000000" custLinFactX="-7505609" custLinFactY="-400000" custLinFactNeighborX="-7600000" custLinFactNeighborY="-485429"/>
      <dgm:spPr/>
      <dgm:t>
        <a:bodyPr/>
        <a:lstStyle/>
        <a:p>
          <a:endParaRPr lang="en-US"/>
        </a:p>
      </dgm:t>
    </dgm:pt>
    <dgm:pt modelId="{F9857CDF-D406-4E01-B374-7E34792B635E}" type="pres">
      <dgm:prSet presAssocID="{6FCB58CB-072A-433D-A7F3-A3D4518ACEA1}" presName="hierChild3" presStyleCnt="0"/>
      <dgm:spPr/>
    </dgm:pt>
    <dgm:pt modelId="{E23E5591-5A1F-4D64-AAFE-18548729D5F1}" type="pres">
      <dgm:prSet presAssocID="{3E00444B-FBDF-49B3-912D-8331F1BBCF2A}" presName="Name19" presStyleLbl="parChTrans1D2" presStyleIdx="1" presStyleCnt="5" custSzX="13716008" custScaleY="2000000"/>
      <dgm:spPr/>
      <dgm:t>
        <a:bodyPr/>
        <a:lstStyle/>
        <a:p>
          <a:endParaRPr lang="en-US"/>
        </a:p>
      </dgm:t>
    </dgm:pt>
    <dgm:pt modelId="{E1FA8930-7901-4AA3-AF16-EDBDB8482826}" type="pres">
      <dgm:prSet presAssocID="{F78869C1-1E1E-4BE3-A2C5-A014C0BD8C3D}" presName="Name21" presStyleCnt="0"/>
      <dgm:spPr/>
    </dgm:pt>
    <dgm:pt modelId="{AC6F89FB-8761-424D-9B19-64294E84FBF2}" type="pres">
      <dgm:prSet presAssocID="{F78869C1-1E1E-4BE3-A2C5-A014C0BD8C3D}" presName="level2Shape" presStyleLbl="asst1" presStyleIdx="4" presStyleCnt="8" custScaleX="2000000" custScaleY="2000000" custLinFactX="-5295847" custLinFactY="-702902" custLinFactNeighborX="-5300000" custLinFactNeighborY="-800000"/>
      <dgm:spPr/>
      <dgm:t>
        <a:bodyPr/>
        <a:lstStyle/>
        <a:p>
          <a:endParaRPr lang="en-US"/>
        </a:p>
      </dgm:t>
    </dgm:pt>
    <dgm:pt modelId="{AD814612-AEE4-4B96-AA98-4566AF5FE1CA}" type="pres">
      <dgm:prSet presAssocID="{F78869C1-1E1E-4BE3-A2C5-A014C0BD8C3D}" presName="hierChild3" presStyleCnt="0"/>
      <dgm:spPr/>
    </dgm:pt>
    <dgm:pt modelId="{042DD600-D74C-4FF4-AB5F-DE425AC51800}" type="pres">
      <dgm:prSet presAssocID="{E6818BD1-C22D-455D-8EA8-6997C6E8B132}" presName="Name19" presStyleLbl="parChTrans1D3" presStyleIdx="3" presStyleCnt="9" custSzX="13716027" custScaleY="2000000"/>
      <dgm:spPr/>
      <dgm:t>
        <a:bodyPr/>
        <a:lstStyle/>
        <a:p>
          <a:endParaRPr lang="en-US"/>
        </a:p>
      </dgm:t>
    </dgm:pt>
    <dgm:pt modelId="{4B9BD75D-8A68-4C89-9489-9FFBDF6AB549}" type="pres">
      <dgm:prSet presAssocID="{D1A7FD9A-2C02-4FF5-86AE-5D68DA1CEC8D}" presName="Name21" presStyleCnt="0"/>
      <dgm:spPr/>
    </dgm:pt>
    <dgm:pt modelId="{54B1BA0C-C475-4DCA-97FF-A24F3B732ECB}" type="pres">
      <dgm:prSet presAssocID="{D1A7FD9A-2C02-4FF5-86AE-5D68DA1CEC8D}" presName="level2Shape" presStyleLbl="node3" presStyleIdx="0" presStyleCnt="6" custScaleX="2000000" custScaleY="2000000" custLinFactX="-3600000" custLinFactNeighborX="-3621750" custLinFactNeighborY="99762"/>
      <dgm:spPr/>
      <dgm:t>
        <a:bodyPr/>
        <a:lstStyle/>
        <a:p>
          <a:endParaRPr lang="en-US"/>
        </a:p>
      </dgm:t>
    </dgm:pt>
    <dgm:pt modelId="{DB17A229-F511-436B-8710-9D78CC72DD25}" type="pres">
      <dgm:prSet presAssocID="{D1A7FD9A-2C02-4FF5-86AE-5D68DA1CEC8D}" presName="hierChild3" presStyleCnt="0"/>
      <dgm:spPr/>
    </dgm:pt>
    <dgm:pt modelId="{6F32EA9F-B1E8-4A97-973A-F9867537527B}" type="pres">
      <dgm:prSet presAssocID="{478FD023-1A8B-44AC-A48D-50BEAC8C1DF9}" presName="Name19" presStyleLbl="parChTrans1D4" presStyleIdx="9" presStyleCnt="15" custSzX="13716000" custScaleY="2000000"/>
      <dgm:spPr/>
      <dgm:t>
        <a:bodyPr/>
        <a:lstStyle/>
        <a:p>
          <a:endParaRPr lang="en-US"/>
        </a:p>
      </dgm:t>
    </dgm:pt>
    <dgm:pt modelId="{4C2CAA1D-6413-4CA4-B516-A5BF2EEB5573}" type="pres">
      <dgm:prSet presAssocID="{6C72B3FC-36DA-4ACE-BAEA-8CD4801E56E7}" presName="Name21" presStyleCnt="0"/>
      <dgm:spPr/>
    </dgm:pt>
    <dgm:pt modelId="{438F60B3-D11F-4519-8A00-258EAB176598}" type="pres">
      <dgm:prSet presAssocID="{6C72B3FC-36DA-4ACE-BAEA-8CD4801E56E7}" presName="level2Shape" presStyleLbl="node4" presStyleIdx="9" presStyleCnt="15" custScaleX="2000000" custScaleY="2000000" custLinFactX="-5044490" custLinFactY="808981" custLinFactNeighborX="-5100000" custLinFactNeighborY="900000"/>
      <dgm:spPr/>
      <dgm:t>
        <a:bodyPr/>
        <a:lstStyle/>
        <a:p>
          <a:endParaRPr lang="en-US"/>
        </a:p>
      </dgm:t>
    </dgm:pt>
    <dgm:pt modelId="{83794F13-14C5-40E3-8FE4-6D263FA51299}" type="pres">
      <dgm:prSet presAssocID="{6C72B3FC-36DA-4ACE-BAEA-8CD4801E56E7}" presName="hierChild3" presStyleCnt="0"/>
      <dgm:spPr/>
    </dgm:pt>
    <dgm:pt modelId="{72879574-8C50-4B35-9634-D669AF5B7E39}" type="pres">
      <dgm:prSet presAssocID="{6A7F96CB-8CEB-48E2-82B9-4EE66260646C}" presName="Name19" presStyleLbl="parChTrans1D4" presStyleIdx="10" presStyleCnt="15" custSzX="13716064" custScaleY="2000000"/>
      <dgm:spPr/>
      <dgm:t>
        <a:bodyPr/>
        <a:lstStyle/>
        <a:p>
          <a:endParaRPr lang="en-US"/>
        </a:p>
      </dgm:t>
    </dgm:pt>
    <dgm:pt modelId="{C9B992FE-AB69-4343-8DDA-2E9B7282591C}" type="pres">
      <dgm:prSet presAssocID="{85A749E5-448D-43DA-A863-9BFA4FD4F25C}" presName="Name21" presStyleCnt="0"/>
      <dgm:spPr/>
    </dgm:pt>
    <dgm:pt modelId="{AA31B680-BE15-423B-9DD8-01F62B960001}" type="pres">
      <dgm:prSet presAssocID="{85A749E5-448D-43DA-A863-9BFA4FD4F25C}" presName="level2Shape" presStyleLbl="node4" presStyleIdx="10" presStyleCnt="15" custScaleX="2000000" custScaleY="2000000" custLinFactX="-3628488" custLinFactY="808981" custLinFactNeighborX="-3700000" custLinFactNeighborY="900000"/>
      <dgm:spPr/>
      <dgm:t>
        <a:bodyPr/>
        <a:lstStyle/>
        <a:p>
          <a:endParaRPr lang="en-US"/>
        </a:p>
      </dgm:t>
    </dgm:pt>
    <dgm:pt modelId="{F6C9962D-55AB-487C-8772-18C2FF27920F}" type="pres">
      <dgm:prSet presAssocID="{85A749E5-448D-43DA-A863-9BFA4FD4F25C}" presName="hierChild3" presStyleCnt="0"/>
      <dgm:spPr/>
    </dgm:pt>
    <dgm:pt modelId="{3BCBD7C5-1835-4E9C-BC50-1A94E044B353}" type="pres">
      <dgm:prSet presAssocID="{9E06C18F-C9B3-442D-8E9E-BAC07469C22A}" presName="Name19" presStyleLbl="parChTrans1D4" presStyleIdx="11" presStyleCnt="15" custSzX="13716000" custScaleY="2000000"/>
      <dgm:spPr/>
      <dgm:t>
        <a:bodyPr/>
        <a:lstStyle/>
        <a:p>
          <a:endParaRPr lang="en-US"/>
        </a:p>
      </dgm:t>
    </dgm:pt>
    <dgm:pt modelId="{4B873641-1FE4-4693-89ED-93A68B17EA97}" type="pres">
      <dgm:prSet presAssocID="{FC787E13-1911-41DE-A2C9-2E6EB8A8C370}" presName="Name21" presStyleCnt="0"/>
      <dgm:spPr/>
    </dgm:pt>
    <dgm:pt modelId="{E16E349F-426F-4511-951C-977FB6E5AADA}" type="pres">
      <dgm:prSet presAssocID="{FC787E13-1911-41DE-A2C9-2E6EB8A8C370}" presName="level2Shape" presStyleLbl="node4" presStyleIdx="11" presStyleCnt="15" custScaleX="2000000" custScaleY="2000000" custLinFactX="-4303443" custLinFactY="1557806" custLinFactNeighborX="-4400000" custLinFactNeighborY="1600000"/>
      <dgm:spPr/>
      <dgm:t>
        <a:bodyPr/>
        <a:lstStyle/>
        <a:p>
          <a:endParaRPr lang="en-US"/>
        </a:p>
      </dgm:t>
    </dgm:pt>
    <dgm:pt modelId="{D847AA99-7EDF-449B-BB7F-C39B831D1952}" type="pres">
      <dgm:prSet presAssocID="{FC787E13-1911-41DE-A2C9-2E6EB8A8C370}" presName="hierChild3" presStyleCnt="0"/>
      <dgm:spPr/>
    </dgm:pt>
    <dgm:pt modelId="{A11B945D-F2D2-4217-8646-EB65B6FD0AC7}" type="pres">
      <dgm:prSet presAssocID="{9BDC4140-262D-4740-AB12-7FA21DBFA25D}" presName="Name19" presStyleLbl="parChTrans1D4" presStyleIdx="12" presStyleCnt="15" custSzX="13716000" custScaleY="2000000"/>
      <dgm:spPr/>
      <dgm:t>
        <a:bodyPr/>
        <a:lstStyle/>
        <a:p>
          <a:endParaRPr lang="en-US"/>
        </a:p>
      </dgm:t>
    </dgm:pt>
    <dgm:pt modelId="{FC336B72-2B59-452C-9533-034CA195EC1C}" type="pres">
      <dgm:prSet presAssocID="{3E240482-D9CD-4113-84A8-3BADA709BA66}" presName="Name21" presStyleCnt="0"/>
      <dgm:spPr/>
    </dgm:pt>
    <dgm:pt modelId="{67010941-30C2-42CA-B6E9-E8F2147DC21D}" type="pres">
      <dgm:prSet presAssocID="{3E240482-D9CD-4113-84A8-3BADA709BA66}" presName="level2Shape" presStyleLbl="node4" presStyleIdx="12" presStyleCnt="15" custScaleX="2000000" custScaleY="2000000" custLinFactX="-1800000" custLinFactY="1500000" custLinFactNeighborX="-1864312" custLinFactNeighborY="1579653"/>
      <dgm:spPr/>
      <dgm:t>
        <a:bodyPr/>
        <a:lstStyle/>
        <a:p>
          <a:endParaRPr lang="en-US"/>
        </a:p>
      </dgm:t>
    </dgm:pt>
    <dgm:pt modelId="{0C093766-6ADD-44E8-9F08-4E4FDE945823}" type="pres">
      <dgm:prSet presAssocID="{3E240482-D9CD-4113-84A8-3BADA709BA66}" presName="hierChild3" presStyleCnt="0"/>
      <dgm:spPr/>
    </dgm:pt>
    <dgm:pt modelId="{A1C5E5E2-89B6-4165-B873-14EA5511FA5D}" type="pres">
      <dgm:prSet presAssocID="{9981539C-78B8-4C88-A22B-7C45077E9567}" presName="Name19" presStyleLbl="parChTrans1D4" presStyleIdx="13" presStyleCnt="15" custSzX="13716000" custScaleY="2000000"/>
      <dgm:spPr/>
      <dgm:t>
        <a:bodyPr/>
        <a:lstStyle/>
        <a:p>
          <a:endParaRPr lang="en-US"/>
        </a:p>
      </dgm:t>
    </dgm:pt>
    <dgm:pt modelId="{C52DD9F6-C776-44B0-B810-EDF79F28DC6C}" type="pres">
      <dgm:prSet presAssocID="{74223FEB-65F3-4513-BF95-8344CAA3BFD0}" presName="Name21" presStyleCnt="0"/>
      <dgm:spPr/>
    </dgm:pt>
    <dgm:pt modelId="{CB24DBEB-947F-414A-A877-790D7124E035}" type="pres">
      <dgm:prSet presAssocID="{74223FEB-65F3-4513-BF95-8344CAA3BFD0}" presName="level2Shape" presStyleLbl="node4" presStyleIdx="13" presStyleCnt="15" custScaleX="2000000" custScaleY="2000000" custLinFactX="-4755852" custLinFactY="1557808" custLinFactNeighborX="-4800000" custLinFactNeighborY="1600000"/>
      <dgm:spPr/>
      <dgm:t>
        <a:bodyPr/>
        <a:lstStyle/>
        <a:p>
          <a:endParaRPr lang="en-US"/>
        </a:p>
      </dgm:t>
    </dgm:pt>
    <dgm:pt modelId="{B905C53A-81BB-4707-9E4D-011031F54C6D}" type="pres">
      <dgm:prSet presAssocID="{74223FEB-65F3-4513-BF95-8344CAA3BFD0}" presName="hierChild3" presStyleCnt="0"/>
      <dgm:spPr/>
    </dgm:pt>
    <dgm:pt modelId="{ED46ED9D-BB2F-4CC7-83EC-714E3542C332}" type="pres">
      <dgm:prSet presAssocID="{150A82E0-E7DB-4592-8105-B9D29F0A9F7E}" presName="Name19" presStyleLbl="parChTrans1D4" presStyleIdx="14" presStyleCnt="15" custSzX="13716047" custScaleY="2000000"/>
      <dgm:spPr/>
      <dgm:t>
        <a:bodyPr/>
        <a:lstStyle/>
        <a:p>
          <a:endParaRPr lang="en-US"/>
        </a:p>
      </dgm:t>
    </dgm:pt>
    <dgm:pt modelId="{0E959B40-06C6-45DD-A1BD-11240DA26619}" type="pres">
      <dgm:prSet presAssocID="{82ECDFEB-5201-4773-A0CC-E718B9BD14AC}" presName="Name21" presStyleCnt="0"/>
      <dgm:spPr/>
    </dgm:pt>
    <dgm:pt modelId="{13D5CA6B-9AAD-4338-83E4-48C29DC273CC}" type="pres">
      <dgm:prSet presAssocID="{82ECDFEB-5201-4773-A0CC-E718B9BD14AC}" presName="level2Shape" presStyleLbl="node4" presStyleIdx="14" presStyleCnt="15" custScaleX="2000000" custScaleY="2000000" custLinFactX="-2153912" custLinFactY="786804" custLinFactNeighborX="-2200000" custLinFactNeighborY="800000"/>
      <dgm:spPr/>
      <dgm:t>
        <a:bodyPr/>
        <a:lstStyle/>
        <a:p>
          <a:endParaRPr lang="en-US"/>
        </a:p>
      </dgm:t>
    </dgm:pt>
    <dgm:pt modelId="{28154640-CD0D-4BA8-AA0A-273DA47DCBAA}" type="pres">
      <dgm:prSet presAssocID="{82ECDFEB-5201-4773-A0CC-E718B9BD14AC}" presName="hierChild3" presStyleCnt="0"/>
      <dgm:spPr/>
    </dgm:pt>
    <dgm:pt modelId="{FD7BFF72-39E2-45F3-B566-A1C7DFB76852}" type="pres">
      <dgm:prSet presAssocID="{AAF02167-48ED-4E3C-BC90-CFA9644389FF}" presName="Name19" presStyleLbl="parChTrans1D3" presStyleIdx="4" presStyleCnt="9" custSzX="13716000" custScaleY="2000000"/>
      <dgm:spPr/>
      <dgm:t>
        <a:bodyPr/>
        <a:lstStyle/>
        <a:p>
          <a:endParaRPr lang="en-US"/>
        </a:p>
      </dgm:t>
    </dgm:pt>
    <dgm:pt modelId="{0636AEDE-2B7D-4AF6-893C-6296F0D605DD}" type="pres">
      <dgm:prSet presAssocID="{7B40220A-2C74-4EEA-B53A-1D492E922B89}" presName="Name21" presStyleCnt="0"/>
      <dgm:spPr/>
    </dgm:pt>
    <dgm:pt modelId="{608B811A-6054-4B89-9129-1E9FD2449F10}" type="pres">
      <dgm:prSet presAssocID="{7B40220A-2C74-4EEA-B53A-1D492E922B89}" presName="level2Shape" presStyleLbl="node3" presStyleIdx="1" presStyleCnt="6" custScaleX="2000000" custScaleY="2000000" custLinFactX="-2153910" custLinFactNeighborX="-2200000" custLinFactNeighborY="56343"/>
      <dgm:spPr/>
      <dgm:t>
        <a:bodyPr/>
        <a:lstStyle/>
        <a:p>
          <a:endParaRPr lang="en-US"/>
        </a:p>
      </dgm:t>
    </dgm:pt>
    <dgm:pt modelId="{CF7FA90A-9C5C-40B1-904D-0C87D4010F3D}" type="pres">
      <dgm:prSet presAssocID="{7B40220A-2C74-4EEA-B53A-1D492E922B89}" presName="hierChild3" presStyleCnt="0"/>
      <dgm:spPr/>
    </dgm:pt>
    <dgm:pt modelId="{D0AE9C10-0C97-4316-87C4-AFF2737C23C9}" type="pres">
      <dgm:prSet presAssocID="{44B2D74F-2464-4D5A-9519-AD6D923E0C7C}" presName="Name19" presStyleLbl="parChTrans1D2" presStyleIdx="2" presStyleCnt="5" custSzX="13716000" custScaleY="2000000"/>
      <dgm:spPr/>
      <dgm:t>
        <a:bodyPr/>
        <a:lstStyle/>
        <a:p>
          <a:endParaRPr lang="en-US"/>
        </a:p>
      </dgm:t>
    </dgm:pt>
    <dgm:pt modelId="{F4149F45-19BA-4189-946E-3EE98C2A95B7}" type="pres">
      <dgm:prSet presAssocID="{56BAB225-13E0-48A6-A2F6-ACF4F41C0983}" presName="Name21" presStyleCnt="0"/>
      <dgm:spPr/>
    </dgm:pt>
    <dgm:pt modelId="{7A5A44A2-4C24-4C6A-BB9D-0F45D8E7818F}" type="pres">
      <dgm:prSet presAssocID="{56BAB225-13E0-48A6-A2F6-ACF4F41C0983}" presName="level2Shape" presStyleLbl="asst1" presStyleIdx="5" presStyleCnt="8" custScaleX="2000000" custScaleY="2000000" custLinFactX="-12300686" custLinFactY="-600000" custLinFactNeighborX="-12400000" custLinFactNeighborY="-627014"/>
      <dgm:spPr/>
      <dgm:t>
        <a:bodyPr/>
        <a:lstStyle/>
        <a:p>
          <a:endParaRPr lang="en-US"/>
        </a:p>
      </dgm:t>
    </dgm:pt>
    <dgm:pt modelId="{AB97E8E6-B28B-4350-808E-FC30476A5EA4}" type="pres">
      <dgm:prSet presAssocID="{56BAB225-13E0-48A6-A2F6-ACF4F41C0983}" presName="hierChild3" presStyleCnt="0"/>
      <dgm:spPr/>
    </dgm:pt>
    <dgm:pt modelId="{DE617A32-4681-45C9-8A90-F09E909E5A3C}" type="pres">
      <dgm:prSet presAssocID="{3A4393A9-FA9A-458C-AE79-608A2DEB6000}" presName="Name19" presStyleLbl="parChTrans1D3" presStyleIdx="5" presStyleCnt="9" custSzX="13716000" custScaleY="2000000"/>
      <dgm:spPr/>
      <dgm:t>
        <a:bodyPr/>
        <a:lstStyle/>
        <a:p>
          <a:endParaRPr lang="en-US"/>
        </a:p>
      </dgm:t>
    </dgm:pt>
    <dgm:pt modelId="{C422B67A-86C2-4A33-97DA-E26AA4D4CF6C}" type="pres">
      <dgm:prSet presAssocID="{2B39E812-33E8-4BDB-ADCC-497E557E4CC5}" presName="Name21" presStyleCnt="0"/>
      <dgm:spPr/>
    </dgm:pt>
    <dgm:pt modelId="{91C15F1D-9D8E-424A-A543-B0FD2B2FE01A}" type="pres">
      <dgm:prSet presAssocID="{2B39E812-33E8-4BDB-ADCC-497E557E4CC5}" presName="level2Shape" presStyleLbl="node3" presStyleIdx="2" presStyleCnt="6" custScaleX="2000000" custScaleY="2000000" custLinFactX="-11800000" custLinFactY="-400000" custLinFactNeighborX="-11867504" custLinFactNeighborY="-449628"/>
      <dgm:spPr/>
      <dgm:t>
        <a:bodyPr/>
        <a:lstStyle/>
        <a:p>
          <a:endParaRPr lang="en-US"/>
        </a:p>
      </dgm:t>
    </dgm:pt>
    <dgm:pt modelId="{7CE8A6A6-0D15-4DAC-831A-D96FAFD43F59}" type="pres">
      <dgm:prSet presAssocID="{2B39E812-33E8-4BDB-ADCC-497E557E4CC5}" presName="hierChild3" presStyleCnt="0"/>
      <dgm:spPr/>
    </dgm:pt>
    <dgm:pt modelId="{9FC9972E-A709-4B6F-8F18-E10B2BF96DFA}" type="pres">
      <dgm:prSet presAssocID="{39CC0E02-507A-4329-8ACF-C51D11765FE1}" presName="Name19" presStyleLbl="parChTrans1D3" presStyleIdx="6" presStyleCnt="9" custSzX="13716000" custScaleY="2000000"/>
      <dgm:spPr/>
      <dgm:t>
        <a:bodyPr/>
        <a:lstStyle/>
        <a:p>
          <a:endParaRPr lang="en-US"/>
        </a:p>
      </dgm:t>
    </dgm:pt>
    <dgm:pt modelId="{1AF4123C-2212-4FF0-A77E-4525E5BF5476}" type="pres">
      <dgm:prSet presAssocID="{77F68CA8-F084-4BC4-83E6-C2D7E8070418}" presName="Name21" presStyleCnt="0"/>
      <dgm:spPr/>
    </dgm:pt>
    <dgm:pt modelId="{3940F546-AA48-4D18-B909-1660100E3D21}" type="pres">
      <dgm:prSet presAssocID="{77F68CA8-F084-4BC4-83E6-C2D7E8070418}" presName="level2Shape" presStyleLbl="node3" presStyleIdx="3" presStyleCnt="6" custScaleX="2000000" custScaleY="2000000" custLinFactX="-11757369" custLinFactY="-354362" custLinFactNeighborX="-11800000" custLinFactNeighborY="-400000"/>
      <dgm:spPr/>
      <dgm:t>
        <a:bodyPr/>
        <a:lstStyle/>
        <a:p>
          <a:endParaRPr lang="en-US"/>
        </a:p>
      </dgm:t>
    </dgm:pt>
    <dgm:pt modelId="{CE148251-0109-458F-A0E5-717C780F3CCA}" type="pres">
      <dgm:prSet presAssocID="{77F68CA8-F084-4BC4-83E6-C2D7E8070418}" presName="hierChild3" presStyleCnt="0"/>
      <dgm:spPr/>
    </dgm:pt>
    <dgm:pt modelId="{0EEDC272-3C65-4623-A825-1ACF573BDD05}" type="pres">
      <dgm:prSet presAssocID="{DC39B62E-C1BB-4411-B932-8E73FF55B05A}" presName="Name19" presStyleLbl="parChTrans1D3" presStyleIdx="7" presStyleCnt="9" custSzX="13716000" custScaleY="2000000"/>
      <dgm:spPr/>
      <dgm:t>
        <a:bodyPr/>
        <a:lstStyle/>
        <a:p>
          <a:endParaRPr lang="en-US"/>
        </a:p>
      </dgm:t>
    </dgm:pt>
    <dgm:pt modelId="{1BBDF3E3-F6FC-4BF3-BC29-9238CA8304B9}" type="pres">
      <dgm:prSet presAssocID="{3DC037E0-563A-4CE2-9BC2-9CCD9CCDC9AF}" presName="Name21" presStyleCnt="0"/>
      <dgm:spPr/>
    </dgm:pt>
    <dgm:pt modelId="{B415D81C-C121-49BE-AEA6-B6EA2E800F70}" type="pres">
      <dgm:prSet presAssocID="{3DC037E0-563A-4CE2-9BC2-9CCD9CCDC9AF}" presName="level2Shape" presStyleLbl="node3" presStyleIdx="4" presStyleCnt="6" custScaleX="2000000" custScaleY="2000000" custLinFactX="-11604008" custLinFactY="-355138" custLinFactNeighborX="-11700000" custLinFactNeighborY="-400000"/>
      <dgm:spPr/>
      <dgm:t>
        <a:bodyPr/>
        <a:lstStyle/>
        <a:p>
          <a:endParaRPr lang="en-US"/>
        </a:p>
      </dgm:t>
    </dgm:pt>
    <dgm:pt modelId="{4646F73F-0505-4EE0-84BD-6B6737DE550C}" type="pres">
      <dgm:prSet presAssocID="{3DC037E0-563A-4CE2-9BC2-9CCD9CCDC9AF}" presName="hierChild3" presStyleCnt="0"/>
      <dgm:spPr/>
    </dgm:pt>
    <dgm:pt modelId="{B536C45B-3AB0-4C12-87D6-419913ED2433}" type="pres">
      <dgm:prSet presAssocID="{FF3121BF-2B78-4F6B-B9DF-C26C62C6D79E}" presName="Name19" presStyleLbl="parChTrans1D3" presStyleIdx="8" presStyleCnt="9" custSzX="13716000" custScaleY="2000000"/>
      <dgm:spPr/>
      <dgm:t>
        <a:bodyPr/>
        <a:lstStyle/>
        <a:p>
          <a:endParaRPr lang="en-US"/>
        </a:p>
      </dgm:t>
    </dgm:pt>
    <dgm:pt modelId="{1982EB5E-D2C9-4AE0-ADCB-D3EA9429B68B}" type="pres">
      <dgm:prSet presAssocID="{E7E93C62-6141-49F8-A789-D10D83F7BFAA}" presName="Name21" presStyleCnt="0"/>
      <dgm:spPr/>
    </dgm:pt>
    <dgm:pt modelId="{94622741-B25C-4FD8-B853-0DF1DAC2FEC5}" type="pres">
      <dgm:prSet presAssocID="{E7E93C62-6141-49F8-A789-D10D83F7BFAA}" presName="level2Shape" presStyleLbl="node3" presStyleIdx="5" presStyleCnt="6" custScaleX="2000000" custScaleY="2000000" custLinFactX="-11400000" custLinFactY="-330962" custLinFactNeighborX="-11462069" custLinFactNeighborY="-400000"/>
      <dgm:spPr/>
      <dgm:t>
        <a:bodyPr/>
        <a:lstStyle/>
        <a:p>
          <a:endParaRPr lang="en-US"/>
        </a:p>
      </dgm:t>
    </dgm:pt>
    <dgm:pt modelId="{5DE60A2F-835D-4950-87E9-13B0983025F7}" type="pres">
      <dgm:prSet presAssocID="{E7E93C62-6141-49F8-A789-D10D83F7BFAA}" presName="hierChild3" presStyleCnt="0"/>
      <dgm:spPr/>
    </dgm:pt>
    <dgm:pt modelId="{99DBB84A-AC42-41F0-AAAA-75DEB2AE59B8}" type="pres">
      <dgm:prSet presAssocID="{F0D3686D-150B-4EBE-B215-AD69A6BF2802}" presName="Name19" presStyleLbl="parChTrans1D2" presStyleIdx="3" presStyleCnt="5" custSzX="13716021" custScaleY="2000000"/>
      <dgm:spPr/>
      <dgm:t>
        <a:bodyPr/>
        <a:lstStyle/>
        <a:p>
          <a:endParaRPr lang="en-US"/>
        </a:p>
      </dgm:t>
    </dgm:pt>
    <dgm:pt modelId="{5EAE06CF-5D74-4EBF-9BB0-696004457D54}" type="pres">
      <dgm:prSet presAssocID="{B2CA0BF7-9FC9-4616-9673-0F6C69699719}" presName="Name21" presStyleCnt="0"/>
      <dgm:spPr/>
    </dgm:pt>
    <dgm:pt modelId="{652D21BB-6C31-49AE-B028-FAF1ADFB3A21}" type="pres">
      <dgm:prSet presAssocID="{B2CA0BF7-9FC9-4616-9673-0F6C69699719}" presName="level2Shape" presStyleLbl="asst1" presStyleIdx="6" presStyleCnt="8" custScaleX="2000000" custScaleY="2000000" custLinFactX="-7100000" custLinFactY="-659606" custLinFactNeighborX="-7177384" custLinFactNeighborY="-700000"/>
      <dgm:spPr/>
      <dgm:t>
        <a:bodyPr/>
        <a:lstStyle/>
        <a:p>
          <a:endParaRPr lang="en-US"/>
        </a:p>
      </dgm:t>
    </dgm:pt>
    <dgm:pt modelId="{E59C67D5-C6DB-4CC3-B20F-CB493BE74F94}" type="pres">
      <dgm:prSet presAssocID="{B2CA0BF7-9FC9-4616-9673-0F6C69699719}" presName="hierChild3" presStyleCnt="0"/>
      <dgm:spPr/>
    </dgm:pt>
    <dgm:pt modelId="{448C6F2E-0545-4344-B77A-A7F0672DFAFC}" type="pres">
      <dgm:prSet presAssocID="{7453B77D-F567-4EA9-8487-77EDCA4FDF3C}" presName="Name19" presStyleLbl="parChTrans1D2" presStyleIdx="4" presStyleCnt="5" custSzX="13716007" custScaleY="2000000"/>
      <dgm:spPr/>
      <dgm:t>
        <a:bodyPr/>
        <a:lstStyle/>
        <a:p>
          <a:endParaRPr lang="en-US"/>
        </a:p>
      </dgm:t>
    </dgm:pt>
    <dgm:pt modelId="{FCD7B459-CC56-4531-829D-7151319A1412}" type="pres">
      <dgm:prSet presAssocID="{51F2B6AC-A2C6-4648-9287-A902BBC4A0B8}" presName="Name21" presStyleCnt="0"/>
      <dgm:spPr/>
    </dgm:pt>
    <dgm:pt modelId="{4C033CD1-106A-4D4C-A74D-4F9F8D564B82}" type="pres">
      <dgm:prSet presAssocID="{51F2B6AC-A2C6-4648-9287-A902BBC4A0B8}" presName="level2Shape" presStyleLbl="asst1" presStyleIdx="7" presStyleCnt="8" custScaleX="2000000" custScaleY="2000000" custLinFactX="-20486596" custLinFactY="-700000" custLinFactNeighborX="-20500000" custLinFactNeighborY="-746392"/>
      <dgm:spPr/>
      <dgm:t>
        <a:bodyPr/>
        <a:lstStyle/>
        <a:p>
          <a:endParaRPr lang="en-US"/>
        </a:p>
      </dgm:t>
    </dgm:pt>
    <dgm:pt modelId="{E33CD621-131B-47B9-B4D7-667891C4BADA}" type="pres">
      <dgm:prSet presAssocID="{51F2B6AC-A2C6-4648-9287-A902BBC4A0B8}" presName="hierChild3" presStyleCnt="0"/>
      <dgm:spPr/>
    </dgm:pt>
    <dgm:pt modelId="{3F09323D-8095-46D2-A8D7-332A2A2B1614}" type="pres">
      <dgm:prSet presAssocID="{4B0781DB-6B6F-432C-9BBD-036820CB715B}" presName="bgShapesFlow" presStyleCnt="0"/>
      <dgm:spPr/>
    </dgm:pt>
    <dgm:pt modelId="{D1E7C920-CFE0-44D4-B0FD-500B544ED8E9}" type="pres">
      <dgm:prSet presAssocID="{2F1D600E-4B25-47B3-9594-AF2D558496A7}" presName="rectComp" presStyleCnt="0"/>
      <dgm:spPr/>
    </dgm:pt>
    <dgm:pt modelId="{86F20225-17E5-4CB4-B0CB-520FCC088C6E}" type="pres">
      <dgm:prSet presAssocID="{2F1D600E-4B25-47B3-9594-AF2D558496A7}" presName="bgRect" presStyleLbl="bgShp" presStyleIdx="0" presStyleCnt="1" custScaleY="2000000" custLinFactY="-611485" custLinFactNeighborX="-30853" custLinFactNeighborY="-700000"/>
      <dgm:spPr/>
      <dgm:t>
        <a:bodyPr/>
        <a:lstStyle/>
        <a:p>
          <a:endParaRPr lang="en-US"/>
        </a:p>
      </dgm:t>
    </dgm:pt>
    <dgm:pt modelId="{77297F3D-12A2-4388-A015-C79A32FF01E8}" type="pres">
      <dgm:prSet presAssocID="{2F1D600E-4B25-47B3-9594-AF2D558496A7}" presName="bgRectTx" presStyleLbl="bgShp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DBADBDB-93A0-479B-B01E-F510F3E7FACD}" type="presOf" srcId="{6901F375-22F9-45EB-9096-FA98DF3C46E0}" destId="{2366C313-B31B-4DE3-8DAB-DDAD0A794B7A}" srcOrd="0" destOrd="0" presId="urn:microsoft.com/office/officeart/2005/8/layout/hierarchy6"/>
    <dgm:cxn modelId="{5AB083AB-45D2-451D-AD2E-AB81286E8CEA}" type="presOf" srcId="{E6818BD1-C22D-455D-8EA8-6997C6E8B132}" destId="{042DD600-D74C-4FF4-AB5F-DE425AC51800}" srcOrd="0" destOrd="0" presId="urn:microsoft.com/office/officeart/2005/8/layout/hierarchy6"/>
    <dgm:cxn modelId="{B06E37D1-C54B-4C4D-8EF0-7118D3D6678A}" srcId="{F78869C1-1E1E-4BE3-A2C5-A014C0BD8C3D}" destId="{7B40220A-2C74-4EEA-B53A-1D492E922B89}" srcOrd="1" destOrd="0" parTransId="{AAF02167-48ED-4E3C-BC90-CFA9644389FF}" sibTransId="{5E4825F6-C3CF-414E-BC93-DA116E33FCC8}"/>
    <dgm:cxn modelId="{DE39225F-746C-4E5E-A993-9216BF9EEC71}" type="presOf" srcId="{2F1D600E-4B25-47B3-9594-AF2D558496A7}" destId="{86F20225-17E5-4CB4-B0CB-520FCC088C6E}" srcOrd="0" destOrd="0" presId="urn:microsoft.com/office/officeart/2005/8/layout/hierarchy6"/>
    <dgm:cxn modelId="{DAD3B0FA-DC65-4E63-AD04-40605F4AC52E}" type="presOf" srcId="{992701FD-3B1D-4BC8-9FE8-93A89BE24468}" destId="{606A352A-DFE5-4F54-9B11-8D7D2E64682C}" srcOrd="0" destOrd="0" presId="urn:microsoft.com/office/officeart/2005/8/layout/hierarchy6"/>
    <dgm:cxn modelId="{7D8D1629-1D3D-47C5-AD0E-A1619E3E6A9A}" srcId="{A438CBA0-A52B-4C36-97E9-8A64ED18B579}" destId="{BCDF522E-CA68-479E-8D2A-765798896418}" srcOrd="1" destOrd="0" parTransId="{3BE2EBF9-CB69-4C86-B834-C21EE005D608}" sibTransId="{2A087348-692C-4569-BBB7-36652D9D4325}"/>
    <dgm:cxn modelId="{595CF531-C8EE-4DCA-8F92-23227CA62E4D}" type="presOf" srcId="{F1B32DFC-DAD9-4DCD-94E1-C9DABC0F277B}" destId="{BD924A84-3BDA-47F0-A37F-D80C5E4F24A4}" srcOrd="0" destOrd="0" presId="urn:microsoft.com/office/officeart/2005/8/layout/hierarchy6"/>
    <dgm:cxn modelId="{AF16939C-8737-4E2A-B207-2347B9443910}" type="presOf" srcId="{FF3121BF-2B78-4F6B-B9DF-C26C62C6D79E}" destId="{B536C45B-3AB0-4C12-87D6-419913ED2433}" srcOrd="0" destOrd="0" presId="urn:microsoft.com/office/officeart/2005/8/layout/hierarchy6"/>
    <dgm:cxn modelId="{BEEFF5BE-3E5C-4E55-9AD4-D7DCF220E9F6}" type="presOf" srcId="{6A7F96CB-8CEB-48E2-82B9-4EE66260646C}" destId="{72879574-8C50-4B35-9634-D669AF5B7E39}" srcOrd="0" destOrd="0" presId="urn:microsoft.com/office/officeart/2005/8/layout/hierarchy6"/>
    <dgm:cxn modelId="{6D9A6E46-C670-4B60-BE33-130DCBFE90A5}" type="presOf" srcId="{D1A7FD9A-2C02-4FF5-86AE-5D68DA1CEC8D}" destId="{54B1BA0C-C475-4DCA-97FF-A24F3B732ECB}" srcOrd="0" destOrd="0" presId="urn:microsoft.com/office/officeart/2005/8/layout/hierarchy6"/>
    <dgm:cxn modelId="{18C04033-41BF-46E7-B65E-D5E5919B3F78}" type="presOf" srcId="{39CC0E02-507A-4329-8ACF-C51D11765FE1}" destId="{9FC9972E-A709-4B6F-8F18-E10B2BF96DFA}" srcOrd="0" destOrd="0" presId="urn:microsoft.com/office/officeart/2005/8/layout/hierarchy6"/>
    <dgm:cxn modelId="{B4D74C0E-AA80-46F6-A327-9913A8A07B37}" type="presOf" srcId="{74223FEB-65F3-4513-BF95-8344CAA3BFD0}" destId="{CB24DBEB-947F-414A-A877-790D7124E035}" srcOrd="0" destOrd="0" presId="urn:microsoft.com/office/officeart/2005/8/layout/hierarchy6"/>
    <dgm:cxn modelId="{52A8039A-E4AC-4955-8B72-C7F3E6D72B1C}" srcId="{992701FD-3B1D-4BC8-9FE8-93A89BE24468}" destId="{6901F375-22F9-45EB-9096-FA98DF3C46E0}" srcOrd="2" destOrd="0" parTransId="{5EFBA6AD-F226-4672-A0E9-1F0324497B0F}" sibTransId="{F2BD0EF2-4532-4400-BBB6-1D2679C82251}"/>
    <dgm:cxn modelId="{F7FEE886-717B-4EF6-958B-CD6A9B07EF8E}" type="presOf" srcId="{0F46E6DE-F7E3-42F0-9C21-B41EC4CC2258}" destId="{C3024081-A363-4DCA-A45E-97CABBB8EFA8}" srcOrd="0" destOrd="0" presId="urn:microsoft.com/office/officeart/2005/8/layout/hierarchy6"/>
    <dgm:cxn modelId="{4F8C89E1-A027-495B-95F5-4E65556F1CF5}" srcId="{D1A7FD9A-2C02-4FF5-86AE-5D68DA1CEC8D}" destId="{6C72B3FC-36DA-4ACE-BAEA-8CD4801E56E7}" srcOrd="0" destOrd="0" parTransId="{478FD023-1A8B-44AC-A48D-50BEAC8C1DF9}" sibTransId="{A57FCC25-D08C-4366-B412-44640889823A}"/>
    <dgm:cxn modelId="{DB308600-42ED-44BB-B8E4-CB60FAA378ED}" type="presOf" srcId="{7417EB87-137F-487E-B20B-773F76351085}" destId="{BD249BE6-40E5-4412-8892-056E0836D571}" srcOrd="0" destOrd="0" presId="urn:microsoft.com/office/officeart/2005/8/layout/hierarchy6"/>
    <dgm:cxn modelId="{33B9FE8B-D726-48E9-8D7A-960E5274B74C}" type="presOf" srcId="{6C72B3FC-36DA-4ACE-BAEA-8CD4801E56E7}" destId="{438F60B3-D11F-4519-8A00-258EAB176598}" srcOrd="0" destOrd="0" presId="urn:microsoft.com/office/officeart/2005/8/layout/hierarchy6"/>
    <dgm:cxn modelId="{59EBACAB-CB5F-4576-9CA9-6D4C3A2D27B2}" type="presOf" srcId="{2F1D600E-4B25-47B3-9594-AF2D558496A7}" destId="{77297F3D-12A2-4388-A015-C79A32FF01E8}" srcOrd="1" destOrd="0" presId="urn:microsoft.com/office/officeart/2005/8/layout/hierarchy6"/>
    <dgm:cxn modelId="{269E47CE-02D8-4A74-A87D-C8F28E1A75A1}" srcId="{D957D9BC-E6A9-44E3-8EDE-314AB3C1AA8C}" destId="{F78869C1-1E1E-4BE3-A2C5-A014C0BD8C3D}" srcOrd="1" destOrd="0" parTransId="{3E00444B-FBDF-49B3-912D-8331F1BBCF2A}" sibTransId="{3B7DFD25-53D7-40BE-81F3-A0E6CC66DADF}"/>
    <dgm:cxn modelId="{008BDFB3-768F-48E5-AA5E-9BE01E957D8E}" type="presOf" srcId="{E1D70060-00AD-41A8-AA10-43A1EBE8E991}" destId="{8B29AF24-2F7D-4453-B6E9-6CBF395DA908}" srcOrd="0" destOrd="0" presId="urn:microsoft.com/office/officeart/2005/8/layout/hierarchy6"/>
    <dgm:cxn modelId="{3BE86F52-C08C-4CDB-B681-15C5E78FCE05}" srcId="{D957D9BC-E6A9-44E3-8EDE-314AB3C1AA8C}" destId="{B2CA0BF7-9FC9-4616-9673-0F6C69699719}" srcOrd="3" destOrd="0" parTransId="{F0D3686D-150B-4EBE-B215-AD69A6BF2802}" sibTransId="{522FEB40-08E8-47A0-A3D5-B81837D57E08}"/>
    <dgm:cxn modelId="{D1AA2329-44B6-4865-A1E0-975B386879E7}" srcId="{D957D9BC-E6A9-44E3-8EDE-314AB3C1AA8C}" destId="{51F2B6AC-A2C6-4648-9287-A902BBC4A0B8}" srcOrd="4" destOrd="0" parTransId="{7453B77D-F567-4EA9-8487-77EDCA4FDF3C}" sibTransId="{4EDFE90F-8245-44AC-8ECE-B56E84B202EE}"/>
    <dgm:cxn modelId="{59A1F113-EBE2-4B3D-982A-178B4B46265B}" type="presOf" srcId="{B0B71231-8F8B-4D68-86E0-5441DEBEF028}" destId="{6E87FE7F-E36B-4009-8FFE-26EE7C9B24AD}" srcOrd="0" destOrd="0" presId="urn:microsoft.com/office/officeart/2005/8/layout/hierarchy6"/>
    <dgm:cxn modelId="{A7952F72-4A61-441C-8309-47E5DEC11F6B}" srcId="{D1A7FD9A-2C02-4FF5-86AE-5D68DA1CEC8D}" destId="{85A749E5-448D-43DA-A863-9BFA4FD4F25C}" srcOrd="1" destOrd="0" parTransId="{6A7F96CB-8CEB-48E2-82B9-4EE66260646C}" sibTransId="{DC7E19C9-EA5E-4712-BD85-4159BDCD8837}"/>
    <dgm:cxn modelId="{FCBFF9AF-E09C-4034-9FCB-FAEFA4AE8781}" srcId="{85A749E5-448D-43DA-A863-9BFA4FD4F25C}" destId="{FC787E13-1911-41DE-A2C9-2E6EB8A8C370}" srcOrd="0" destOrd="0" parTransId="{9E06C18F-C9B3-442D-8E9E-BAC07469C22A}" sibTransId="{C4CB2B2C-572C-4C42-9C20-9F60AF8B952D}"/>
    <dgm:cxn modelId="{EEA0BAA1-BEC3-4D80-9BF3-1EE682BDB55E}" srcId="{F78869C1-1E1E-4BE3-A2C5-A014C0BD8C3D}" destId="{D1A7FD9A-2C02-4FF5-86AE-5D68DA1CEC8D}" srcOrd="0" destOrd="0" parTransId="{E6818BD1-C22D-455D-8EA8-6997C6E8B132}" sibTransId="{B1D6BFE8-31AC-478A-AF3E-8CF837D79EAC}"/>
    <dgm:cxn modelId="{E7C4971C-7E62-4ADB-8CC8-3C18F80895C0}" type="presOf" srcId="{5572A5D4-28A1-4D46-882B-A102E017979C}" destId="{83E070C4-CE66-4C5E-B683-314E2AAE65F3}" srcOrd="0" destOrd="0" presId="urn:microsoft.com/office/officeart/2005/8/layout/hierarchy6"/>
    <dgm:cxn modelId="{9A5BB01D-C47B-45F9-8807-D407D1221C9D}" srcId="{D1A7FD9A-2C02-4FF5-86AE-5D68DA1CEC8D}" destId="{82ECDFEB-5201-4773-A0CC-E718B9BD14AC}" srcOrd="2" destOrd="0" parTransId="{150A82E0-E7DB-4592-8105-B9D29F0A9F7E}" sibTransId="{98FB7CA4-7CAB-49F2-B76B-0A19F1B14BF1}"/>
    <dgm:cxn modelId="{0F55F79A-E773-4B84-A74F-B85573055855}" type="presOf" srcId="{9BDC4140-262D-4740-AB12-7FA21DBFA25D}" destId="{A11B945D-F2D2-4217-8646-EB65B6FD0AC7}" srcOrd="0" destOrd="0" presId="urn:microsoft.com/office/officeart/2005/8/layout/hierarchy6"/>
    <dgm:cxn modelId="{7E8EB7DF-3611-4DD7-A07E-05A072F3759E}" srcId="{85A749E5-448D-43DA-A863-9BFA4FD4F25C}" destId="{74223FEB-65F3-4513-BF95-8344CAA3BFD0}" srcOrd="2" destOrd="0" parTransId="{9981539C-78B8-4C88-A22B-7C45077E9567}" sibTransId="{3898968A-A897-4377-9F20-6664D25EA929}"/>
    <dgm:cxn modelId="{4448CB08-C398-46B9-81FD-DB74A2D9CEF9}" type="presOf" srcId="{3E00444B-FBDF-49B3-912D-8331F1BBCF2A}" destId="{E23E5591-5A1F-4D64-AAFE-18548729D5F1}" srcOrd="0" destOrd="0" presId="urn:microsoft.com/office/officeart/2005/8/layout/hierarchy6"/>
    <dgm:cxn modelId="{109BC553-E868-4458-8B7A-5DDAB03528DF}" type="presOf" srcId="{478FD023-1A8B-44AC-A48D-50BEAC8C1DF9}" destId="{6F32EA9F-B1E8-4A97-973A-F9867537527B}" srcOrd="0" destOrd="0" presId="urn:microsoft.com/office/officeart/2005/8/layout/hierarchy6"/>
    <dgm:cxn modelId="{FAD4915A-33DD-497D-A376-20654719CC3A}" srcId="{8A23721C-2E9C-4ED0-87E7-BA38F268E7B2}" destId="{61E6E2D5-8310-4FB6-8949-5F80940E3FE9}" srcOrd="0" destOrd="0" parTransId="{ABB38CBC-6B43-4BFA-9C14-570674F0ACD2}" sibTransId="{05B9B09B-25F8-42BF-A487-433DD0BD13D4}"/>
    <dgm:cxn modelId="{D8612F6B-958A-4E3F-802F-872EB3CE9BE8}" type="presOf" srcId="{3BE2EBF9-CB69-4C86-B834-C21EE005D608}" destId="{B5F04C4D-C7DD-413E-88E3-0D6B1DA9861B}" srcOrd="0" destOrd="0" presId="urn:microsoft.com/office/officeart/2005/8/layout/hierarchy6"/>
    <dgm:cxn modelId="{96EF25FC-3147-4FE0-B6B6-028EB86BDE20}" type="presOf" srcId="{51F2B6AC-A2C6-4648-9287-A902BBC4A0B8}" destId="{4C033CD1-106A-4D4C-A74D-4F9F8D564B82}" srcOrd="0" destOrd="0" presId="urn:microsoft.com/office/officeart/2005/8/layout/hierarchy6"/>
    <dgm:cxn modelId="{BCFCB024-D973-4266-B4E7-5ACDA9CD04E4}" srcId="{56BAB225-13E0-48A6-A2F6-ACF4F41C0983}" destId="{E7E93C62-6141-49F8-A789-D10D83F7BFAA}" srcOrd="3" destOrd="0" parTransId="{FF3121BF-2B78-4F6B-B9DF-C26C62C6D79E}" sibTransId="{303D3B88-3DB7-43EB-B1F5-99467BB02B59}"/>
    <dgm:cxn modelId="{2EA83D3E-0B18-482A-938E-E2F857D7EE63}" type="presOf" srcId="{C1453CB6-AC2F-46FC-B202-0FF99BA7CD57}" destId="{2C4BAC00-FEDA-478F-B5D7-7EED45070AF7}" srcOrd="0" destOrd="0" presId="urn:microsoft.com/office/officeart/2005/8/layout/hierarchy6"/>
    <dgm:cxn modelId="{36DDE38B-3AE8-43E4-BD01-E2D472BBC428}" srcId="{D957D9BC-E6A9-44E3-8EDE-314AB3C1AA8C}" destId="{74043C2D-D3E4-40F1-BA6D-DDAA99E2BBAC}" srcOrd="0" destOrd="0" parTransId="{E1D70060-00AD-41A8-AA10-43A1EBE8E991}" sibTransId="{655380AB-5BBE-4C03-83D8-FF9409702A7A}"/>
    <dgm:cxn modelId="{580CF3FD-680D-4753-8382-67165C8B1104}" type="presOf" srcId="{F0D3686D-150B-4EBE-B215-AD69A6BF2802}" destId="{99DBB84A-AC42-41F0-AAAA-75DEB2AE59B8}" srcOrd="0" destOrd="0" presId="urn:microsoft.com/office/officeart/2005/8/layout/hierarchy6"/>
    <dgm:cxn modelId="{94BEC7DF-CC3A-462B-B82E-40A330B2BC7F}" srcId="{56BAB225-13E0-48A6-A2F6-ACF4F41C0983}" destId="{2B39E812-33E8-4BDB-ADCC-497E557E4CC5}" srcOrd="0" destOrd="0" parTransId="{3A4393A9-FA9A-458C-AE79-608A2DEB6000}" sibTransId="{7C4F8B33-805B-4DB6-AC69-8CC079EA0877}"/>
    <dgm:cxn modelId="{939B3C20-B57A-4B24-99F8-A9D401A7B9D7}" type="presOf" srcId="{9981539C-78B8-4C88-A22B-7C45077E9567}" destId="{A1C5E5E2-89B6-4165-B873-14EA5511FA5D}" srcOrd="0" destOrd="0" presId="urn:microsoft.com/office/officeart/2005/8/layout/hierarchy6"/>
    <dgm:cxn modelId="{6BD9F041-36B9-4C31-9D77-BF26987CDC92}" type="presOf" srcId="{E7E93C62-6141-49F8-A789-D10D83F7BFAA}" destId="{94622741-B25C-4FD8-B853-0DF1DAC2FEC5}" srcOrd="0" destOrd="0" presId="urn:microsoft.com/office/officeart/2005/8/layout/hierarchy6"/>
    <dgm:cxn modelId="{F0A403B8-18F6-460C-8728-4E08DAEFBD38}" type="presOf" srcId="{B3CA5253-6374-4354-9E8D-E37F95E07185}" destId="{9ACCD21B-9DB5-40E5-A519-C906E050AF95}" srcOrd="0" destOrd="0" presId="urn:microsoft.com/office/officeart/2005/8/layout/hierarchy6"/>
    <dgm:cxn modelId="{694B4846-2531-4102-9307-70A4DBE10644}" type="presOf" srcId="{85A749E5-448D-43DA-A863-9BFA4FD4F25C}" destId="{AA31B680-BE15-423B-9DD8-01F62B960001}" srcOrd="0" destOrd="0" presId="urn:microsoft.com/office/officeart/2005/8/layout/hierarchy6"/>
    <dgm:cxn modelId="{DA9B9A03-E053-4E90-ADB7-E658E2D04C15}" type="presOf" srcId="{4118E9AF-04FB-46BB-BBE6-9CF943E48A79}" destId="{B045D856-80F3-4ED6-9A72-3697A7E03171}" srcOrd="0" destOrd="0" presId="urn:microsoft.com/office/officeart/2005/8/layout/hierarchy6"/>
    <dgm:cxn modelId="{1CB1C3E0-D479-45A7-B7CA-4A238EC9FB04}" type="presOf" srcId="{ABB38CBC-6B43-4BFA-9C14-570674F0ACD2}" destId="{5F9F8626-1DF0-4637-B905-B572F6044C13}" srcOrd="0" destOrd="0" presId="urn:microsoft.com/office/officeart/2005/8/layout/hierarchy6"/>
    <dgm:cxn modelId="{E97A1001-B5E9-48C0-9D71-A0849564ED06}" srcId="{4B0781DB-6B6F-432C-9BBD-036820CB715B}" destId="{D957D9BC-E6A9-44E3-8EDE-314AB3C1AA8C}" srcOrd="0" destOrd="0" parTransId="{FE495952-5DCF-40A2-9419-D4E7B0DFD48E}" sibTransId="{963BEF47-F581-4D32-83F8-56E55D22DDE6}"/>
    <dgm:cxn modelId="{CE9D79AE-8FE1-4B2F-BCCB-E5CC981284F8}" type="presOf" srcId="{F78869C1-1E1E-4BE3-A2C5-A014C0BD8C3D}" destId="{AC6F89FB-8761-424D-9B19-64294E84FBF2}" srcOrd="0" destOrd="0" presId="urn:microsoft.com/office/officeart/2005/8/layout/hierarchy6"/>
    <dgm:cxn modelId="{16BC67F1-F67E-4F09-ABAA-1D2BB55F29E9}" type="presOf" srcId="{6FCB58CB-072A-433D-A7F3-A3D4518ACEA1}" destId="{F82C8192-1C12-4609-9BA3-552506142A0E}" srcOrd="0" destOrd="0" presId="urn:microsoft.com/office/officeart/2005/8/layout/hierarchy6"/>
    <dgm:cxn modelId="{D1F10D4F-44A8-4881-8C72-D519D10FBC86}" srcId="{992701FD-3B1D-4BC8-9FE8-93A89BE24468}" destId="{3D565848-63A2-466E-BF50-207F75664326}" srcOrd="0" destOrd="0" parTransId="{48883F93-60E9-4B2B-A674-D91788235308}" sibTransId="{54DDC8CC-4E67-4CC1-8919-D8B7173D8B47}"/>
    <dgm:cxn modelId="{CCC653EA-C53A-4ED3-B203-148542B403E0}" type="presOf" srcId="{7453B77D-F567-4EA9-8487-77EDCA4FDF3C}" destId="{448C6F2E-0545-4344-B77A-A7F0672DFAFC}" srcOrd="0" destOrd="0" presId="urn:microsoft.com/office/officeart/2005/8/layout/hierarchy6"/>
    <dgm:cxn modelId="{940685FF-CDFA-424A-AB8D-DCFAC045F7E1}" srcId="{56BAB225-13E0-48A6-A2F6-ACF4F41C0983}" destId="{77F68CA8-F084-4BC4-83E6-C2D7E8070418}" srcOrd="1" destOrd="0" parTransId="{39CC0E02-507A-4329-8ACF-C51D11765FE1}" sibTransId="{77CBF33D-35AE-4547-B2AE-870F4078C108}"/>
    <dgm:cxn modelId="{972B582D-F2EB-45D3-97CF-D6131AC0FE59}" type="presOf" srcId="{FC787E13-1911-41DE-A2C9-2E6EB8A8C370}" destId="{E16E349F-426F-4511-951C-977FB6E5AADA}" srcOrd="0" destOrd="0" presId="urn:microsoft.com/office/officeart/2005/8/layout/hierarchy6"/>
    <dgm:cxn modelId="{76AAD173-DE75-450E-9B7A-BEE1B5FA43ED}" type="presOf" srcId="{A438CBA0-A52B-4C36-97E9-8A64ED18B579}" destId="{BF531043-355F-45C7-A087-F2A56A025EBC}" srcOrd="0" destOrd="0" presId="urn:microsoft.com/office/officeart/2005/8/layout/hierarchy6"/>
    <dgm:cxn modelId="{BE51133B-3389-4E52-ADF4-90A895CBCE97}" srcId="{D957D9BC-E6A9-44E3-8EDE-314AB3C1AA8C}" destId="{56BAB225-13E0-48A6-A2F6-ACF4F41C0983}" srcOrd="2" destOrd="0" parTransId="{44B2D74F-2464-4D5A-9519-AD6D923E0C7C}" sibTransId="{1ED0AB64-EC00-43C8-9C84-95CAFDDB1176}"/>
    <dgm:cxn modelId="{60ECE5BB-9C9F-4541-9496-B0EA6E10BC3B}" type="presOf" srcId="{BCDF522E-CA68-479E-8D2A-765798896418}" destId="{A063182D-1714-4714-8976-996A97AD09BA}" srcOrd="0" destOrd="0" presId="urn:microsoft.com/office/officeart/2005/8/layout/hierarchy6"/>
    <dgm:cxn modelId="{FA8275C0-DF6F-4FB4-9091-D136F246A08E}" type="presOf" srcId="{B2CA0BF7-9FC9-4616-9673-0F6C69699719}" destId="{652D21BB-6C31-49AE-B028-FAF1ADFB3A21}" srcOrd="0" destOrd="0" presId="urn:microsoft.com/office/officeart/2005/8/layout/hierarchy6"/>
    <dgm:cxn modelId="{F738B160-C8A0-4408-9E41-711AF2C2B1F1}" type="presOf" srcId="{44B2D74F-2464-4D5A-9519-AD6D923E0C7C}" destId="{D0AE9C10-0C97-4316-87C4-AFF2737C23C9}" srcOrd="0" destOrd="0" presId="urn:microsoft.com/office/officeart/2005/8/layout/hierarchy6"/>
    <dgm:cxn modelId="{7793479B-F5EF-4F81-864F-51EBC8761771}" type="presOf" srcId="{8A23721C-2E9C-4ED0-87E7-BA38F268E7B2}" destId="{36A6D36D-DF07-46D7-9727-99E7F2FC7CE3}" srcOrd="0" destOrd="0" presId="urn:microsoft.com/office/officeart/2005/8/layout/hierarchy6"/>
    <dgm:cxn modelId="{D1074410-7279-43FD-91F7-A92123CD1986}" srcId="{8A23721C-2E9C-4ED0-87E7-BA38F268E7B2}" destId="{6190661F-20A1-40AC-8944-4BD152FBDC84}" srcOrd="1" destOrd="0" parTransId="{F1B32DFC-DAD9-4DCD-94E1-C9DABC0F277B}" sibTransId="{A9BC92D1-5ED3-48EC-A35B-E834F5073E78}"/>
    <dgm:cxn modelId="{0DEE0085-170F-43A7-902D-0DD3F59AA3D4}" srcId="{74043C2D-D3E4-40F1-BA6D-DDAA99E2BBAC}" destId="{6FCB58CB-072A-433D-A7F3-A3D4518ACEA1}" srcOrd="2" destOrd="0" parTransId="{B3CA5253-6374-4354-9E8D-E37F95E07185}" sibTransId="{792B581A-51D3-48AA-A64F-B27D8EC4EBA5}"/>
    <dgm:cxn modelId="{39AFEFEC-2BC5-43AA-A1F8-DFEF4D2C2B48}" type="presOf" srcId="{82ECDFEB-5201-4773-A0CC-E718B9BD14AC}" destId="{13D5CA6B-9AAD-4338-83E4-48C29DC273CC}" srcOrd="0" destOrd="0" presId="urn:microsoft.com/office/officeart/2005/8/layout/hierarchy6"/>
    <dgm:cxn modelId="{8385859D-6381-4A43-B5A1-4E7204DBDF20}" type="presOf" srcId="{3DC037E0-563A-4CE2-9BC2-9CCD9CCDC9AF}" destId="{B415D81C-C121-49BE-AEA6-B6EA2E800F70}" srcOrd="0" destOrd="0" presId="urn:microsoft.com/office/officeart/2005/8/layout/hierarchy6"/>
    <dgm:cxn modelId="{BEA45183-02BB-4A95-A2E1-2185F6778985}" type="presOf" srcId="{56BAB225-13E0-48A6-A2F6-ACF4F41C0983}" destId="{7A5A44A2-4C24-4C6A-BB9D-0F45D8E7818F}" srcOrd="0" destOrd="0" presId="urn:microsoft.com/office/officeart/2005/8/layout/hierarchy6"/>
    <dgm:cxn modelId="{BE877056-6F86-41A3-833C-2656C855B72A}" srcId="{74043C2D-D3E4-40F1-BA6D-DDAA99E2BBAC}" destId="{7417EB87-137F-487E-B20B-773F76351085}" srcOrd="0" destOrd="0" parTransId="{B0B71231-8F8B-4D68-86E0-5441DEBEF028}" sibTransId="{976BA8CD-2D9B-45AE-A3E5-6E3295FFF395}"/>
    <dgm:cxn modelId="{9D4D9AEA-7EFA-4AC4-987D-FFA66E3E5B1C}" type="presOf" srcId="{AAF02167-48ED-4E3C-BC90-CFA9644389FF}" destId="{FD7BFF72-39E2-45F3-B566-A1C7DFB76852}" srcOrd="0" destOrd="0" presId="urn:microsoft.com/office/officeart/2005/8/layout/hierarchy6"/>
    <dgm:cxn modelId="{5829F395-CCD3-471E-B920-0F5C5F21F034}" srcId="{C1453CB6-AC2F-46FC-B202-0FF99BA7CD57}" destId="{A438CBA0-A52B-4C36-97E9-8A64ED18B579}" srcOrd="1" destOrd="0" parTransId="{B0351A31-1051-4635-8470-0EC5D54839B5}" sibTransId="{92D5F8CC-C39C-4D6C-9F97-08B4189F6D47}"/>
    <dgm:cxn modelId="{7800604C-168D-4E55-992B-F886DC74433B}" srcId="{74043C2D-D3E4-40F1-BA6D-DDAA99E2BBAC}" destId="{C1453CB6-AC2F-46FC-B202-0FF99BA7CD57}" srcOrd="1" destOrd="0" parTransId="{612313B1-6CB8-444A-B89D-58F1A250F36B}" sibTransId="{6488A129-A4CB-4337-91A8-4037EAA4E57B}"/>
    <dgm:cxn modelId="{066029E7-6968-4F72-B101-E672C3ADDAAB}" type="presOf" srcId="{150A82E0-E7DB-4592-8105-B9D29F0A9F7E}" destId="{ED46ED9D-BB2F-4CC7-83EC-714E3542C332}" srcOrd="0" destOrd="0" presId="urn:microsoft.com/office/officeart/2005/8/layout/hierarchy6"/>
    <dgm:cxn modelId="{884C1C9A-B3F1-408A-8A98-EBA02627746C}" type="presOf" srcId="{4B0781DB-6B6F-432C-9BBD-036820CB715B}" destId="{48CE969A-80A0-4120-BCF4-98207E81BF2F}" srcOrd="0" destOrd="0" presId="urn:microsoft.com/office/officeart/2005/8/layout/hierarchy6"/>
    <dgm:cxn modelId="{59A9E603-F972-4E65-A6FB-419A43D8F960}" type="presOf" srcId="{DC39B62E-C1BB-4411-B932-8E73FF55B05A}" destId="{0EEDC272-3C65-4623-A825-1ACF573BDD05}" srcOrd="0" destOrd="0" presId="urn:microsoft.com/office/officeart/2005/8/layout/hierarchy6"/>
    <dgm:cxn modelId="{00741801-8C78-4509-A00A-9DC72988AC1F}" type="presOf" srcId="{612313B1-6CB8-444A-B89D-58F1A250F36B}" destId="{6D5ECD53-58DA-40D1-8B96-AF4C1924FAF7}" srcOrd="0" destOrd="0" presId="urn:microsoft.com/office/officeart/2005/8/layout/hierarchy6"/>
    <dgm:cxn modelId="{ABD0CB6B-7C07-458E-A44C-62E5341A32D6}" type="presOf" srcId="{3D565848-63A2-466E-BF50-207F75664326}" destId="{8DFFF7A9-60EF-4A61-8B8D-8A713334A763}" srcOrd="0" destOrd="0" presId="urn:microsoft.com/office/officeart/2005/8/layout/hierarchy6"/>
    <dgm:cxn modelId="{BFF504B3-5B64-4447-863D-72EF5892AFDE}" type="presOf" srcId="{74043C2D-D3E4-40F1-BA6D-DDAA99E2BBAC}" destId="{E921F86C-F23B-4097-9A0E-AFBFFFB998CF}" srcOrd="0" destOrd="0" presId="urn:microsoft.com/office/officeart/2005/8/layout/hierarchy6"/>
    <dgm:cxn modelId="{D9AA691C-2C50-4380-A78D-CBEC8C711ACD}" type="presOf" srcId="{5EFBA6AD-F226-4672-A0E9-1F0324497B0F}" destId="{48083D38-B07F-4336-A3F7-BE576ABC8FF0}" srcOrd="0" destOrd="0" presId="urn:microsoft.com/office/officeart/2005/8/layout/hierarchy6"/>
    <dgm:cxn modelId="{DAD597A6-C12E-49AC-9291-1B699AE8375F}" type="presOf" srcId="{7B40220A-2C74-4EEA-B53A-1D492E922B89}" destId="{608B811A-6054-4B89-9129-1E9FD2449F10}" srcOrd="0" destOrd="0" presId="urn:microsoft.com/office/officeart/2005/8/layout/hierarchy6"/>
    <dgm:cxn modelId="{1C4EF7AB-A672-4401-878E-0C039F2DA455}" type="presOf" srcId="{77F68CA8-F084-4BC4-83E6-C2D7E8070418}" destId="{3940F546-AA48-4D18-B909-1660100E3D21}" srcOrd="0" destOrd="0" presId="urn:microsoft.com/office/officeart/2005/8/layout/hierarchy6"/>
    <dgm:cxn modelId="{CDA72ED8-D953-4ECF-8D07-1735A994825B}" type="presOf" srcId="{3A4393A9-FA9A-458C-AE79-608A2DEB6000}" destId="{DE617A32-4681-45C9-8A90-F09E909E5A3C}" srcOrd="0" destOrd="0" presId="urn:microsoft.com/office/officeart/2005/8/layout/hierarchy6"/>
    <dgm:cxn modelId="{A474AAF7-EC67-4480-8FCC-0273FD5AC617}" srcId="{C1453CB6-AC2F-46FC-B202-0FF99BA7CD57}" destId="{992701FD-3B1D-4BC8-9FE8-93A89BE24468}" srcOrd="0" destOrd="0" parTransId="{0F46E6DE-F7E3-42F0-9C21-B41EC4CC2258}" sibTransId="{6F744E8C-B858-49F8-95A0-CBB5911372C1}"/>
    <dgm:cxn modelId="{F207D2F4-DAA5-4C42-A260-45CCD89FA8DA}" type="presOf" srcId="{B0351A31-1051-4635-8470-0EC5D54839B5}" destId="{6993D6AD-7428-464E-9B38-D4206B4367DD}" srcOrd="0" destOrd="0" presId="urn:microsoft.com/office/officeart/2005/8/layout/hierarchy6"/>
    <dgm:cxn modelId="{7B4FA138-2815-4922-BF58-83BE0828C45D}" srcId="{4B0781DB-6B6F-432C-9BBD-036820CB715B}" destId="{2F1D600E-4B25-47B3-9594-AF2D558496A7}" srcOrd="1" destOrd="0" parTransId="{DCF3AEF3-645B-4C93-AAD1-8D79D26547C6}" sibTransId="{E096D137-ADE9-4CA7-AEDB-9301EB55CCA2}"/>
    <dgm:cxn modelId="{A8850AA9-410A-4269-9E40-B66395E089D5}" type="presOf" srcId="{9E06C18F-C9B3-442D-8E9E-BAC07469C22A}" destId="{3BCBD7C5-1835-4E9C-BC50-1A94E044B353}" srcOrd="0" destOrd="0" presId="urn:microsoft.com/office/officeart/2005/8/layout/hierarchy6"/>
    <dgm:cxn modelId="{25802ADA-C9B7-4DBF-843B-9DDC497254C0}" type="presOf" srcId="{6190661F-20A1-40AC-8944-4BD152FBDC84}" destId="{1625CC15-8BE5-4911-A079-F3DE1F821A2A}" srcOrd="0" destOrd="0" presId="urn:microsoft.com/office/officeart/2005/8/layout/hierarchy6"/>
    <dgm:cxn modelId="{91B7E7C6-4586-4BCB-8738-28420959E357}" type="presOf" srcId="{61E6E2D5-8310-4FB6-8949-5F80940E3FE9}" destId="{E25134DF-565D-4F7C-86DF-E33306172115}" srcOrd="0" destOrd="0" presId="urn:microsoft.com/office/officeart/2005/8/layout/hierarchy6"/>
    <dgm:cxn modelId="{137B908B-997C-4C1E-AB20-7B6968C41BFE}" srcId="{56BAB225-13E0-48A6-A2F6-ACF4F41C0983}" destId="{3DC037E0-563A-4CE2-9BC2-9CCD9CCDC9AF}" srcOrd="2" destOrd="0" parTransId="{DC39B62E-C1BB-4411-B932-8E73FF55B05A}" sibTransId="{CBCEB9DE-2A1E-458A-91F3-CEEF11F79388}"/>
    <dgm:cxn modelId="{55EB91A2-8B1B-4711-8E9B-F1699A5E44BB}" type="presOf" srcId="{B79ED730-67E2-433B-893C-E7F6552EBF80}" destId="{F901EF3E-EC95-4233-8EE5-BC577C99377B}" srcOrd="0" destOrd="0" presId="urn:microsoft.com/office/officeart/2005/8/layout/hierarchy6"/>
    <dgm:cxn modelId="{E1770A3F-29FF-4754-BB17-79CEF66D35CE}" srcId="{A438CBA0-A52B-4C36-97E9-8A64ED18B579}" destId="{8A23721C-2E9C-4ED0-87E7-BA38F268E7B2}" srcOrd="0" destOrd="0" parTransId="{4118E9AF-04FB-46BB-BBE6-9CF943E48A79}" sibTransId="{B82C2107-9283-4EAA-B0BF-7D942A2D1AF3}"/>
    <dgm:cxn modelId="{F37C9939-937A-45A8-A1D8-0ECF910EE424}" srcId="{992701FD-3B1D-4BC8-9FE8-93A89BE24468}" destId="{B79ED730-67E2-433B-893C-E7F6552EBF80}" srcOrd="1" destOrd="0" parTransId="{5572A5D4-28A1-4D46-882B-A102E017979C}" sibTransId="{DE698E79-457B-4E14-BCF3-B3E56EF352BC}"/>
    <dgm:cxn modelId="{B0517E28-59E0-4D25-8E1F-D7CFBB88E3BD}" srcId="{85A749E5-448D-43DA-A863-9BFA4FD4F25C}" destId="{3E240482-D9CD-4113-84A8-3BADA709BA66}" srcOrd="1" destOrd="0" parTransId="{9BDC4140-262D-4740-AB12-7FA21DBFA25D}" sibTransId="{9C450C57-ADFA-4A79-A740-6145E395CC05}"/>
    <dgm:cxn modelId="{4BC75E3E-9D6F-4F54-98EB-B425E8EE0AAF}" type="presOf" srcId="{48883F93-60E9-4B2B-A674-D91788235308}" destId="{A625DEE5-8C65-4A73-BC53-BF1D0E6E46DD}" srcOrd="0" destOrd="0" presId="urn:microsoft.com/office/officeart/2005/8/layout/hierarchy6"/>
    <dgm:cxn modelId="{5187B582-8BE8-4E63-BC51-57BEDC95E288}" type="presOf" srcId="{D957D9BC-E6A9-44E3-8EDE-314AB3C1AA8C}" destId="{E367BC6D-899D-4AFB-BF0E-0064E709090D}" srcOrd="0" destOrd="0" presId="urn:microsoft.com/office/officeart/2005/8/layout/hierarchy6"/>
    <dgm:cxn modelId="{B2E23841-3D83-42F8-9D4E-321AAE76BD25}" type="presOf" srcId="{3E240482-D9CD-4113-84A8-3BADA709BA66}" destId="{67010941-30C2-42CA-B6E9-E8F2147DC21D}" srcOrd="0" destOrd="0" presId="urn:microsoft.com/office/officeart/2005/8/layout/hierarchy6"/>
    <dgm:cxn modelId="{30AAAA33-747E-4EF9-B8B6-DB9BC7BF23E7}" type="presOf" srcId="{2B39E812-33E8-4BDB-ADCC-497E557E4CC5}" destId="{91C15F1D-9D8E-424A-A543-B0FD2B2FE01A}" srcOrd="0" destOrd="0" presId="urn:microsoft.com/office/officeart/2005/8/layout/hierarchy6"/>
    <dgm:cxn modelId="{AE3CAF17-B646-4FBA-AF58-D3BBBF4724F7}" type="presParOf" srcId="{48CE969A-80A0-4120-BCF4-98207E81BF2F}" destId="{4604CA78-B7A5-4E06-8805-F0A52764746B}" srcOrd="0" destOrd="0" presId="urn:microsoft.com/office/officeart/2005/8/layout/hierarchy6"/>
    <dgm:cxn modelId="{FE0B752E-74B2-4C86-8472-70E7159D5741}" type="presParOf" srcId="{4604CA78-B7A5-4E06-8805-F0A52764746B}" destId="{6C2E10E7-07E3-4301-8FC9-FAC1C8DF5589}" srcOrd="0" destOrd="0" presId="urn:microsoft.com/office/officeart/2005/8/layout/hierarchy6"/>
    <dgm:cxn modelId="{6E989460-29C3-489F-B762-AB60A1F01A29}" type="presParOf" srcId="{4604CA78-B7A5-4E06-8805-F0A52764746B}" destId="{E58D5E9E-3AF4-45C4-B6D4-1A06897FBA98}" srcOrd="1" destOrd="0" presId="urn:microsoft.com/office/officeart/2005/8/layout/hierarchy6"/>
    <dgm:cxn modelId="{5E044224-CCD8-4EEB-AC1A-B95E5A077198}" type="presParOf" srcId="{E58D5E9E-3AF4-45C4-B6D4-1A06897FBA98}" destId="{5451B0E2-02BD-43E0-8B11-1B130C237D1C}" srcOrd="0" destOrd="0" presId="urn:microsoft.com/office/officeart/2005/8/layout/hierarchy6"/>
    <dgm:cxn modelId="{307FF908-B75D-45C1-8224-5F68228FEB92}" type="presParOf" srcId="{5451B0E2-02BD-43E0-8B11-1B130C237D1C}" destId="{E367BC6D-899D-4AFB-BF0E-0064E709090D}" srcOrd="0" destOrd="0" presId="urn:microsoft.com/office/officeart/2005/8/layout/hierarchy6"/>
    <dgm:cxn modelId="{75317487-753B-4B4C-A94E-597CFC068AF4}" type="presParOf" srcId="{5451B0E2-02BD-43E0-8B11-1B130C237D1C}" destId="{758B265E-3C75-4973-BE2E-6DB921CD8428}" srcOrd="1" destOrd="0" presId="urn:microsoft.com/office/officeart/2005/8/layout/hierarchy6"/>
    <dgm:cxn modelId="{AD2BEE41-68C9-47A3-9021-97E645F35AFF}" type="presParOf" srcId="{758B265E-3C75-4973-BE2E-6DB921CD8428}" destId="{8B29AF24-2F7D-4453-B6E9-6CBF395DA908}" srcOrd="0" destOrd="0" presId="urn:microsoft.com/office/officeart/2005/8/layout/hierarchy6"/>
    <dgm:cxn modelId="{7AB6E588-46DD-4035-B4D3-5B10F3C85CA2}" type="presParOf" srcId="{758B265E-3C75-4973-BE2E-6DB921CD8428}" destId="{989AE4E1-E103-40F5-9758-6D6CBF012062}" srcOrd="1" destOrd="0" presId="urn:microsoft.com/office/officeart/2005/8/layout/hierarchy6"/>
    <dgm:cxn modelId="{7A18C836-34EA-4CF6-8E63-1BFA088954BF}" type="presParOf" srcId="{989AE4E1-E103-40F5-9758-6D6CBF012062}" destId="{E921F86C-F23B-4097-9A0E-AFBFFFB998CF}" srcOrd="0" destOrd="0" presId="urn:microsoft.com/office/officeart/2005/8/layout/hierarchy6"/>
    <dgm:cxn modelId="{237176B9-4820-4EF4-BA2E-16ECE45F3FE2}" type="presParOf" srcId="{989AE4E1-E103-40F5-9758-6D6CBF012062}" destId="{663E7326-337A-42D4-B10D-16614FFC7136}" srcOrd="1" destOrd="0" presId="urn:microsoft.com/office/officeart/2005/8/layout/hierarchy6"/>
    <dgm:cxn modelId="{04CAA79F-D9CB-40F5-9392-BAA1909BB75A}" type="presParOf" srcId="{663E7326-337A-42D4-B10D-16614FFC7136}" destId="{6E87FE7F-E36B-4009-8FFE-26EE7C9B24AD}" srcOrd="0" destOrd="0" presId="urn:microsoft.com/office/officeart/2005/8/layout/hierarchy6"/>
    <dgm:cxn modelId="{6AE74902-39A2-43E6-818E-63CE5B04008A}" type="presParOf" srcId="{663E7326-337A-42D4-B10D-16614FFC7136}" destId="{0C6A9F54-8A08-45FE-8D14-AC0E2421FF41}" srcOrd="1" destOrd="0" presId="urn:microsoft.com/office/officeart/2005/8/layout/hierarchy6"/>
    <dgm:cxn modelId="{DA3D295A-D53C-47CF-BDA9-2452C5E3BC66}" type="presParOf" srcId="{0C6A9F54-8A08-45FE-8D14-AC0E2421FF41}" destId="{BD249BE6-40E5-4412-8892-056E0836D571}" srcOrd="0" destOrd="0" presId="urn:microsoft.com/office/officeart/2005/8/layout/hierarchy6"/>
    <dgm:cxn modelId="{14BDAC9F-3872-42AD-BE5D-C6DFE4AC0842}" type="presParOf" srcId="{0C6A9F54-8A08-45FE-8D14-AC0E2421FF41}" destId="{182498FD-501B-4D47-B064-883B42F95A46}" srcOrd="1" destOrd="0" presId="urn:microsoft.com/office/officeart/2005/8/layout/hierarchy6"/>
    <dgm:cxn modelId="{F35B25F6-F581-40B9-B712-E256031C156F}" type="presParOf" srcId="{663E7326-337A-42D4-B10D-16614FFC7136}" destId="{6D5ECD53-58DA-40D1-8B96-AF4C1924FAF7}" srcOrd="2" destOrd="0" presId="urn:microsoft.com/office/officeart/2005/8/layout/hierarchy6"/>
    <dgm:cxn modelId="{49D34B01-1052-461C-8DDE-F18A15E2605A}" type="presParOf" srcId="{663E7326-337A-42D4-B10D-16614FFC7136}" destId="{24CBCA47-A17D-4A7E-BEB3-339F67D7AE13}" srcOrd="3" destOrd="0" presId="urn:microsoft.com/office/officeart/2005/8/layout/hierarchy6"/>
    <dgm:cxn modelId="{F79A1A62-8B7A-4618-B216-B41374346474}" type="presParOf" srcId="{24CBCA47-A17D-4A7E-BEB3-339F67D7AE13}" destId="{2C4BAC00-FEDA-478F-B5D7-7EED45070AF7}" srcOrd="0" destOrd="0" presId="urn:microsoft.com/office/officeart/2005/8/layout/hierarchy6"/>
    <dgm:cxn modelId="{C5F8E9A3-33CC-449A-9EA4-1F4A0EAF381D}" type="presParOf" srcId="{24CBCA47-A17D-4A7E-BEB3-339F67D7AE13}" destId="{61FF6B96-096C-4937-8F69-ED0E8E6342F2}" srcOrd="1" destOrd="0" presId="urn:microsoft.com/office/officeart/2005/8/layout/hierarchy6"/>
    <dgm:cxn modelId="{28C1CB49-8461-4AA6-AE76-D45AB8CCADF9}" type="presParOf" srcId="{61FF6B96-096C-4937-8F69-ED0E8E6342F2}" destId="{C3024081-A363-4DCA-A45E-97CABBB8EFA8}" srcOrd="0" destOrd="0" presId="urn:microsoft.com/office/officeart/2005/8/layout/hierarchy6"/>
    <dgm:cxn modelId="{27169027-C514-47F5-83E4-35E7FF47A9E4}" type="presParOf" srcId="{61FF6B96-096C-4937-8F69-ED0E8E6342F2}" destId="{B83C6646-4279-40C0-9622-4EBD8FFEAE74}" srcOrd="1" destOrd="0" presId="urn:microsoft.com/office/officeart/2005/8/layout/hierarchy6"/>
    <dgm:cxn modelId="{BD81AC45-F5E2-423A-9192-CE1DFC722F78}" type="presParOf" srcId="{B83C6646-4279-40C0-9622-4EBD8FFEAE74}" destId="{606A352A-DFE5-4F54-9B11-8D7D2E64682C}" srcOrd="0" destOrd="0" presId="urn:microsoft.com/office/officeart/2005/8/layout/hierarchy6"/>
    <dgm:cxn modelId="{D8D69A15-91E8-42F0-AB62-FDA1D7E970BC}" type="presParOf" srcId="{B83C6646-4279-40C0-9622-4EBD8FFEAE74}" destId="{69C1EE31-ED10-4472-BD2D-6F70FB93628A}" srcOrd="1" destOrd="0" presId="urn:microsoft.com/office/officeart/2005/8/layout/hierarchy6"/>
    <dgm:cxn modelId="{8EE63089-C655-4930-994E-C8C05479E685}" type="presParOf" srcId="{69C1EE31-ED10-4472-BD2D-6F70FB93628A}" destId="{A625DEE5-8C65-4A73-BC53-BF1D0E6E46DD}" srcOrd="0" destOrd="0" presId="urn:microsoft.com/office/officeart/2005/8/layout/hierarchy6"/>
    <dgm:cxn modelId="{425242F4-F020-4A37-94B6-B60437DA1849}" type="presParOf" srcId="{69C1EE31-ED10-4472-BD2D-6F70FB93628A}" destId="{A3CEBD5B-A2E5-4B95-8C83-FA09325BE303}" srcOrd="1" destOrd="0" presId="urn:microsoft.com/office/officeart/2005/8/layout/hierarchy6"/>
    <dgm:cxn modelId="{D73B69B2-C46E-4D37-9039-5A51B41B6907}" type="presParOf" srcId="{A3CEBD5B-A2E5-4B95-8C83-FA09325BE303}" destId="{8DFFF7A9-60EF-4A61-8B8D-8A713334A763}" srcOrd="0" destOrd="0" presId="urn:microsoft.com/office/officeart/2005/8/layout/hierarchy6"/>
    <dgm:cxn modelId="{E5F23765-D736-47C8-B770-7725E8D9DD42}" type="presParOf" srcId="{A3CEBD5B-A2E5-4B95-8C83-FA09325BE303}" destId="{E3715835-718D-402E-875F-02D2142E4791}" srcOrd="1" destOrd="0" presId="urn:microsoft.com/office/officeart/2005/8/layout/hierarchy6"/>
    <dgm:cxn modelId="{F3CCD81F-6F18-413A-AD25-48D2167C0E87}" type="presParOf" srcId="{69C1EE31-ED10-4472-BD2D-6F70FB93628A}" destId="{83E070C4-CE66-4C5E-B683-314E2AAE65F3}" srcOrd="2" destOrd="0" presId="urn:microsoft.com/office/officeart/2005/8/layout/hierarchy6"/>
    <dgm:cxn modelId="{AC94377E-8A20-4EF6-840E-FD6142B09989}" type="presParOf" srcId="{69C1EE31-ED10-4472-BD2D-6F70FB93628A}" destId="{44E852E9-E5CA-4EAA-B14F-9B4BDC8837C4}" srcOrd="3" destOrd="0" presId="urn:microsoft.com/office/officeart/2005/8/layout/hierarchy6"/>
    <dgm:cxn modelId="{39FE4D3C-26EB-4D13-9769-E0C55C85DFAE}" type="presParOf" srcId="{44E852E9-E5CA-4EAA-B14F-9B4BDC8837C4}" destId="{F901EF3E-EC95-4233-8EE5-BC577C99377B}" srcOrd="0" destOrd="0" presId="urn:microsoft.com/office/officeart/2005/8/layout/hierarchy6"/>
    <dgm:cxn modelId="{F4B676A7-50B9-4285-B8A0-9C70496E6CEB}" type="presParOf" srcId="{44E852E9-E5CA-4EAA-B14F-9B4BDC8837C4}" destId="{1831BBAD-001F-4BE3-9960-137424DC85C5}" srcOrd="1" destOrd="0" presId="urn:microsoft.com/office/officeart/2005/8/layout/hierarchy6"/>
    <dgm:cxn modelId="{CD213BF8-6751-4469-AC0E-C836CA6F4FC1}" type="presParOf" srcId="{69C1EE31-ED10-4472-BD2D-6F70FB93628A}" destId="{48083D38-B07F-4336-A3F7-BE576ABC8FF0}" srcOrd="4" destOrd="0" presId="urn:microsoft.com/office/officeart/2005/8/layout/hierarchy6"/>
    <dgm:cxn modelId="{CAA471F4-9C04-4D0C-8011-05D190364A1C}" type="presParOf" srcId="{69C1EE31-ED10-4472-BD2D-6F70FB93628A}" destId="{30DA4E41-61CC-4866-9E07-B2D7138B22EE}" srcOrd="5" destOrd="0" presId="urn:microsoft.com/office/officeart/2005/8/layout/hierarchy6"/>
    <dgm:cxn modelId="{DF3B64E8-4922-4E11-9511-7BC149FDC01F}" type="presParOf" srcId="{30DA4E41-61CC-4866-9E07-B2D7138B22EE}" destId="{2366C313-B31B-4DE3-8DAB-DDAD0A794B7A}" srcOrd="0" destOrd="0" presId="urn:microsoft.com/office/officeart/2005/8/layout/hierarchy6"/>
    <dgm:cxn modelId="{1AB056B0-C5DF-49DD-90EA-E93ADF546EA7}" type="presParOf" srcId="{30DA4E41-61CC-4866-9E07-B2D7138B22EE}" destId="{ED5BB502-E7A9-4659-8A3E-EEFE4FFDB138}" srcOrd="1" destOrd="0" presId="urn:microsoft.com/office/officeart/2005/8/layout/hierarchy6"/>
    <dgm:cxn modelId="{24E19A8B-D310-449A-B249-E5800C43DE21}" type="presParOf" srcId="{61FF6B96-096C-4937-8F69-ED0E8E6342F2}" destId="{6993D6AD-7428-464E-9B38-D4206B4367DD}" srcOrd="2" destOrd="0" presId="urn:microsoft.com/office/officeart/2005/8/layout/hierarchy6"/>
    <dgm:cxn modelId="{9EBDA95F-1289-4761-9737-8D491D6D0A7A}" type="presParOf" srcId="{61FF6B96-096C-4937-8F69-ED0E8E6342F2}" destId="{7D2C3D0C-D903-4917-82DA-D41FB1D6597C}" srcOrd="3" destOrd="0" presId="urn:microsoft.com/office/officeart/2005/8/layout/hierarchy6"/>
    <dgm:cxn modelId="{33AB28CC-196A-4E0C-93AA-9A8EE572F3DE}" type="presParOf" srcId="{7D2C3D0C-D903-4917-82DA-D41FB1D6597C}" destId="{BF531043-355F-45C7-A087-F2A56A025EBC}" srcOrd="0" destOrd="0" presId="urn:microsoft.com/office/officeart/2005/8/layout/hierarchy6"/>
    <dgm:cxn modelId="{9CBFFEF3-C728-48BC-AF82-EBA4A95DDF6A}" type="presParOf" srcId="{7D2C3D0C-D903-4917-82DA-D41FB1D6597C}" destId="{177CB1EF-6BE5-4827-B06A-A433F5EFD54A}" srcOrd="1" destOrd="0" presId="urn:microsoft.com/office/officeart/2005/8/layout/hierarchy6"/>
    <dgm:cxn modelId="{E84D2EEC-3747-494A-A07F-4A29B521A580}" type="presParOf" srcId="{177CB1EF-6BE5-4827-B06A-A433F5EFD54A}" destId="{B045D856-80F3-4ED6-9A72-3697A7E03171}" srcOrd="0" destOrd="0" presId="urn:microsoft.com/office/officeart/2005/8/layout/hierarchy6"/>
    <dgm:cxn modelId="{8E77C094-8DC5-4800-BDEC-CAF32C15A224}" type="presParOf" srcId="{177CB1EF-6BE5-4827-B06A-A433F5EFD54A}" destId="{D1703587-347B-486E-A71A-FFCB7B5EB7DD}" srcOrd="1" destOrd="0" presId="urn:microsoft.com/office/officeart/2005/8/layout/hierarchy6"/>
    <dgm:cxn modelId="{EC355263-3408-4FF7-98FF-A60F9865B446}" type="presParOf" srcId="{D1703587-347B-486E-A71A-FFCB7B5EB7DD}" destId="{36A6D36D-DF07-46D7-9727-99E7F2FC7CE3}" srcOrd="0" destOrd="0" presId="urn:microsoft.com/office/officeart/2005/8/layout/hierarchy6"/>
    <dgm:cxn modelId="{E9606BDC-A79B-4976-8AC1-C5AED26A47E0}" type="presParOf" srcId="{D1703587-347B-486E-A71A-FFCB7B5EB7DD}" destId="{F5A65847-2E34-4B92-BA08-35D5ACBC6056}" srcOrd="1" destOrd="0" presId="urn:microsoft.com/office/officeart/2005/8/layout/hierarchy6"/>
    <dgm:cxn modelId="{4B70ABBC-7ABC-4DDE-A0CD-CE77FBFE791F}" type="presParOf" srcId="{F5A65847-2E34-4B92-BA08-35D5ACBC6056}" destId="{5F9F8626-1DF0-4637-B905-B572F6044C13}" srcOrd="0" destOrd="0" presId="urn:microsoft.com/office/officeart/2005/8/layout/hierarchy6"/>
    <dgm:cxn modelId="{DD33CB3F-0BBB-4FCE-BC80-8EE9BC2BF50C}" type="presParOf" srcId="{F5A65847-2E34-4B92-BA08-35D5ACBC6056}" destId="{F24086B4-F5C9-47AD-B9CE-07D3E351DFDB}" srcOrd="1" destOrd="0" presId="urn:microsoft.com/office/officeart/2005/8/layout/hierarchy6"/>
    <dgm:cxn modelId="{6A74991D-399E-46AA-8B88-357B7A20A493}" type="presParOf" srcId="{F24086B4-F5C9-47AD-B9CE-07D3E351DFDB}" destId="{E25134DF-565D-4F7C-86DF-E33306172115}" srcOrd="0" destOrd="0" presId="urn:microsoft.com/office/officeart/2005/8/layout/hierarchy6"/>
    <dgm:cxn modelId="{3EEE6678-B422-4CF2-9F1C-2CE5332375C7}" type="presParOf" srcId="{F24086B4-F5C9-47AD-B9CE-07D3E351DFDB}" destId="{83145D30-A50D-41C6-B744-2C87767DD0C9}" srcOrd="1" destOrd="0" presId="urn:microsoft.com/office/officeart/2005/8/layout/hierarchy6"/>
    <dgm:cxn modelId="{F0AEEBEF-3101-40BD-BD2F-C54E02567FF6}" type="presParOf" srcId="{F5A65847-2E34-4B92-BA08-35D5ACBC6056}" destId="{BD924A84-3BDA-47F0-A37F-D80C5E4F24A4}" srcOrd="2" destOrd="0" presId="urn:microsoft.com/office/officeart/2005/8/layout/hierarchy6"/>
    <dgm:cxn modelId="{89F0D802-D862-494C-96B9-CC20D98A875E}" type="presParOf" srcId="{F5A65847-2E34-4B92-BA08-35D5ACBC6056}" destId="{BF0883D9-6405-4445-9C73-E42F71E7116F}" srcOrd="3" destOrd="0" presId="urn:microsoft.com/office/officeart/2005/8/layout/hierarchy6"/>
    <dgm:cxn modelId="{E6A157B2-89D7-4A34-9451-372A08F29143}" type="presParOf" srcId="{BF0883D9-6405-4445-9C73-E42F71E7116F}" destId="{1625CC15-8BE5-4911-A079-F3DE1F821A2A}" srcOrd="0" destOrd="0" presId="urn:microsoft.com/office/officeart/2005/8/layout/hierarchy6"/>
    <dgm:cxn modelId="{70C25CBA-7D18-4A94-B15B-36A13F4A9D3F}" type="presParOf" srcId="{BF0883D9-6405-4445-9C73-E42F71E7116F}" destId="{A4488DFE-D6A1-4C3C-8A79-8D573959033E}" srcOrd="1" destOrd="0" presId="urn:microsoft.com/office/officeart/2005/8/layout/hierarchy6"/>
    <dgm:cxn modelId="{9119356C-9244-4206-A945-0CAD7B0EAA33}" type="presParOf" srcId="{177CB1EF-6BE5-4827-B06A-A433F5EFD54A}" destId="{B5F04C4D-C7DD-413E-88E3-0D6B1DA9861B}" srcOrd="2" destOrd="0" presId="urn:microsoft.com/office/officeart/2005/8/layout/hierarchy6"/>
    <dgm:cxn modelId="{E5CB4DC1-D960-491C-8366-23B9D79F027E}" type="presParOf" srcId="{177CB1EF-6BE5-4827-B06A-A433F5EFD54A}" destId="{7BB5DD77-25E4-4F75-A2C9-69F1AF423117}" srcOrd="3" destOrd="0" presId="urn:microsoft.com/office/officeart/2005/8/layout/hierarchy6"/>
    <dgm:cxn modelId="{9B0964EB-D00D-4A94-A6DE-3C0D410A4E06}" type="presParOf" srcId="{7BB5DD77-25E4-4F75-A2C9-69F1AF423117}" destId="{A063182D-1714-4714-8976-996A97AD09BA}" srcOrd="0" destOrd="0" presId="urn:microsoft.com/office/officeart/2005/8/layout/hierarchy6"/>
    <dgm:cxn modelId="{A6CF3876-846A-4996-B964-DEEDF31CD8C4}" type="presParOf" srcId="{7BB5DD77-25E4-4F75-A2C9-69F1AF423117}" destId="{4215080B-D4DB-43D5-9AF7-70EEEED2B4AC}" srcOrd="1" destOrd="0" presId="urn:microsoft.com/office/officeart/2005/8/layout/hierarchy6"/>
    <dgm:cxn modelId="{4324D633-A163-4E55-AB6E-21707C24DF72}" type="presParOf" srcId="{663E7326-337A-42D4-B10D-16614FFC7136}" destId="{9ACCD21B-9DB5-40E5-A519-C906E050AF95}" srcOrd="4" destOrd="0" presId="urn:microsoft.com/office/officeart/2005/8/layout/hierarchy6"/>
    <dgm:cxn modelId="{0F747D80-4171-4E5C-A7F3-E5A4C5D37128}" type="presParOf" srcId="{663E7326-337A-42D4-B10D-16614FFC7136}" destId="{F46C79E1-FA11-4BB5-A32D-BA260A1F773B}" srcOrd="5" destOrd="0" presId="urn:microsoft.com/office/officeart/2005/8/layout/hierarchy6"/>
    <dgm:cxn modelId="{E69CEE31-AA77-41ED-BFC8-21EE2F9DBEBE}" type="presParOf" srcId="{F46C79E1-FA11-4BB5-A32D-BA260A1F773B}" destId="{F82C8192-1C12-4609-9BA3-552506142A0E}" srcOrd="0" destOrd="0" presId="urn:microsoft.com/office/officeart/2005/8/layout/hierarchy6"/>
    <dgm:cxn modelId="{416A4460-C757-42A0-B2AD-A6CE8A1AEB85}" type="presParOf" srcId="{F46C79E1-FA11-4BB5-A32D-BA260A1F773B}" destId="{F9857CDF-D406-4E01-B374-7E34792B635E}" srcOrd="1" destOrd="0" presId="urn:microsoft.com/office/officeart/2005/8/layout/hierarchy6"/>
    <dgm:cxn modelId="{3D683A1C-7361-4C35-B215-AACF6CE4F543}" type="presParOf" srcId="{758B265E-3C75-4973-BE2E-6DB921CD8428}" destId="{E23E5591-5A1F-4D64-AAFE-18548729D5F1}" srcOrd="2" destOrd="0" presId="urn:microsoft.com/office/officeart/2005/8/layout/hierarchy6"/>
    <dgm:cxn modelId="{2D12B384-65AF-46AE-A09E-B9222E38733D}" type="presParOf" srcId="{758B265E-3C75-4973-BE2E-6DB921CD8428}" destId="{E1FA8930-7901-4AA3-AF16-EDBDB8482826}" srcOrd="3" destOrd="0" presId="urn:microsoft.com/office/officeart/2005/8/layout/hierarchy6"/>
    <dgm:cxn modelId="{FC9996F9-AB20-4C7D-81C1-BD1A8B8791AC}" type="presParOf" srcId="{E1FA8930-7901-4AA3-AF16-EDBDB8482826}" destId="{AC6F89FB-8761-424D-9B19-64294E84FBF2}" srcOrd="0" destOrd="0" presId="urn:microsoft.com/office/officeart/2005/8/layout/hierarchy6"/>
    <dgm:cxn modelId="{F1E6CE62-07A4-4811-B75A-954A9B5FD82A}" type="presParOf" srcId="{E1FA8930-7901-4AA3-AF16-EDBDB8482826}" destId="{AD814612-AEE4-4B96-AA98-4566AF5FE1CA}" srcOrd="1" destOrd="0" presId="urn:microsoft.com/office/officeart/2005/8/layout/hierarchy6"/>
    <dgm:cxn modelId="{0C3137F4-914A-49F3-9893-0D345EE0DCEF}" type="presParOf" srcId="{AD814612-AEE4-4B96-AA98-4566AF5FE1CA}" destId="{042DD600-D74C-4FF4-AB5F-DE425AC51800}" srcOrd="0" destOrd="0" presId="urn:microsoft.com/office/officeart/2005/8/layout/hierarchy6"/>
    <dgm:cxn modelId="{39144B9C-029F-4BC3-BD39-9DF7AD96B6FF}" type="presParOf" srcId="{AD814612-AEE4-4B96-AA98-4566AF5FE1CA}" destId="{4B9BD75D-8A68-4C89-9489-9FFBDF6AB549}" srcOrd="1" destOrd="0" presId="urn:microsoft.com/office/officeart/2005/8/layout/hierarchy6"/>
    <dgm:cxn modelId="{0A517F0D-60F6-4C21-B5D0-3BBD7D604CFE}" type="presParOf" srcId="{4B9BD75D-8A68-4C89-9489-9FFBDF6AB549}" destId="{54B1BA0C-C475-4DCA-97FF-A24F3B732ECB}" srcOrd="0" destOrd="0" presId="urn:microsoft.com/office/officeart/2005/8/layout/hierarchy6"/>
    <dgm:cxn modelId="{07B753E1-C368-4F62-9B64-7AAE757D7B8E}" type="presParOf" srcId="{4B9BD75D-8A68-4C89-9489-9FFBDF6AB549}" destId="{DB17A229-F511-436B-8710-9D78CC72DD25}" srcOrd="1" destOrd="0" presId="urn:microsoft.com/office/officeart/2005/8/layout/hierarchy6"/>
    <dgm:cxn modelId="{5B9E62E3-2734-4BFC-B916-781A726C535F}" type="presParOf" srcId="{DB17A229-F511-436B-8710-9D78CC72DD25}" destId="{6F32EA9F-B1E8-4A97-973A-F9867537527B}" srcOrd="0" destOrd="0" presId="urn:microsoft.com/office/officeart/2005/8/layout/hierarchy6"/>
    <dgm:cxn modelId="{F5FA4D1F-BDF9-4E5E-BFFA-4C1D267DDC20}" type="presParOf" srcId="{DB17A229-F511-436B-8710-9D78CC72DD25}" destId="{4C2CAA1D-6413-4CA4-B516-A5BF2EEB5573}" srcOrd="1" destOrd="0" presId="urn:microsoft.com/office/officeart/2005/8/layout/hierarchy6"/>
    <dgm:cxn modelId="{97C68CF7-6705-4C71-BBCE-78C95B5A13E7}" type="presParOf" srcId="{4C2CAA1D-6413-4CA4-B516-A5BF2EEB5573}" destId="{438F60B3-D11F-4519-8A00-258EAB176598}" srcOrd="0" destOrd="0" presId="urn:microsoft.com/office/officeart/2005/8/layout/hierarchy6"/>
    <dgm:cxn modelId="{EF50D55D-3D4C-4BD4-8384-493944184E97}" type="presParOf" srcId="{4C2CAA1D-6413-4CA4-B516-A5BF2EEB5573}" destId="{83794F13-14C5-40E3-8FE4-6D263FA51299}" srcOrd="1" destOrd="0" presId="urn:microsoft.com/office/officeart/2005/8/layout/hierarchy6"/>
    <dgm:cxn modelId="{B7B21286-4C85-47C5-93D9-2CC556ABEA75}" type="presParOf" srcId="{DB17A229-F511-436B-8710-9D78CC72DD25}" destId="{72879574-8C50-4B35-9634-D669AF5B7E39}" srcOrd="2" destOrd="0" presId="urn:microsoft.com/office/officeart/2005/8/layout/hierarchy6"/>
    <dgm:cxn modelId="{F4FF40BC-4610-4241-9149-7463B89276F7}" type="presParOf" srcId="{DB17A229-F511-436B-8710-9D78CC72DD25}" destId="{C9B992FE-AB69-4343-8DDA-2E9B7282591C}" srcOrd="3" destOrd="0" presId="urn:microsoft.com/office/officeart/2005/8/layout/hierarchy6"/>
    <dgm:cxn modelId="{17B29547-38D1-40AC-95D5-8FFEC7F538D6}" type="presParOf" srcId="{C9B992FE-AB69-4343-8DDA-2E9B7282591C}" destId="{AA31B680-BE15-423B-9DD8-01F62B960001}" srcOrd="0" destOrd="0" presId="urn:microsoft.com/office/officeart/2005/8/layout/hierarchy6"/>
    <dgm:cxn modelId="{3C8B763F-DC7F-4C2E-AA5B-44105E34C2C3}" type="presParOf" srcId="{C9B992FE-AB69-4343-8DDA-2E9B7282591C}" destId="{F6C9962D-55AB-487C-8772-18C2FF27920F}" srcOrd="1" destOrd="0" presId="urn:microsoft.com/office/officeart/2005/8/layout/hierarchy6"/>
    <dgm:cxn modelId="{1C4D9E81-4B13-4D69-BC2A-0FD0EB36E1F9}" type="presParOf" srcId="{F6C9962D-55AB-487C-8772-18C2FF27920F}" destId="{3BCBD7C5-1835-4E9C-BC50-1A94E044B353}" srcOrd="0" destOrd="0" presId="urn:microsoft.com/office/officeart/2005/8/layout/hierarchy6"/>
    <dgm:cxn modelId="{F1CC5BDF-BF3A-404E-A277-460AC70BF7C9}" type="presParOf" srcId="{F6C9962D-55AB-487C-8772-18C2FF27920F}" destId="{4B873641-1FE4-4693-89ED-93A68B17EA97}" srcOrd="1" destOrd="0" presId="urn:microsoft.com/office/officeart/2005/8/layout/hierarchy6"/>
    <dgm:cxn modelId="{3A87BB9C-3483-49BB-A51E-6E286BCC1F14}" type="presParOf" srcId="{4B873641-1FE4-4693-89ED-93A68B17EA97}" destId="{E16E349F-426F-4511-951C-977FB6E5AADA}" srcOrd="0" destOrd="0" presId="urn:microsoft.com/office/officeart/2005/8/layout/hierarchy6"/>
    <dgm:cxn modelId="{6D89704B-8EF9-4108-89F1-A6BA555F66B0}" type="presParOf" srcId="{4B873641-1FE4-4693-89ED-93A68B17EA97}" destId="{D847AA99-7EDF-449B-BB7F-C39B831D1952}" srcOrd="1" destOrd="0" presId="urn:microsoft.com/office/officeart/2005/8/layout/hierarchy6"/>
    <dgm:cxn modelId="{634D54BE-27DE-46CF-A70A-3363ABA68565}" type="presParOf" srcId="{F6C9962D-55AB-487C-8772-18C2FF27920F}" destId="{A11B945D-F2D2-4217-8646-EB65B6FD0AC7}" srcOrd="2" destOrd="0" presId="urn:microsoft.com/office/officeart/2005/8/layout/hierarchy6"/>
    <dgm:cxn modelId="{F83EC220-3B18-41BE-A35B-EBFA9F21BC50}" type="presParOf" srcId="{F6C9962D-55AB-487C-8772-18C2FF27920F}" destId="{FC336B72-2B59-452C-9533-034CA195EC1C}" srcOrd="3" destOrd="0" presId="urn:microsoft.com/office/officeart/2005/8/layout/hierarchy6"/>
    <dgm:cxn modelId="{96186E5F-CB31-4715-9596-83FB36DBD0FF}" type="presParOf" srcId="{FC336B72-2B59-452C-9533-034CA195EC1C}" destId="{67010941-30C2-42CA-B6E9-E8F2147DC21D}" srcOrd="0" destOrd="0" presId="urn:microsoft.com/office/officeart/2005/8/layout/hierarchy6"/>
    <dgm:cxn modelId="{4BCCAF0C-0169-43F9-BDE1-0793549CE8AA}" type="presParOf" srcId="{FC336B72-2B59-452C-9533-034CA195EC1C}" destId="{0C093766-6ADD-44E8-9F08-4E4FDE945823}" srcOrd="1" destOrd="0" presId="urn:microsoft.com/office/officeart/2005/8/layout/hierarchy6"/>
    <dgm:cxn modelId="{8603AF57-6697-48DB-9E0B-709CE23E318B}" type="presParOf" srcId="{F6C9962D-55AB-487C-8772-18C2FF27920F}" destId="{A1C5E5E2-89B6-4165-B873-14EA5511FA5D}" srcOrd="4" destOrd="0" presId="urn:microsoft.com/office/officeart/2005/8/layout/hierarchy6"/>
    <dgm:cxn modelId="{2148904B-280F-49B0-8CD9-8B2462786A18}" type="presParOf" srcId="{F6C9962D-55AB-487C-8772-18C2FF27920F}" destId="{C52DD9F6-C776-44B0-B810-EDF79F28DC6C}" srcOrd="5" destOrd="0" presId="urn:microsoft.com/office/officeart/2005/8/layout/hierarchy6"/>
    <dgm:cxn modelId="{4263ABFC-4485-4D20-AB66-617265B795DD}" type="presParOf" srcId="{C52DD9F6-C776-44B0-B810-EDF79F28DC6C}" destId="{CB24DBEB-947F-414A-A877-790D7124E035}" srcOrd="0" destOrd="0" presId="urn:microsoft.com/office/officeart/2005/8/layout/hierarchy6"/>
    <dgm:cxn modelId="{69AB7C6D-5FD1-4D3F-B380-AC713CD00473}" type="presParOf" srcId="{C52DD9F6-C776-44B0-B810-EDF79F28DC6C}" destId="{B905C53A-81BB-4707-9E4D-011031F54C6D}" srcOrd="1" destOrd="0" presId="urn:microsoft.com/office/officeart/2005/8/layout/hierarchy6"/>
    <dgm:cxn modelId="{8BB9A2D8-9E8D-4270-9B4B-F12D27161083}" type="presParOf" srcId="{DB17A229-F511-436B-8710-9D78CC72DD25}" destId="{ED46ED9D-BB2F-4CC7-83EC-714E3542C332}" srcOrd="4" destOrd="0" presId="urn:microsoft.com/office/officeart/2005/8/layout/hierarchy6"/>
    <dgm:cxn modelId="{0FA65FEF-061F-4FA3-AE0C-EC1B985EAFF0}" type="presParOf" srcId="{DB17A229-F511-436B-8710-9D78CC72DD25}" destId="{0E959B40-06C6-45DD-A1BD-11240DA26619}" srcOrd="5" destOrd="0" presId="urn:microsoft.com/office/officeart/2005/8/layout/hierarchy6"/>
    <dgm:cxn modelId="{CB7A3395-6DB5-46E6-AE2C-10D1C0D0B19C}" type="presParOf" srcId="{0E959B40-06C6-45DD-A1BD-11240DA26619}" destId="{13D5CA6B-9AAD-4338-83E4-48C29DC273CC}" srcOrd="0" destOrd="0" presId="urn:microsoft.com/office/officeart/2005/8/layout/hierarchy6"/>
    <dgm:cxn modelId="{B5C543AB-782A-4943-9085-BBE03A3ED327}" type="presParOf" srcId="{0E959B40-06C6-45DD-A1BD-11240DA26619}" destId="{28154640-CD0D-4BA8-AA0A-273DA47DCBAA}" srcOrd="1" destOrd="0" presId="urn:microsoft.com/office/officeart/2005/8/layout/hierarchy6"/>
    <dgm:cxn modelId="{0E4DA200-70C1-4779-A00B-30CCDA1820C2}" type="presParOf" srcId="{AD814612-AEE4-4B96-AA98-4566AF5FE1CA}" destId="{FD7BFF72-39E2-45F3-B566-A1C7DFB76852}" srcOrd="2" destOrd="0" presId="urn:microsoft.com/office/officeart/2005/8/layout/hierarchy6"/>
    <dgm:cxn modelId="{F0BF574F-1D37-40B3-BC0F-5E5689B158BF}" type="presParOf" srcId="{AD814612-AEE4-4B96-AA98-4566AF5FE1CA}" destId="{0636AEDE-2B7D-4AF6-893C-6296F0D605DD}" srcOrd="3" destOrd="0" presId="urn:microsoft.com/office/officeart/2005/8/layout/hierarchy6"/>
    <dgm:cxn modelId="{1F8BB5D4-C173-4F0D-A9CC-0EF209C497D8}" type="presParOf" srcId="{0636AEDE-2B7D-4AF6-893C-6296F0D605DD}" destId="{608B811A-6054-4B89-9129-1E9FD2449F10}" srcOrd="0" destOrd="0" presId="urn:microsoft.com/office/officeart/2005/8/layout/hierarchy6"/>
    <dgm:cxn modelId="{FD409B85-D9BA-42C8-B723-4A9432BB37E6}" type="presParOf" srcId="{0636AEDE-2B7D-4AF6-893C-6296F0D605DD}" destId="{CF7FA90A-9C5C-40B1-904D-0C87D4010F3D}" srcOrd="1" destOrd="0" presId="urn:microsoft.com/office/officeart/2005/8/layout/hierarchy6"/>
    <dgm:cxn modelId="{ACE2E8C5-AD75-4383-8038-95B3CC2571D9}" type="presParOf" srcId="{758B265E-3C75-4973-BE2E-6DB921CD8428}" destId="{D0AE9C10-0C97-4316-87C4-AFF2737C23C9}" srcOrd="4" destOrd="0" presId="urn:microsoft.com/office/officeart/2005/8/layout/hierarchy6"/>
    <dgm:cxn modelId="{10944CDE-87C0-4F14-82EB-AA8F15E9A415}" type="presParOf" srcId="{758B265E-3C75-4973-BE2E-6DB921CD8428}" destId="{F4149F45-19BA-4189-946E-3EE98C2A95B7}" srcOrd="5" destOrd="0" presId="urn:microsoft.com/office/officeart/2005/8/layout/hierarchy6"/>
    <dgm:cxn modelId="{0317B308-D560-4886-BB13-6F7D295C7747}" type="presParOf" srcId="{F4149F45-19BA-4189-946E-3EE98C2A95B7}" destId="{7A5A44A2-4C24-4C6A-BB9D-0F45D8E7818F}" srcOrd="0" destOrd="0" presId="urn:microsoft.com/office/officeart/2005/8/layout/hierarchy6"/>
    <dgm:cxn modelId="{563ED45E-8020-4809-B937-DABF050AF659}" type="presParOf" srcId="{F4149F45-19BA-4189-946E-3EE98C2A95B7}" destId="{AB97E8E6-B28B-4350-808E-FC30476A5EA4}" srcOrd="1" destOrd="0" presId="urn:microsoft.com/office/officeart/2005/8/layout/hierarchy6"/>
    <dgm:cxn modelId="{D64288F5-0FC2-4D33-A4A8-0A7182DFF05F}" type="presParOf" srcId="{AB97E8E6-B28B-4350-808E-FC30476A5EA4}" destId="{DE617A32-4681-45C9-8A90-F09E909E5A3C}" srcOrd="0" destOrd="0" presId="urn:microsoft.com/office/officeart/2005/8/layout/hierarchy6"/>
    <dgm:cxn modelId="{409F133D-8F84-497A-B80B-04B42868DF61}" type="presParOf" srcId="{AB97E8E6-B28B-4350-808E-FC30476A5EA4}" destId="{C422B67A-86C2-4A33-97DA-E26AA4D4CF6C}" srcOrd="1" destOrd="0" presId="urn:microsoft.com/office/officeart/2005/8/layout/hierarchy6"/>
    <dgm:cxn modelId="{4F0CF8D3-1BD7-49A0-B3BB-7EA446A6504F}" type="presParOf" srcId="{C422B67A-86C2-4A33-97DA-E26AA4D4CF6C}" destId="{91C15F1D-9D8E-424A-A543-B0FD2B2FE01A}" srcOrd="0" destOrd="0" presId="urn:microsoft.com/office/officeart/2005/8/layout/hierarchy6"/>
    <dgm:cxn modelId="{C6A1FE5D-84BA-4AC4-A222-A07B6C092948}" type="presParOf" srcId="{C422B67A-86C2-4A33-97DA-E26AA4D4CF6C}" destId="{7CE8A6A6-0D15-4DAC-831A-D96FAFD43F59}" srcOrd="1" destOrd="0" presId="urn:microsoft.com/office/officeart/2005/8/layout/hierarchy6"/>
    <dgm:cxn modelId="{BDF9C6E4-F755-4838-AB66-9A69B61BA43D}" type="presParOf" srcId="{AB97E8E6-B28B-4350-808E-FC30476A5EA4}" destId="{9FC9972E-A709-4B6F-8F18-E10B2BF96DFA}" srcOrd="2" destOrd="0" presId="urn:microsoft.com/office/officeart/2005/8/layout/hierarchy6"/>
    <dgm:cxn modelId="{AEBE3968-EC27-4EA1-988F-1B769925191A}" type="presParOf" srcId="{AB97E8E6-B28B-4350-808E-FC30476A5EA4}" destId="{1AF4123C-2212-4FF0-A77E-4525E5BF5476}" srcOrd="3" destOrd="0" presId="urn:microsoft.com/office/officeart/2005/8/layout/hierarchy6"/>
    <dgm:cxn modelId="{0D9D5AF1-7265-493F-9FAA-D686304A02EB}" type="presParOf" srcId="{1AF4123C-2212-4FF0-A77E-4525E5BF5476}" destId="{3940F546-AA48-4D18-B909-1660100E3D21}" srcOrd="0" destOrd="0" presId="urn:microsoft.com/office/officeart/2005/8/layout/hierarchy6"/>
    <dgm:cxn modelId="{05A05CCB-DD02-4CF5-99DA-574C6ABFF119}" type="presParOf" srcId="{1AF4123C-2212-4FF0-A77E-4525E5BF5476}" destId="{CE148251-0109-458F-A0E5-717C780F3CCA}" srcOrd="1" destOrd="0" presId="urn:microsoft.com/office/officeart/2005/8/layout/hierarchy6"/>
    <dgm:cxn modelId="{B5B1547B-6921-4285-8126-E61B766D1E8C}" type="presParOf" srcId="{AB97E8E6-B28B-4350-808E-FC30476A5EA4}" destId="{0EEDC272-3C65-4623-A825-1ACF573BDD05}" srcOrd="4" destOrd="0" presId="urn:microsoft.com/office/officeart/2005/8/layout/hierarchy6"/>
    <dgm:cxn modelId="{AF966B51-2616-45E3-B695-FB1531D7A120}" type="presParOf" srcId="{AB97E8E6-B28B-4350-808E-FC30476A5EA4}" destId="{1BBDF3E3-F6FC-4BF3-BC29-9238CA8304B9}" srcOrd="5" destOrd="0" presId="urn:microsoft.com/office/officeart/2005/8/layout/hierarchy6"/>
    <dgm:cxn modelId="{5EC237A9-DD4C-4776-BAE9-8A2F4C80A786}" type="presParOf" srcId="{1BBDF3E3-F6FC-4BF3-BC29-9238CA8304B9}" destId="{B415D81C-C121-49BE-AEA6-B6EA2E800F70}" srcOrd="0" destOrd="0" presId="urn:microsoft.com/office/officeart/2005/8/layout/hierarchy6"/>
    <dgm:cxn modelId="{E239E7BE-D403-4B5D-96C1-BA4384B92798}" type="presParOf" srcId="{1BBDF3E3-F6FC-4BF3-BC29-9238CA8304B9}" destId="{4646F73F-0505-4EE0-84BD-6B6737DE550C}" srcOrd="1" destOrd="0" presId="urn:microsoft.com/office/officeart/2005/8/layout/hierarchy6"/>
    <dgm:cxn modelId="{EAFF2807-CC75-486F-8478-3849134C1EC1}" type="presParOf" srcId="{AB97E8E6-B28B-4350-808E-FC30476A5EA4}" destId="{B536C45B-3AB0-4C12-87D6-419913ED2433}" srcOrd="6" destOrd="0" presId="urn:microsoft.com/office/officeart/2005/8/layout/hierarchy6"/>
    <dgm:cxn modelId="{099EE728-4C1A-4BF6-B540-8ADD14ADA658}" type="presParOf" srcId="{AB97E8E6-B28B-4350-808E-FC30476A5EA4}" destId="{1982EB5E-D2C9-4AE0-ADCB-D3EA9429B68B}" srcOrd="7" destOrd="0" presId="urn:microsoft.com/office/officeart/2005/8/layout/hierarchy6"/>
    <dgm:cxn modelId="{1C1A70C4-3C30-4708-9843-CD02AFF81E0B}" type="presParOf" srcId="{1982EB5E-D2C9-4AE0-ADCB-D3EA9429B68B}" destId="{94622741-B25C-4FD8-B853-0DF1DAC2FEC5}" srcOrd="0" destOrd="0" presId="urn:microsoft.com/office/officeart/2005/8/layout/hierarchy6"/>
    <dgm:cxn modelId="{DD4F93B4-21CF-458D-AFE7-D7BA735D548A}" type="presParOf" srcId="{1982EB5E-D2C9-4AE0-ADCB-D3EA9429B68B}" destId="{5DE60A2F-835D-4950-87E9-13B0983025F7}" srcOrd="1" destOrd="0" presId="urn:microsoft.com/office/officeart/2005/8/layout/hierarchy6"/>
    <dgm:cxn modelId="{CAA72C62-F59A-4919-8656-C0ADE1D4B281}" type="presParOf" srcId="{758B265E-3C75-4973-BE2E-6DB921CD8428}" destId="{99DBB84A-AC42-41F0-AAAA-75DEB2AE59B8}" srcOrd="6" destOrd="0" presId="urn:microsoft.com/office/officeart/2005/8/layout/hierarchy6"/>
    <dgm:cxn modelId="{E9E5B8F5-0EB3-4622-8F35-91CB2EBBFF52}" type="presParOf" srcId="{758B265E-3C75-4973-BE2E-6DB921CD8428}" destId="{5EAE06CF-5D74-4EBF-9BB0-696004457D54}" srcOrd="7" destOrd="0" presId="urn:microsoft.com/office/officeart/2005/8/layout/hierarchy6"/>
    <dgm:cxn modelId="{CEFF54FB-48F9-4C58-B5E9-EB5129614FEB}" type="presParOf" srcId="{5EAE06CF-5D74-4EBF-9BB0-696004457D54}" destId="{652D21BB-6C31-49AE-B028-FAF1ADFB3A21}" srcOrd="0" destOrd="0" presId="urn:microsoft.com/office/officeart/2005/8/layout/hierarchy6"/>
    <dgm:cxn modelId="{F5CD9BB5-3367-494A-A6EC-83246A535346}" type="presParOf" srcId="{5EAE06CF-5D74-4EBF-9BB0-696004457D54}" destId="{E59C67D5-C6DB-4CC3-B20F-CB493BE74F94}" srcOrd="1" destOrd="0" presId="urn:microsoft.com/office/officeart/2005/8/layout/hierarchy6"/>
    <dgm:cxn modelId="{CB1D7EF4-E6F9-499D-9A3D-A914894A527D}" type="presParOf" srcId="{758B265E-3C75-4973-BE2E-6DB921CD8428}" destId="{448C6F2E-0545-4344-B77A-A7F0672DFAFC}" srcOrd="8" destOrd="0" presId="urn:microsoft.com/office/officeart/2005/8/layout/hierarchy6"/>
    <dgm:cxn modelId="{85203DD7-2F30-4ABE-9ECC-00BF52D9A1DD}" type="presParOf" srcId="{758B265E-3C75-4973-BE2E-6DB921CD8428}" destId="{FCD7B459-CC56-4531-829D-7151319A1412}" srcOrd="9" destOrd="0" presId="urn:microsoft.com/office/officeart/2005/8/layout/hierarchy6"/>
    <dgm:cxn modelId="{E486EFF9-74B8-4296-ADB0-F39988B4EEE0}" type="presParOf" srcId="{FCD7B459-CC56-4531-829D-7151319A1412}" destId="{4C033CD1-106A-4D4C-A74D-4F9F8D564B82}" srcOrd="0" destOrd="0" presId="urn:microsoft.com/office/officeart/2005/8/layout/hierarchy6"/>
    <dgm:cxn modelId="{860B2B94-6397-49C7-8D65-94D9F740B84D}" type="presParOf" srcId="{FCD7B459-CC56-4531-829D-7151319A1412}" destId="{E33CD621-131B-47B9-B4D7-667891C4BADA}" srcOrd="1" destOrd="0" presId="urn:microsoft.com/office/officeart/2005/8/layout/hierarchy6"/>
    <dgm:cxn modelId="{2A9A5193-C45D-4C3A-943B-5298FDC94A93}" type="presParOf" srcId="{48CE969A-80A0-4120-BCF4-98207E81BF2F}" destId="{3F09323D-8095-46D2-A8D7-332A2A2B1614}" srcOrd="1" destOrd="0" presId="urn:microsoft.com/office/officeart/2005/8/layout/hierarchy6"/>
    <dgm:cxn modelId="{815EAB94-6CE6-4F49-8CE9-83323D9FE004}" type="presParOf" srcId="{3F09323D-8095-46D2-A8D7-332A2A2B1614}" destId="{D1E7C920-CFE0-44D4-B0FD-500B544ED8E9}" srcOrd="0" destOrd="0" presId="urn:microsoft.com/office/officeart/2005/8/layout/hierarchy6"/>
    <dgm:cxn modelId="{D45D1308-2F2B-4D33-93E8-912082A584CC}" type="presParOf" srcId="{D1E7C920-CFE0-44D4-B0FD-500B544ED8E9}" destId="{86F20225-17E5-4CB4-B0CB-520FCC088C6E}" srcOrd="0" destOrd="0" presId="urn:microsoft.com/office/officeart/2005/8/layout/hierarchy6"/>
    <dgm:cxn modelId="{0A189FCB-1846-4DB1-A827-38072A660864}" type="presParOf" srcId="{D1E7C920-CFE0-44D4-B0FD-500B544ED8E9}" destId="{77297F3D-12A2-4388-A015-C79A32FF01E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F20225-17E5-4CB4-B0CB-520FCC088C6E}">
      <dsp:nvSpPr>
        <dsp:cNvPr id="0" name=""/>
        <dsp:cNvSpPr/>
      </dsp:nvSpPr>
      <dsp:spPr>
        <a:xfrm>
          <a:off x="0" y="1003917"/>
          <a:ext cx="16733520" cy="648818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baseline="0" dirty="0"/>
        </a:p>
      </dsp:txBody>
      <dsp:txXfrm>
        <a:off x="0" y="1003917"/>
        <a:ext cx="5020056" cy="648818"/>
      </dsp:txXfrm>
    </dsp:sp>
    <dsp:sp modelId="{E367BC6D-899D-4AFB-BF0E-0064E709090D}">
      <dsp:nvSpPr>
        <dsp:cNvPr id="0" name=""/>
        <dsp:cNvSpPr/>
      </dsp:nvSpPr>
      <dsp:spPr>
        <a:xfrm>
          <a:off x="3532621" y="525657"/>
          <a:ext cx="897496" cy="59833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900" kern="1200" baseline="0" dirty="0" smtClean="0"/>
            <a:t>Проект</a:t>
          </a:r>
          <a:endParaRPr lang="en-US" sz="900" kern="1200" baseline="0" dirty="0"/>
        </a:p>
      </dsp:txBody>
      <dsp:txXfrm>
        <a:off x="3550145" y="543181"/>
        <a:ext cx="862448" cy="563282"/>
      </dsp:txXfrm>
    </dsp:sp>
    <dsp:sp modelId="{8B29AF24-2F7D-4453-B6E9-6CBF395DA908}">
      <dsp:nvSpPr>
        <dsp:cNvPr id="0" name=""/>
        <dsp:cNvSpPr/>
      </dsp:nvSpPr>
      <dsp:spPr>
        <a:xfrm>
          <a:off x="2005331" y="1123988"/>
          <a:ext cx="1976038" cy="548069"/>
        </a:xfrm>
        <a:custGeom>
          <a:avLst/>
          <a:gdLst/>
          <a:ahLst/>
          <a:cxnLst/>
          <a:rect l="0" t="0" r="0" b="0"/>
          <a:pathLst>
            <a:path>
              <a:moveTo>
                <a:pt x="1976038" y="0"/>
              </a:moveTo>
              <a:lnTo>
                <a:pt x="1976038" y="274034"/>
              </a:lnTo>
              <a:lnTo>
                <a:pt x="0" y="274034"/>
              </a:lnTo>
              <a:lnTo>
                <a:pt x="0" y="548069"/>
              </a:lnTo>
            </a:path>
          </a:pathLst>
        </a:custGeom>
        <a:noFill/>
        <a:ln w="15875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21F86C-F23B-4097-9A0E-AFBFFFB998CF}">
      <dsp:nvSpPr>
        <dsp:cNvPr id="0" name=""/>
        <dsp:cNvSpPr/>
      </dsp:nvSpPr>
      <dsp:spPr>
        <a:xfrm>
          <a:off x="1599819" y="1672058"/>
          <a:ext cx="811023" cy="540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900" kern="1200" baseline="0" dirty="0" smtClean="0"/>
            <a:t>Фаза 2</a:t>
          </a:r>
          <a:endParaRPr lang="en-US" sz="900" kern="1200" baseline="0" dirty="0"/>
        </a:p>
      </dsp:txBody>
      <dsp:txXfrm>
        <a:off x="1615655" y="1687894"/>
        <a:ext cx="779351" cy="509010"/>
      </dsp:txXfrm>
    </dsp:sp>
    <dsp:sp modelId="{6E87FE7F-E36B-4009-8FFE-26EE7C9B24AD}">
      <dsp:nvSpPr>
        <dsp:cNvPr id="0" name=""/>
        <dsp:cNvSpPr/>
      </dsp:nvSpPr>
      <dsp:spPr>
        <a:xfrm>
          <a:off x="405511" y="2212740"/>
          <a:ext cx="1599819" cy="140899"/>
        </a:xfrm>
        <a:custGeom>
          <a:avLst/>
          <a:gdLst/>
          <a:ahLst/>
          <a:cxnLst/>
          <a:rect l="0" t="0" r="0" b="0"/>
          <a:pathLst>
            <a:path>
              <a:moveTo>
                <a:pt x="1599819" y="0"/>
              </a:moveTo>
              <a:lnTo>
                <a:pt x="1599819" y="70449"/>
              </a:lnTo>
              <a:lnTo>
                <a:pt x="0" y="70449"/>
              </a:lnTo>
              <a:lnTo>
                <a:pt x="0" y="140899"/>
              </a:lnTo>
            </a:path>
          </a:pathLst>
        </a:custGeom>
        <a:noFill/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249BE6-40E5-4412-8892-056E0836D571}">
      <dsp:nvSpPr>
        <dsp:cNvPr id="0" name=""/>
        <dsp:cNvSpPr/>
      </dsp:nvSpPr>
      <dsp:spPr>
        <a:xfrm>
          <a:off x="0" y="2353640"/>
          <a:ext cx="811023" cy="540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900" kern="1200" baseline="0" dirty="0" smtClean="0"/>
            <a:t>Результат поставки 2.1</a:t>
          </a:r>
          <a:endParaRPr lang="en-US" sz="900" kern="1200" baseline="0" dirty="0"/>
        </a:p>
      </dsp:txBody>
      <dsp:txXfrm>
        <a:off x="15836" y="2369476"/>
        <a:ext cx="779351" cy="509010"/>
      </dsp:txXfrm>
    </dsp:sp>
    <dsp:sp modelId="{6D5ECD53-58DA-40D1-8B96-AF4C1924FAF7}">
      <dsp:nvSpPr>
        <dsp:cNvPr id="0" name=""/>
        <dsp:cNvSpPr/>
      </dsp:nvSpPr>
      <dsp:spPr>
        <a:xfrm>
          <a:off x="1290788" y="2212740"/>
          <a:ext cx="714542" cy="151464"/>
        </a:xfrm>
        <a:custGeom>
          <a:avLst/>
          <a:gdLst/>
          <a:ahLst/>
          <a:cxnLst/>
          <a:rect l="0" t="0" r="0" b="0"/>
          <a:pathLst>
            <a:path>
              <a:moveTo>
                <a:pt x="714542" y="0"/>
              </a:moveTo>
              <a:lnTo>
                <a:pt x="714542" y="75732"/>
              </a:lnTo>
              <a:lnTo>
                <a:pt x="0" y="75732"/>
              </a:lnTo>
              <a:lnTo>
                <a:pt x="0" y="151464"/>
              </a:lnTo>
            </a:path>
          </a:pathLst>
        </a:custGeom>
        <a:noFill/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4BAC00-FEDA-478F-B5D7-7EED45070AF7}">
      <dsp:nvSpPr>
        <dsp:cNvPr id="0" name=""/>
        <dsp:cNvSpPr/>
      </dsp:nvSpPr>
      <dsp:spPr>
        <a:xfrm>
          <a:off x="885276" y="2364204"/>
          <a:ext cx="811023" cy="540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900" kern="1200" baseline="0" dirty="0" smtClean="0"/>
            <a:t>Результат поставки 2.2</a:t>
          </a:r>
          <a:endParaRPr lang="en-US" sz="900" kern="1200" baseline="0" dirty="0"/>
        </a:p>
      </dsp:txBody>
      <dsp:txXfrm>
        <a:off x="901112" y="2380040"/>
        <a:ext cx="779351" cy="509010"/>
      </dsp:txXfrm>
    </dsp:sp>
    <dsp:sp modelId="{C3024081-A363-4DCA-A45E-97CABBB8EFA8}">
      <dsp:nvSpPr>
        <dsp:cNvPr id="0" name=""/>
        <dsp:cNvSpPr/>
      </dsp:nvSpPr>
      <dsp:spPr>
        <a:xfrm>
          <a:off x="816804" y="2904887"/>
          <a:ext cx="473984" cy="292626"/>
        </a:xfrm>
        <a:custGeom>
          <a:avLst/>
          <a:gdLst/>
          <a:ahLst/>
          <a:cxnLst/>
          <a:rect l="0" t="0" r="0" b="0"/>
          <a:pathLst>
            <a:path>
              <a:moveTo>
                <a:pt x="473984" y="0"/>
              </a:moveTo>
              <a:lnTo>
                <a:pt x="473984" y="146313"/>
              </a:lnTo>
              <a:lnTo>
                <a:pt x="0" y="146313"/>
              </a:lnTo>
              <a:lnTo>
                <a:pt x="0" y="292626"/>
              </a:lnTo>
            </a:path>
          </a:pathLst>
        </a:custGeom>
        <a:noFill/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6A352A-DFE5-4F54-9B11-8D7D2E64682C}">
      <dsp:nvSpPr>
        <dsp:cNvPr id="0" name=""/>
        <dsp:cNvSpPr/>
      </dsp:nvSpPr>
      <dsp:spPr>
        <a:xfrm>
          <a:off x="411292" y="3197513"/>
          <a:ext cx="811023" cy="540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900" kern="1200" baseline="0" dirty="0" smtClean="0"/>
            <a:t>Результат поставки 2.2.1</a:t>
          </a:r>
          <a:endParaRPr lang="en-US" sz="900" kern="1200" baseline="0" dirty="0"/>
        </a:p>
      </dsp:txBody>
      <dsp:txXfrm>
        <a:off x="427128" y="3213349"/>
        <a:ext cx="779351" cy="509010"/>
      </dsp:txXfrm>
    </dsp:sp>
    <dsp:sp modelId="{A625DEE5-8C65-4A73-BC53-BF1D0E6E46DD}">
      <dsp:nvSpPr>
        <dsp:cNvPr id="0" name=""/>
        <dsp:cNvSpPr/>
      </dsp:nvSpPr>
      <dsp:spPr>
        <a:xfrm>
          <a:off x="405511" y="3738196"/>
          <a:ext cx="411292" cy="1270587"/>
        </a:xfrm>
        <a:custGeom>
          <a:avLst/>
          <a:gdLst/>
          <a:ahLst/>
          <a:cxnLst/>
          <a:rect l="0" t="0" r="0" b="0"/>
          <a:pathLst>
            <a:path>
              <a:moveTo>
                <a:pt x="411292" y="0"/>
              </a:moveTo>
              <a:lnTo>
                <a:pt x="411292" y="635293"/>
              </a:lnTo>
              <a:lnTo>
                <a:pt x="0" y="635293"/>
              </a:lnTo>
              <a:lnTo>
                <a:pt x="0" y="1270587"/>
              </a:lnTo>
            </a:path>
          </a:pathLst>
        </a:custGeom>
        <a:noFill/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FFF7A9-60EF-4A61-8B8D-8A713334A763}">
      <dsp:nvSpPr>
        <dsp:cNvPr id="0" name=""/>
        <dsp:cNvSpPr/>
      </dsp:nvSpPr>
      <dsp:spPr>
        <a:xfrm>
          <a:off x="0" y="5008784"/>
          <a:ext cx="811023" cy="540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900" kern="1200" baseline="0" dirty="0" smtClean="0"/>
            <a:t>Пакет робіт 2.2.2.3</a:t>
          </a:r>
          <a:endParaRPr lang="en-US" sz="900" kern="1200" baseline="0" dirty="0"/>
        </a:p>
      </dsp:txBody>
      <dsp:txXfrm>
        <a:off x="15836" y="5024620"/>
        <a:ext cx="779351" cy="509010"/>
      </dsp:txXfrm>
    </dsp:sp>
    <dsp:sp modelId="{83E070C4-CE66-4C5E-B683-314E2AAE65F3}">
      <dsp:nvSpPr>
        <dsp:cNvPr id="0" name=""/>
        <dsp:cNvSpPr/>
      </dsp:nvSpPr>
      <dsp:spPr>
        <a:xfrm>
          <a:off x="771084" y="3738196"/>
          <a:ext cx="91440" cy="8602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60204"/>
              </a:lnTo>
            </a:path>
          </a:pathLst>
        </a:custGeom>
        <a:noFill/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01EF3E-EC95-4233-8EE5-BC577C99377B}">
      <dsp:nvSpPr>
        <dsp:cNvPr id="0" name=""/>
        <dsp:cNvSpPr/>
      </dsp:nvSpPr>
      <dsp:spPr>
        <a:xfrm>
          <a:off x="411292" y="4598400"/>
          <a:ext cx="811023" cy="540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900" kern="1200" baseline="0" dirty="0" smtClean="0"/>
            <a:t>Пакет робіт 2.2.2.2</a:t>
          </a:r>
          <a:endParaRPr lang="en-US" sz="900" kern="1200" baseline="0" dirty="0"/>
        </a:p>
      </dsp:txBody>
      <dsp:txXfrm>
        <a:off x="427128" y="4614236"/>
        <a:ext cx="779351" cy="509010"/>
      </dsp:txXfrm>
    </dsp:sp>
    <dsp:sp modelId="{48083D38-B07F-4336-A3F7-BE576ABC8FF0}">
      <dsp:nvSpPr>
        <dsp:cNvPr id="0" name=""/>
        <dsp:cNvSpPr/>
      </dsp:nvSpPr>
      <dsp:spPr>
        <a:xfrm>
          <a:off x="405511" y="3738196"/>
          <a:ext cx="411292" cy="119599"/>
        </a:xfrm>
        <a:custGeom>
          <a:avLst/>
          <a:gdLst/>
          <a:ahLst/>
          <a:cxnLst/>
          <a:rect l="0" t="0" r="0" b="0"/>
          <a:pathLst>
            <a:path>
              <a:moveTo>
                <a:pt x="411292" y="0"/>
              </a:moveTo>
              <a:lnTo>
                <a:pt x="411292" y="59799"/>
              </a:lnTo>
              <a:lnTo>
                <a:pt x="0" y="59799"/>
              </a:lnTo>
              <a:lnTo>
                <a:pt x="0" y="119599"/>
              </a:lnTo>
            </a:path>
          </a:pathLst>
        </a:custGeom>
        <a:noFill/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66C313-B31B-4DE3-8DAB-DDAD0A794B7A}">
      <dsp:nvSpPr>
        <dsp:cNvPr id="0" name=""/>
        <dsp:cNvSpPr/>
      </dsp:nvSpPr>
      <dsp:spPr>
        <a:xfrm>
          <a:off x="0" y="3857795"/>
          <a:ext cx="811023" cy="540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900" kern="1200" baseline="0" dirty="0" smtClean="0"/>
            <a:t>Пакет робіт 2.2.1.1</a:t>
          </a:r>
          <a:endParaRPr lang="en-US" sz="900" kern="1200" baseline="0" dirty="0"/>
        </a:p>
      </dsp:txBody>
      <dsp:txXfrm>
        <a:off x="15836" y="3873631"/>
        <a:ext cx="779351" cy="509010"/>
      </dsp:txXfrm>
    </dsp:sp>
    <dsp:sp modelId="{6993D6AD-7428-464E-9B38-D4206B4367DD}">
      <dsp:nvSpPr>
        <dsp:cNvPr id="0" name=""/>
        <dsp:cNvSpPr/>
      </dsp:nvSpPr>
      <dsp:spPr>
        <a:xfrm>
          <a:off x="1290788" y="2904887"/>
          <a:ext cx="981246" cy="2749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457"/>
              </a:lnTo>
              <a:lnTo>
                <a:pt x="981246" y="137457"/>
              </a:lnTo>
              <a:lnTo>
                <a:pt x="981246" y="274915"/>
              </a:lnTo>
            </a:path>
          </a:pathLst>
        </a:custGeom>
        <a:noFill/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531043-355F-45C7-A087-F2A56A025EBC}">
      <dsp:nvSpPr>
        <dsp:cNvPr id="0" name=""/>
        <dsp:cNvSpPr/>
      </dsp:nvSpPr>
      <dsp:spPr>
        <a:xfrm>
          <a:off x="1866522" y="3179803"/>
          <a:ext cx="811023" cy="540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900" kern="1200" baseline="0" dirty="0" smtClean="0"/>
            <a:t>Результат поставки 2.2.2</a:t>
          </a:r>
          <a:endParaRPr lang="en-US" sz="900" b="1" kern="1200" baseline="0" dirty="0"/>
        </a:p>
      </dsp:txBody>
      <dsp:txXfrm>
        <a:off x="1882358" y="3195639"/>
        <a:ext cx="779351" cy="509010"/>
      </dsp:txXfrm>
    </dsp:sp>
    <dsp:sp modelId="{B045D856-80F3-4ED6-9A72-3697A7E03171}">
      <dsp:nvSpPr>
        <dsp:cNvPr id="0" name=""/>
        <dsp:cNvSpPr/>
      </dsp:nvSpPr>
      <dsp:spPr>
        <a:xfrm>
          <a:off x="1644880" y="3720485"/>
          <a:ext cx="627154" cy="236266"/>
        </a:xfrm>
        <a:custGeom>
          <a:avLst/>
          <a:gdLst/>
          <a:ahLst/>
          <a:cxnLst/>
          <a:rect l="0" t="0" r="0" b="0"/>
          <a:pathLst>
            <a:path>
              <a:moveTo>
                <a:pt x="627154" y="0"/>
              </a:moveTo>
              <a:lnTo>
                <a:pt x="627154" y="118133"/>
              </a:lnTo>
              <a:lnTo>
                <a:pt x="0" y="118133"/>
              </a:lnTo>
              <a:lnTo>
                <a:pt x="0" y="236266"/>
              </a:lnTo>
            </a:path>
          </a:pathLst>
        </a:custGeom>
        <a:noFill/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A6D36D-DF07-46D7-9727-99E7F2FC7CE3}">
      <dsp:nvSpPr>
        <dsp:cNvPr id="0" name=""/>
        <dsp:cNvSpPr/>
      </dsp:nvSpPr>
      <dsp:spPr>
        <a:xfrm>
          <a:off x="1239368" y="3956751"/>
          <a:ext cx="811023" cy="540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900" kern="1200" baseline="0" dirty="0" smtClean="0"/>
            <a:t>Підпроект 2.2.2.2</a:t>
          </a:r>
          <a:endParaRPr lang="en-US" sz="900" kern="1200" baseline="0" dirty="0"/>
        </a:p>
      </dsp:txBody>
      <dsp:txXfrm>
        <a:off x="1255204" y="3972587"/>
        <a:ext cx="779351" cy="509010"/>
      </dsp:txXfrm>
    </dsp:sp>
    <dsp:sp modelId="{5F9F8626-1DF0-4637-B905-B572F6044C13}">
      <dsp:nvSpPr>
        <dsp:cNvPr id="0" name=""/>
        <dsp:cNvSpPr/>
      </dsp:nvSpPr>
      <dsp:spPr>
        <a:xfrm>
          <a:off x="1644880" y="4497434"/>
          <a:ext cx="621913" cy="2778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941"/>
              </a:lnTo>
              <a:lnTo>
                <a:pt x="621913" y="138941"/>
              </a:lnTo>
              <a:lnTo>
                <a:pt x="621913" y="277883"/>
              </a:lnTo>
            </a:path>
          </a:pathLst>
        </a:custGeom>
        <a:noFill/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5134DF-565D-4F7C-86DF-E33306172115}">
      <dsp:nvSpPr>
        <dsp:cNvPr id="0" name=""/>
        <dsp:cNvSpPr/>
      </dsp:nvSpPr>
      <dsp:spPr>
        <a:xfrm>
          <a:off x="1861282" y="4775318"/>
          <a:ext cx="811023" cy="540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900" kern="1200" baseline="0" dirty="0" smtClean="0"/>
            <a:t>Пакет робіт 2.2.2.2.1</a:t>
          </a:r>
          <a:endParaRPr lang="en-US" sz="900" kern="1200" baseline="0" dirty="0"/>
        </a:p>
      </dsp:txBody>
      <dsp:txXfrm>
        <a:off x="1877118" y="4791154"/>
        <a:ext cx="779351" cy="509010"/>
      </dsp:txXfrm>
    </dsp:sp>
    <dsp:sp modelId="{BD924A84-3BDA-47F0-A37F-D80C5E4F24A4}">
      <dsp:nvSpPr>
        <dsp:cNvPr id="0" name=""/>
        <dsp:cNvSpPr/>
      </dsp:nvSpPr>
      <dsp:spPr>
        <a:xfrm>
          <a:off x="1548899" y="4497434"/>
          <a:ext cx="91440" cy="728371"/>
        </a:xfrm>
        <a:custGeom>
          <a:avLst/>
          <a:gdLst/>
          <a:ahLst/>
          <a:cxnLst/>
          <a:rect l="0" t="0" r="0" b="0"/>
          <a:pathLst>
            <a:path>
              <a:moveTo>
                <a:pt x="95981" y="0"/>
              </a:moveTo>
              <a:lnTo>
                <a:pt x="95981" y="364185"/>
              </a:lnTo>
              <a:lnTo>
                <a:pt x="45720" y="364185"/>
              </a:lnTo>
              <a:lnTo>
                <a:pt x="45720" y="728371"/>
              </a:lnTo>
            </a:path>
          </a:pathLst>
        </a:custGeom>
        <a:noFill/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25CC15-8BE5-4911-A079-F3DE1F821A2A}">
      <dsp:nvSpPr>
        <dsp:cNvPr id="0" name=""/>
        <dsp:cNvSpPr/>
      </dsp:nvSpPr>
      <dsp:spPr>
        <a:xfrm>
          <a:off x="1189107" y="5225805"/>
          <a:ext cx="811023" cy="540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900" kern="1200" baseline="0" dirty="0" smtClean="0"/>
            <a:t>Пакет робіт 2.2.2.2.2</a:t>
          </a:r>
          <a:endParaRPr lang="en-US" sz="900" kern="1200" baseline="0" dirty="0"/>
        </a:p>
      </dsp:txBody>
      <dsp:txXfrm>
        <a:off x="1204943" y="5241641"/>
        <a:ext cx="779351" cy="509010"/>
      </dsp:txXfrm>
    </dsp:sp>
    <dsp:sp modelId="{B5F04C4D-C7DD-413E-88E3-0D6B1DA9861B}">
      <dsp:nvSpPr>
        <dsp:cNvPr id="0" name=""/>
        <dsp:cNvSpPr/>
      </dsp:nvSpPr>
      <dsp:spPr>
        <a:xfrm>
          <a:off x="2272034" y="3720485"/>
          <a:ext cx="544376" cy="2175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798"/>
              </a:lnTo>
              <a:lnTo>
                <a:pt x="544376" y="108798"/>
              </a:lnTo>
              <a:lnTo>
                <a:pt x="544376" y="217597"/>
              </a:lnTo>
            </a:path>
          </a:pathLst>
        </a:custGeom>
        <a:noFill/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63182D-1714-4714-8976-996A97AD09BA}">
      <dsp:nvSpPr>
        <dsp:cNvPr id="0" name=""/>
        <dsp:cNvSpPr/>
      </dsp:nvSpPr>
      <dsp:spPr>
        <a:xfrm>
          <a:off x="2410899" y="3938083"/>
          <a:ext cx="811023" cy="540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900" kern="1200" baseline="0" dirty="0" smtClean="0"/>
            <a:t>Підпроект 2.2.2.1</a:t>
          </a:r>
          <a:endParaRPr lang="en-US" sz="900" kern="1200" baseline="0" dirty="0"/>
        </a:p>
      </dsp:txBody>
      <dsp:txXfrm>
        <a:off x="2426735" y="3953919"/>
        <a:ext cx="779351" cy="509010"/>
      </dsp:txXfrm>
    </dsp:sp>
    <dsp:sp modelId="{9ACCD21B-9DB5-40E5-A519-C906E050AF95}">
      <dsp:nvSpPr>
        <dsp:cNvPr id="0" name=""/>
        <dsp:cNvSpPr/>
      </dsp:nvSpPr>
      <dsp:spPr>
        <a:xfrm>
          <a:off x="2005331" y="2212740"/>
          <a:ext cx="520646" cy="1408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449"/>
              </a:lnTo>
              <a:lnTo>
                <a:pt x="520646" y="70449"/>
              </a:lnTo>
              <a:lnTo>
                <a:pt x="520646" y="140899"/>
              </a:lnTo>
            </a:path>
          </a:pathLst>
        </a:custGeom>
        <a:noFill/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2C8192-1C12-4609-9BA3-552506142A0E}">
      <dsp:nvSpPr>
        <dsp:cNvPr id="0" name=""/>
        <dsp:cNvSpPr/>
      </dsp:nvSpPr>
      <dsp:spPr>
        <a:xfrm>
          <a:off x="2120465" y="2353640"/>
          <a:ext cx="811023" cy="540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900" kern="1200" baseline="0" dirty="0" smtClean="0"/>
            <a:t>Результат поставки 2.3</a:t>
          </a:r>
          <a:endParaRPr lang="en-US" sz="900" kern="1200" baseline="0" dirty="0"/>
        </a:p>
      </dsp:txBody>
      <dsp:txXfrm>
        <a:off x="2136301" y="2369476"/>
        <a:ext cx="779351" cy="509010"/>
      </dsp:txXfrm>
    </dsp:sp>
    <dsp:sp modelId="{E23E5591-5A1F-4D64-AAFE-18548729D5F1}">
      <dsp:nvSpPr>
        <dsp:cNvPr id="0" name=""/>
        <dsp:cNvSpPr/>
      </dsp:nvSpPr>
      <dsp:spPr>
        <a:xfrm>
          <a:off x="3981370" y="1123988"/>
          <a:ext cx="3254530" cy="5112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5613"/>
              </a:lnTo>
              <a:lnTo>
                <a:pt x="3254530" y="255613"/>
              </a:lnTo>
              <a:lnTo>
                <a:pt x="3254530" y="511227"/>
              </a:lnTo>
            </a:path>
          </a:pathLst>
        </a:custGeom>
        <a:noFill/>
        <a:ln w="15875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6F89FB-8761-424D-9B19-64294E84FBF2}">
      <dsp:nvSpPr>
        <dsp:cNvPr id="0" name=""/>
        <dsp:cNvSpPr/>
      </dsp:nvSpPr>
      <dsp:spPr>
        <a:xfrm>
          <a:off x="6830388" y="1635215"/>
          <a:ext cx="811023" cy="540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900" kern="1200" baseline="0" dirty="0" smtClean="0"/>
            <a:t>Підпроект 4</a:t>
          </a:r>
          <a:endParaRPr lang="en-US" sz="900" kern="1200" baseline="0" dirty="0"/>
        </a:p>
      </dsp:txBody>
      <dsp:txXfrm>
        <a:off x="6846224" y="1651051"/>
        <a:ext cx="779351" cy="509010"/>
      </dsp:txXfrm>
    </dsp:sp>
    <dsp:sp modelId="{042DD600-D74C-4FF4-AB5F-DE425AC51800}">
      <dsp:nvSpPr>
        <dsp:cNvPr id="0" name=""/>
        <dsp:cNvSpPr/>
      </dsp:nvSpPr>
      <dsp:spPr>
        <a:xfrm>
          <a:off x="7235900" y="2175898"/>
          <a:ext cx="956641" cy="4440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2039"/>
              </a:lnTo>
              <a:lnTo>
                <a:pt x="956641" y="222039"/>
              </a:lnTo>
              <a:lnTo>
                <a:pt x="956641" y="444079"/>
              </a:lnTo>
            </a:path>
          </a:pathLst>
        </a:custGeom>
        <a:noFill/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B1BA0C-C475-4DCA-97FF-A24F3B732ECB}">
      <dsp:nvSpPr>
        <dsp:cNvPr id="0" name=""/>
        <dsp:cNvSpPr/>
      </dsp:nvSpPr>
      <dsp:spPr>
        <a:xfrm>
          <a:off x="7787030" y="2619978"/>
          <a:ext cx="811023" cy="540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900" kern="1200" baseline="0" dirty="0" smtClean="0"/>
            <a:t>Результат поставки 4.1</a:t>
          </a:r>
          <a:endParaRPr lang="en-US" sz="900" kern="1200" baseline="0" dirty="0"/>
        </a:p>
      </dsp:txBody>
      <dsp:txXfrm>
        <a:off x="7802866" y="2635814"/>
        <a:ext cx="779351" cy="509010"/>
      </dsp:txXfrm>
    </dsp:sp>
    <dsp:sp modelId="{6F32EA9F-B1E8-4A97-973A-F9867537527B}">
      <dsp:nvSpPr>
        <dsp:cNvPr id="0" name=""/>
        <dsp:cNvSpPr/>
      </dsp:nvSpPr>
      <dsp:spPr>
        <a:xfrm>
          <a:off x="6184147" y="3160660"/>
          <a:ext cx="2008394" cy="445851"/>
        </a:xfrm>
        <a:custGeom>
          <a:avLst/>
          <a:gdLst/>
          <a:ahLst/>
          <a:cxnLst/>
          <a:rect l="0" t="0" r="0" b="0"/>
          <a:pathLst>
            <a:path>
              <a:moveTo>
                <a:pt x="2008394" y="0"/>
              </a:moveTo>
              <a:lnTo>
                <a:pt x="2008394" y="222925"/>
              </a:lnTo>
              <a:lnTo>
                <a:pt x="0" y="222925"/>
              </a:lnTo>
              <a:lnTo>
                <a:pt x="0" y="445851"/>
              </a:lnTo>
            </a:path>
          </a:pathLst>
        </a:custGeom>
        <a:noFill/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8F60B3-D11F-4519-8A00-258EAB176598}">
      <dsp:nvSpPr>
        <dsp:cNvPr id="0" name=""/>
        <dsp:cNvSpPr/>
      </dsp:nvSpPr>
      <dsp:spPr>
        <a:xfrm>
          <a:off x="5778636" y="3606512"/>
          <a:ext cx="811023" cy="540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900" kern="1200" baseline="0" dirty="0" smtClean="0"/>
            <a:t>Результат поставки 4.1.1</a:t>
          </a:r>
          <a:endParaRPr lang="en-US" sz="900" kern="1200" baseline="0" dirty="0"/>
        </a:p>
      </dsp:txBody>
      <dsp:txXfrm>
        <a:off x="5794472" y="3622348"/>
        <a:ext cx="779351" cy="509010"/>
      </dsp:txXfrm>
    </dsp:sp>
    <dsp:sp modelId="{72879574-8C50-4B35-9634-D669AF5B7E39}">
      <dsp:nvSpPr>
        <dsp:cNvPr id="0" name=""/>
        <dsp:cNvSpPr/>
      </dsp:nvSpPr>
      <dsp:spPr>
        <a:xfrm>
          <a:off x="8103538" y="3160660"/>
          <a:ext cx="91440" cy="445851"/>
        </a:xfrm>
        <a:custGeom>
          <a:avLst/>
          <a:gdLst/>
          <a:ahLst/>
          <a:cxnLst/>
          <a:rect l="0" t="0" r="0" b="0"/>
          <a:pathLst>
            <a:path>
              <a:moveTo>
                <a:pt x="89003" y="0"/>
              </a:moveTo>
              <a:lnTo>
                <a:pt x="89003" y="222925"/>
              </a:lnTo>
              <a:lnTo>
                <a:pt x="45720" y="222925"/>
              </a:lnTo>
              <a:lnTo>
                <a:pt x="45720" y="445851"/>
              </a:lnTo>
            </a:path>
          </a:pathLst>
        </a:custGeom>
        <a:noFill/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31B680-BE15-423B-9DD8-01F62B960001}">
      <dsp:nvSpPr>
        <dsp:cNvPr id="0" name=""/>
        <dsp:cNvSpPr/>
      </dsp:nvSpPr>
      <dsp:spPr>
        <a:xfrm>
          <a:off x="7743747" y="3606512"/>
          <a:ext cx="811023" cy="540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900" kern="1200" baseline="0" dirty="0" smtClean="0"/>
            <a:t>Результат поставки 4.1.2</a:t>
          </a:r>
          <a:endParaRPr lang="en-US" sz="900" kern="1200" baseline="0" dirty="0"/>
        </a:p>
      </dsp:txBody>
      <dsp:txXfrm>
        <a:off x="7759583" y="3622348"/>
        <a:ext cx="779351" cy="509010"/>
      </dsp:txXfrm>
    </dsp:sp>
    <dsp:sp modelId="{3BCBD7C5-1835-4E9C-BC50-1A94E044B353}">
      <dsp:nvSpPr>
        <dsp:cNvPr id="0" name=""/>
        <dsp:cNvSpPr/>
      </dsp:nvSpPr>
      <dsp:spPr>
        <a:xfrm>
          <a:off x="6768509" y="4147194"/>
          <a:ext cx="1380749" cy="402490"/>
        </a:xfrm>
        <a:custGeom>
          <a:avLst/>
          <a:gdLst/>
          <a:ahLst/>
          <a:cxnLst/>
          <a:rect l="0" t="0" r="0" b="0"/>
          <a:pathLst>
            <a:path>
              <a:moveTo>
                <a:pt x="1380749" y="0"/>
              </a:moveTo>
              <a:lnTo>
                <a:pt x="1380749" y="201245"/>
              </a:lnTo>
              <a:lnTo>
                <a:pt x="0" y="201245"/>
              </a:lnTo>
              <a:lnTo>
                <a:pt x="0" y="402490"/>
              </a:lnTo>
            </a:path>
          </a:pathLst>
        </a:custGeom>
        <a:noFill/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6E349F-426F-4511-951C-977FB6E5AADA}">
      <dsp:nvSpPr>
        <dsp:cNvPr id="0" name=""/>
        <dsp:cNvSpPr/>
      </dsp:nvSpPr>
      <dsp:spPr>
        <a:xfrm>
          <a:off x="6362997" y="4549685"/>
          <a:ext cx="811023" cy="540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900" kern="1200" baseline="0" dirty="0" smtClean="0"/>
            <a:t>Пакет робіт 4.1.2.1</a:t>
          </a:r>
          <a:endParaRPr lang="en-US" sz="900" kern="1200" baseline="0" dirty="0"/>
        </a:p>
      </dsp:txBody>
      <dsp:txXfrm>
        <a:off x="6378833" y="4565521"/>
        <a:ext cx="779351" cy="509010"/>
      </dsp:txXfrm>
    </dsp:sp>
    <dsp:sp modelId="{A11B945D-F2D2-4217-8646-EB65B6FD0AC7}">
      <dsp:nvSpPr>
        <dsp:cNvPr id="0" name=""/>
        <dsp:cNvSpPr/>
      </dsp:nvSpPr>
      <dsp:spPr>
        <a:xfrm>
          <a:off x="8149258" y="4147194"/>
          <a:ext cx="1485866" cy="3813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681"/>
              </a:lnTo>
              <a:lnTo>
                <a:pt x="1485866" y="190681"/>
              </a:lnTo>
              <a:lnTo>
                <a:pt x="1485866" y="381362"/>
              </a:lnTo>
            </a:path>
          </a:pathLst>
        </a:custGeom>
        <a:noFill/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010941-30C2-42CA-B6E9-E8F2147DC21D}">
      <dsp:nvSpPr>
        <dsp:cNvPr id="0" name=""/>
        <dsp:cNvSpPr/>
      </dsp:nvSpPr>
      <dsp:spPr>
        <a:xfrm>
          <a:off x="9229613" y="4528557"/>
          <a:ext cx="811023" cy="540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900" kern="1200" baseline="0" dirty="0" smtClean="0"/>
            <a:t>Пакет робіт 4.1.2.3</a:t>
          </a:r>
          <a:endParaRPr lang="en-US" sz="900" kern="1200" baseline="0" dirty="0"/>
        </a:p>
      </dsp:txBody>
      <dsp:txXfrm>
        <a:off x="9245449" y="4544393"/>
        <a:ext cx="779351" cy="509010"/>
      </dsp:txXfrm>
    </dsp:sp>
    <dsp:sp modelId="{A1C5E5E2-89B6-4165-B873-14EA5511FA5D}">
      <dsp:nvSpPr>
        <dsp:cNvPr id="0" name=""/>
        <dsp:cNvSpPr/>
      </dsp:nvSpPr>
      <dsp:spPr>
        <a:xfrm>
          <a:off x="8023505" y="4147194"/>
          <a:ext cx="91440" cy="402491"/>
        </a:xfrm>
        <a:custGeom>
          <a:avLst/>
          <a:gdLst/>
          <a:ahLst/>
          <a:cxnLst/>
          <a:rect l="0" t="0" r="0" b="0"/>
          <a:pathLst>
            <a:path>
              <a:moveTo>
                <a:pt x="125753" y="0"/>
              </a:moveTo>
              <a:lnTo>
                <a:pt x="125753" y="201245"/>
              </a:lnTo>
              <a:lnTo>
                <a:pt x="45720" y="201245"/>
              </a:lnTo>
              <a:lnTo>
                <a:pt x="45720" y="402491"/>
              </a:lnTo>
            </a:path>
          </a:pathLst>
        </a:custGeom>
        <a:noFill/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24DBEB-947F-414A-A877-790D7124E035}">
      <dsp:nvSpPr>
        <dsp:cNvPr id="0" name=""/>
        <dsp:cNvSpPr/>
      </dsp:nvSpPr>
      <dsp:spPr>
        <a:xfrm>
          <a:off x="7663713" y="4549686"/>
          <a:ext cx="811023" cy="540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900" kern="1200" baseline="0" dirty="0" smtClean="0"/>
            <a:t>Пакет робіт 4.1.2.2</a:t>
          </a:r>
          <a:endParaRPr lang="en-US" sz="900" kern="1200" baseline="0" dirty="0"/>
        </a:p>
      </dsp:txBody>
      <dsp:txXfrm>
        <a:off x="7679549" y="4565522"/>
        <a:ext cx="779351" cy="509010"/>
      </dsp:txXfrm>
    </dsp:sp>
    <dsp:sp modelId="{ED46ED9D-BB2F-4CC7-83EC-714E3542C332}">
      <dsp:nvSpPr>
        <dsp:cNvPr id="0" name=""/>
        <dsp:cNvSpPr/>
      </dsp:nvSpPr>
      <dsp:spPr>
        <a:xfrm>
          <a:off x="8192542" y="3160660"/>
          <a:ext cx="1986131" cy="4128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411"/>
              </a:lnTo>
              <a:lnTo>
                <a:pt x="1986131" y="206411"/>
              </a:lnTo>
              <a:lnTo>
                <a:pt x="1986131" y="412822"/>
              </a:lnTo>
            </a:path>
          </a:pathLst>
        </a:custGeom>
        <a:noFill/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D5CA6B-9AAD-4338-83E4-48C29DC273CC}">
      <dsp:nvSpPr>
        <dsp:cNvPr id="0" name=""/>
        <dsp:cNvSpPr/>
      </dsp:nvSpPr>
      <dsp:spPr>
        <a:xfrm>
          <a:off x="9773161" y="3573482"/>
          <a:ext cx="811023" cy="540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900" kern="1200" baseline="0" dirty="0" smtClean="0"/>
            <a:t>Результат поставки 4.1.</a:t>
          </a:r>
          <a:r>
            <a:rPr lang="en-US" sz="900" kern="1200" baseline="0" dirty="0" smtClean="0"/>
            <a:t>x</a:t>
          </a:r>
          <a:endParaRPr lang="en-US" sz="900" kern="1200" baseline="0" dirty="0"/>
        </a:p>
      </dsp:txBody>
      <dsp:txXfrm>
        <a:off x="9788997" y="3589318"/>
        <a:ext cx="779351" cy="509010"/>
      </dsp:txXfrm>
    </dsp:sp>
    <dsp:sp modelId="{FD7BFF72-39E2-45F3-B566-A1C7DFB76852}">
      <dsp:nvSpPr>
        <dsp:cNvPr id="0" name=""/>
        <dsp:cNvSpPr/>
      </dsp:nvSpPr>
      <dsp:spPr>
        <a:xfrm>
          <a:off x="7235900" y="2175898"/>
          <a:ext cx="2942773" cy="4323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6170"/>
              </a:lnTo>
              <a:lnTo>
                <a:pt x="2942773" y="216170"/>
              </a:lnTo>
              <a:lnTo>
                <a:pt x="2942773" y="432341"/>
              </a:lnTo>
            </a:path>
          </a:pathLst>
        </a:custGeom>
        <a:noFill/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8B811A-6054-4B89-9129-1E9FD2449F10}">
      <dsp:nvSpPr>
        <dsp:cNvPr id="0" name=""/>
        <dsp:cNvSpPr/>
      </dsp:nvSpPr>
      <dsp:spPr>
        <a:xfrm>
          <a:off x="9773162" y="2608240"/>
          <a:ext cx="811023" cy="540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900" kern="1200" baseline="0" dirty="0" smtClean="0"/>
            <a:t>Результат поставки 4.</a:t>
          </a:r>
          <a:r>
            <a:rPr lang="en-US" sz="900" kern="1200" baseline="0" dirty="0" smtClean="0"/>
            <a:t>m</a:t>
          </a:r>
          <a:endParaRPr lang="en-US" sz="900" kern="1200" baseline="0" dirty="0"/>
        </a:p>
      </dsp:txBody>
      <dsp:txXfrm>
        <a:off x="9788998" y="2624076"/>
        <a:ext cx="779351" cy="509010"/>
      </dsp:txXfrm>
    </dsp:sp>
    <dsp:sp modelId="{D0AE9C10-0C97-4316-87C4-AFF2737C23C9}">
      <dsp:nvSpPr>
        <dsp:cNvPr id="0" name=""/>
        <dsp:cNvSpPr/>
      </dsp:nvSpPr>
      <dsp:spPr>
        <a:xfrm>
          <a:off x="3935650" y="1123988"/>
          <a:ext cx="91440" cy="5858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2905"/>
              </a:lnTo>
              <a:lnTo>
                <a:pt x="50138" y="292905"/>
              </a:lnTo>
              <a:lnTo>
                <a:pt x="50138" y="585811"/>
              </a:lnTo>
            </a:path>
          </a:pathLst>
        </a:custGeom>
        <a:noFill/>
        <a:ln w="15875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5A44A2-4C24-4C6A-BB9D-0F45D8E7818F}">
      <dsp:nvSpPr>
        <dsp:cNvPr id="0" name=""/>
        <dsp:cNvSpPr/>
      </dsp:nvSpPr>
      <dsp:spPr>
        <a:xfrm>
          <a:off x="3580277" y="1709799"/>
          <a:ext cx="811023" cy="540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900" kern="1200" baseline="0" dirty="0" smtClean="0"/>
            <a:t>Результат поставки</a:t>
          </a:r>
          <a:endParaRPr lang="en-US" sz="900" kern="1200" baseline="0" dirty="0"/>
        </a:p>
      </dsp:txBody>
      <dsp:txXfrm>
        <a:off x="3596113" y="1725635"/>
        <a:ext cx="779351" cy="509010"/>
      </dsp:txXfrm>
    </dsp:sp>
    <dsp:sp modelId="{DE617A32-4681-45C9-8A90-F09E909E5A3C}">
      <dsp:nvSpPr>
        <dsp:cNvPr id="0" name=""/>
        <dsp:cNvSpPr/>
      </dsp:nvSpPr>
      <dsp:spPr>
        <a:xfrm>
          <a:off x="3169972" y="2250482"/>
          <a:ext cx="815815" cy="112836"/>
        </a:xfrm>
        <a:custGeom>
          <a:avLst/>
          <a:gdLst/>
          <a:ahLst/>
          <a:cxnLst/>
          <a:rect l="0" t="0" r="0" b="0"/>
          <a:pathLst>
            <a:path>
              <a:moveTo>
                <a:pt x="815815" y="0"/>
              </a:moveTo>
              <a:lnTo>
                <a:pt x="815815" y="56418"/>
              </a:lnTo>
              <a:lnTo>
                <a:pt x="0" y="56418"/>
              </a:lnTo>
              <a:lnTo>
                <a:pt x="0" y="112836"/>
              </a:lnTo>
            </a:path>
          </a:pathLst>
        </a:custGeom>
        <a:noFill/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C15F1D-9D8E-424A-A543-B0FD2B2FE01A}">
      <dsp:nvSpPr>
        <dsp:cNvPr id="0" name=""/>
        <dsp:cNvSpPr/>
      </dsp:nvSpPr>
      <dsp:spPr>
        <a:xfrm>
          <a:off x="2764461" y="2363318"/>
          <a:ext cx="811023" cy="540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900" kern="1200" baseline="0" dirty="0" smtClean="0"/>
            <a:t>Пакет робіт 3.1</a:t>
          </a:r>
          <a:endParaRPr lang="en-US" sz="900" kern="1200" baseline="0" dirty="0"/>
        </a:p>
      </dsp:txBody>
      <dsp:txXfrm>
        <a:off x="2780297" y="2379154"/>
        <a:ext cx="779351" cy="509010"/>
      </dsp:txXfrm>
    </dsp:sp>
    <dsp:sp modelId="{9FC9972E-A709-4B6F-8F18-E10B2BF96DFA}">
      <dsp:nvSpPr>
        <dsp:cNvPr id="0" name=""/>
        <dsp:cNvSpPr/>
      </dsp:nvSpPr>
      <dsp:spPr>
        <a:xfrm>
          <a:off x="3940068" y="2250482"/>
          <a:ext cx="91440" cy="1385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9295"/>
              </a:lnTo>
              <a:lnTo>
                <a:pt x="97754" y="69295"/>
              </a:lnTo>
              <a:lnTo>
                <a:pt x="97754" y="138590"/>
              </a:lnTo>
            </a:path>
          </a:pathLst>
        </a:custGeom>
        <a:noFill/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40F546-AA48-4D18-B909-1660100E3D21}">
      <dsp:nvSpPr>
        <dsp:cNvPr id="0" name=""/>
        <dsp:cNvSpPr/>
      </dsp:nvSpPr>
      <dsp:spPr>
        <a:xfrm>
          <a:off x="3632311" y="2389073"/>
          <a:ext cx="811023" cy="540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900" kern="1200" baseline="0" dirty="0" smtClean="0"/>
            <a:t>Пакет робіт 3.2</a:t>
          </a:r>
          <a:endParaRPr lang="en-US" sz="900" kern="1200" baseline="0" dirty="0"/>
        </a:p>
      </dsp:txBody>
      <dsp:txXfrm>
        <a:off x="3648147" y="2404909"/>
        <a:ext cx="779351" cy="509010"/>
      </dsp:txXfrm>
    </dsp:sp>
    <dsp:sp modelId="{0EEDC272-3C65-4623-A825-1ACF573BDD05}">
      <dsp:nvSpPr>
        <dsp:cNvPr id="0" name=""/>
        <dsp:cNvSpPr/>
      </dsp:nvSpPr>
      <dsp:spPr>
        <a:xfrm>
          <a:off x="3985788" y="2250482"/>
          <a:ext cx="977963" cy="1383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190"/>
              </a:lnTo>
              <a:lnTo>
                <a:pt x="977963" y="69190"/>
              </a:lnTo>
              <a:lnTo>
                <a:pt x="977963" y="138381"/>
              </a:lnTo>
            </a:path>
          </a:pathLst>
        </a:custGeom>
        <a:noFill/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15D81C-C121-49BE-AEA6-B6EA2E800F70}">
      <dsp:nvSpPr>
        <dsp:cNvPr id="0" name=""/>
        <dsp:cNvSpPr/>
      </dsp:nvSpPr>
      <dsp:spPr>
        <a:xfrm>
          <a:off x="4558240" y="2388863"/>
          <a:ext cx="811023" cy="540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900" kern="1200" baseline="0" dirty="0" smtClean="0"/>
            <a:t>Пакет робіт 3.3</a:t>
          </a:r>
          <a:endParaRPr lang="en-US" sz="900" kern="1200" baseline="0" dirty="0"/>
        </a:p>
      </dsp:txBody>
      <dsp:txXfrm>
        <a:off x="4574076" y="2404699"/>
        <a:ext cx="779351" cy="509010"/>
      </dsp:txXfrm>
    </dsp:sp>
    <dsp:sp modelId="{B536C45B-3AB0-4C12-87D6-419913ED2433}">
      <dsp:nvSpPr>
        <dsp:cNvPr id="0" name=""/>
        <dsp:cNvSpPr/>
      </dsp:nvSpPr>
      <dsp:spPr>
        <a:xfrm>
          <a:off x="3985788" y="2250482"/>
          <a:ext cx="1980364" cy="144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458"/>
              </a:lnTo>
              <a:lnTo>
                <a:pt x="1980364" y="72458"/>
              </a:lnTo>
              <a:lnTo>
                <a:pt x="1980364" y="144916"/>
              </a:lnTo>
            </a:path>
          </a:pathLst>
        </a:custGeom>
        <a:noFill/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622741-B25C-4FD8-B853-0DF1DAC2FEC5}">
      <dsp:nvSpPr>
        <dsp:cNvPr id="0" name=""/>
        <dsp:cNvSpPr/>
      </dsp:nvSpPr>
      <dsp:spPr>
        <a:xfrm>
          <a:off x="5560641" y="2395399"/>
          <a:ext cx="811023" cy="540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900" kern="1200" baseline="0" dirty="0" smtClean="0"/>
            <a:t>Пакет робіт 3.4</a:t>
          </a:r>
          <a:endParaRPr lang="en-US" sz="900" kern="1200" baseline="0" dirty="0"/>
        </a:p>
      </dsp:txBody>
      <dsp:txXfrm>
        <a:off x="5576477" y="2411235"/>
        <a:ext cx="779351" cy="509010"/>
      </dsp:txXfrm>
    </dsp:sp>
    <dsp:sp modelId="{99DBB84A-AC42-41F0-AAAA-75DEB2AE59B8}">
      <dsp:nvSpPr>
        <dsp:cNvPr id="0" name=""/>
        <dsp:cNvSpPr/>
      </dsp:nvSpPr>
      <dsp:spPr>
        <a:xfrm>
          <a:off x="3981370" y="1123988"/>
          <a:ext cx="5054379" cy="5499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983"/>
              </a:lnTo>
              <a:lnTo>
                <a:pt x="5054379" y="274983"/>
              </a:lnTo>
              <a:lnTo>
                <a:pt x="5054379" y="549966"/>
              </a:lnTo>
            </a:path>
          </a:pathLst>
        </a:custGeom>
        <a:noFill/>
        <a:ln w="15875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2D21BB-6C31-49AE-B028-FAF1ADFB3A21}">
      <dsp:nvSpPr>
        <dsp:cNvPr id="0" name=""/>
        <dsp:cNvSpPr/>
      </dsp:nvSpPr>
      <dsp:spPr>
        <a:xfrm>
          <a:off x="8630238" y="1673954"/>
          <a:ext cx="811023" cy="540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900" kern="1200" baseline="0" dirty="0" smtClean="0"/>
            <a:t>Підпроект </a:t>
          </a:r>
          <a:r>
            <a:rPr lang="en-US" sz="900" kern="1200" baseline="0" dirty="0" smtClean="0"/>
            <a:t>n</a:t>
          </a:r>
          <a:endParaRPr lang="en-US" sz="900" kern="1200" baseline="0" dirty="0"/>
        </a:p>
      </dsp:txBody>
      <dsp:txXfrm>
        <a:off x="8646074" y="1689790"/>
        <a:ext cx="779351" cy="509010"/>
      </dsp:txXfrm>
    </dsp:sp>
    <dsp:sp modelId="{448C6F2E-0545-4344-B77A-A7F0672DFAFC}">
      <dsp:nvSpPr>
        <dsp:cNvPr id="0" name=""/>
        <dsp:cNvSpPr/>
      </dsp:nvSpPr>
      <dsp:spPr>
        <a:xfrm>
          <a:off x="405511" y="1123988"/>
          <a:ext cx="3575858" cy="526504"/>
        </a:xfrm>
        <a:custGeom>
          <a:avLst/>
          <a:gdLst/>
          <a:ahLst/>
          <a:cxnLst/>
          <a:rect l="0" t="0" r="0" b="0"/>
          <a:pathLst>
            <a:path>
              <a:moveTo>
                <a:pt x="3575858" y="0"/>
              </a:moveTo>
              <a:lnTo>
                <a:pt x="3575858" y="263252"/>
              </a:lnTo>
              <a:lnTo>
                <a:pt x="0" y="263252"/>
              </a:lnTo>
              <a:lnTo>
                <a:pt x="0" y="526504"/>
              </a:lnTo>
            </a:path>
          </a:pathLst>
        </a:custGeom>
        <a:noFill/>
        <a:ln w="15875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033CD1-106A-4D4C-A74D-4F9F8D564B82}">
      <dsp:nvSpPr>
        <dsp:cNvPr id="0" name=""/>
        <dsp:cNvSpPr/>
      </dsp:nvSpPr>
      <dsp:spPr>
        <a:xfrm>
          <a:off x="0" y="1650492"/>
          <a:ext cx="811023" cy="540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900" kern="1200" baseline="0" dirty="0" smtClean="0"/>
            <a:t>Фаза 1</a:t>
          </a:r>
          <a:endParaRPr lang="en-US" sz="900" kern="1200" baseline="0" dirty="0"/>
        </a:p>
      </dsp:txBody>
      <dsp:txXfrm>
        <a:off x="15836" y="1666328"/>
        <a:ext cx="779351" cy="5090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C5BC-EEE8-4A4B-AAC1-719EB228D891}" type="datetimeFigureOut">
              <a:rPr lang="en-US" smtClean="0"/>
              <a:t>22/09/19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489BB98-F1ED-4877-B106-053BFF32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776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C5BC-EEE8-4A4B-AAC1-719EB228D891}" type="datetimeFigureOut">
              <a:rPr lang="en-US" smtClean="0"/>
              <a:t>22/09/19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489BB98-F1ED-4877-B106-053BFF32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26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C5BC-EEE8-4A4B-AAC1-719EB228D891}" type="datetimeFigureOut">
              <a:rPr lang="en-US" smtClean="0"/>
              <a:t>22/09/19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489BB98-F1ED-4877-B106-053BFF32E2B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72304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C5BC-EEE8-4A4B-AAC1-719EB228D891}" type="datetimeFigureOut">
              <a:rPr lang="en-US" smtClean="0"/>
              <a:t>22/09/19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489BB98-F1ED-4877-B106-053BFF32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93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C5BC-EEE8-4A4B-AAC1-719EB228D891}" type="datetimeFigureOut">
              <a:rPr lang="en-US" smtClean="0"/>
              <a:t>22/09/19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489BB98-F1ED-4877-B106-053BFF32E2B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8092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C5BC-EEE8-4A4B-AAC1-719EB228D891}" type="datetimeFigureOut">
              <a:rPr lang="en-US" smtClean="0"/>
              <a:t>22/09/19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489BB98-F1ED-4877-B106-053BFF32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609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C5BC-EEE8-4A4B-AAC1-719EB228D891}" type="datetimeFigureOut">
              <a:rPr lang="en-US" smtClean="0"/>
              <a:t>22/09/19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BB98-F1ED-4877-B106-053BFF32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2627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C5BC-EEE8-4A4B-AAC1-719EB228D891}" type="datetimeFigureOut">
              <a:rPr lang="en-US" smtClean="0"/>
              <a:t>22/09/19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BB98-F1ED-4877-B106-053BFF32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07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C5BC-EEE8-4A4B-AAC1-719EB228D891}" type="datetimeFigureOut">
              <a:rPr lang="en-US" smtClean="0"/>
              <a:t>22/09/19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BB98-F1ED-4877-B106-053BFF32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102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C5BC-EEE8-4A4B-AAC1-719EB228D891}" type="datetimeFigureOut">
              <a:rPr lang="en-US" smtClean="0"/>
              <a:t>22/09/19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489BB98-F1ED-4877-B106-053BFF32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35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C5BC-EEE8-4A4B-AAC1-719EB228D891}" type="datetimeFigureOut">
              <a:rPr lang="en-US" smtClean="0"/>
              <a:t>22/09/19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489BB98-F1ED-4877-B106-053BFF32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1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C5BC-EEE8-4A4B-AAC1-719EB228D891}" type="datetimeFigureOut">
              <a:rPr lang="en-US" smtClean="0"/>
              <a:t>22/09/19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489BB98-F1ED-4877-B106-053BFF32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288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C5BC-EEE8-4A4B-AAC1-719EB228D891}" type="datetimeFigureOut">
              <a:rPr lang="en-US" smtClean="0"/>
              <a:t>22/09/19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BB98-F1ED-4877-B106-053BFF32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83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C5BC-EEE8-4A4B-AAC1-719EB228D891}" type="datetimeFigureOut">
              <a:rPr lang="en-US" smtClean="0"/>
              <a:t>22/09/19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BB98-F1ED-4877-B106-053BFF32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565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C5BC-EEE8-4A4B-AAC1-719EB228D891}" type="datetimeFigureOut">
              <a:rPr lang="en-US" smtClean="0"/>
              <a:t>22/09/19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9BB98-F1ED-4877-B106-053BFF32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915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C5BC-EEE8-4A4B-AAC1-719EB228D891}" type="datetimeFigureOut">
              <a:rPr lang="en-US" smtClean="0"/>
              <a:t>22/09/19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489BB98-F1ED-4877-B106-053BFF32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36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6C5BC-EEE8-4A4B-AAC1-719EB228D891}" type="datetimeFigureOut">
              <a:rPr lang="en-US" smtClean="0"/>
              <a:t>22/09/19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489BB98-F1ED-4877-B106-053BFF32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9428" y="509452"/>
            <a:ext cx="9741127" cy="4450810"/>
          </a:xfrm>
        </p:spPr>
        <p:txBody>
          <a:bodyPr>
            <a:normAutofit/>
          </a:bodyPr>
          <a:lstStyle/>
          <a:p>
            <a:r>
              <a:rPr lang="uk-UA" sz="2800" dirty="0" smtClean="0"/>
              <a:t>Навчальний курс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uk-UA" sz="4800" dirty="0" smtClean="0"/>
              <a:t>Основи управління проектами</a:t>
            </a:r>
            <a:br>
              <a:rPr lang="uk-UA" sz="4800" dirty="0" smtClean="0"/>
            </a:br>
            <a:r>
              <a:rPr lang="uk-UA" dirty="0" smtClean="0"/>
              <a:t/>
            </a:r>
            <a:br>
              <a:rPr lang="uk-UA" dirty="0" smtClean="0"/>
            </a:br>
            <a:r>
              <a:rPr lang="uk-UA" sz="2800" dirty="0" smtClean="0"/>
              <a:t>Лекція 2</a:t>
            </a:r>
            <a:r>
              <a:rPr lang="uk-UA" sz="4800" dirty="0" smtClean="0"/>
              <a:t/>
            </a:r>
            <a:br>
              <a:rPr lang="uk-UA" sz="4800" dirty="0" smtClean="0"/>
            </a:br>
            <a:r>
              <a:rPr lang="uk-UA" sz="4800" dirty="0" smtClean="0"/>
              <a:t>Управління вмістом проекту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68368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59"/>
    </mc:Choice>
    <mc:Fallback xmlns="">
      <p:transition spd="slow" advTm="3659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Методи обґрунтування (1/3</a:t>
            </a:r>
            <a:r>
              <a:rPr lang="uk-UA" dirty="0" smtClean="0"/>
              <a:t>)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 smtClean="0"/>
              <a:t>● </a:t>
            </a:r>
            <a:r>
              <a:rPr lang="uk-UA" dirty="0"/>
              <a:t>Аналіз беззбитковості</a:t>
            </a:r>
          </a:p>
          <a:p>
            <a:pPr marL="0" indent="0">
              <a:buNone/>
            </a:pPr>
            <a:r>
              <a:rPr lang="uk-UA" dirty="0" smtClean="0"/>
              <a:t>	● </a:t>
            </a:r>
            <a:r>
              <a:rPr lang="uk-UA" dirty="0"/>
              <a:t>порівняння альтернатив (наприклад: </a:t>
            </a:r>
            <a:r>
              <a:rPr lang="uk-UA" dirty="0" smtClean="0"/>
              <a:t>виконуємо проект </a:t>
            </a:r>
            <a:r>
              <a:rPr lang="uk-UA" dirty="0"/>
              <a:t>чи ні)</a:t>
            </a:r>
          </a:p>
          <a:p>
            <a:pPr marL="0" indent="0">
              <a:buNone/>
            </a:pPr>
            <a:r>
              <a:rPr lang="uk-UA" dirty="0" smtClean="0"/>
              <a:t>	● </a:t>
            </a:r>
            <a:r>
              <a:rPr lang="uk-UA" dirty="0"/>
              <a:t>пошук точки беззбитковості (окупності) </a:t>
            </a:r>
            <a:r>
              <a:rPr lang="uk-UA" dirty="0" smtClean="0"/>
              <a:t>як перетин </a:t>
            </a:r>
            <a:r>
              <a:rPr lang="uk-UA" dirty="0"/>
              <a:t>сумарних витрат </a:t>
            </a:r>
            <a:r>
              <a:rPr lang="uk-UA" dirty="0" smtClean="0"/>
              <a:t>для альтернатив</a:t>
            </a:r>
            <a:endParaRPr lang="uk-UA" dirty="0"/>
          </a:p>
          <a:p>
            <a:pPr marL="0" indent="0">
              <a:buNone/>
            </a:pPr>
            <a:r>
              <a:rPr lang="uk-UA" dirty="0" smtClean="0"/>
              <a:t>	● </a:t>
            </a:r>
            <a:r>
              <a:rPr lang="uk-UA" dirty="0"/>
              <a:t>не враховує довгострокових наслідків (</a:t>
            </a:r>
            <a:r>
              <a:rPr lang="uk-UA" dirty="0" smtClean="0"/>
              <a:t>після точки </a:t>
            </a:r>
            <a:r>
              <a:rPr lang="uk-UA" dirty="0"/>
              <a:t>окупності)</a:t>
            </a:r>
          </a:p>
        </p:txBody>
      </p:sp>
    </p:spTree>
    <p:extLst>
      <p:ext uri="{BB962C8B-B14F-4D97-AF65-F5344CB8AC3E}">
        <p14:creationId xmlns:p14="http://schemas.microsoft.com/office/powerpoint/2010/main" val="119529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Методи обґрунтування (2/3</a:t>
            </a:r>
            <a:r>
              <a:rPr lang="uk-UA" dirty="0" smtClean="0"/>
              <a:t>)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uk-UA" dirty="0" smtClean="0"/>
              <a:t>● </a:t>
            </a:r>
            <a:r>
              <a:rPr lang="uk-UA" dirty="0"/>
              <a:t>Середня норма прибутковості інвестицій</a:t>
            </a:r>
          </a:p>
          <a:p>
            <a:pPr marL="457200" lvl="1" indent="0">
              <a:buNone/>
            </a:pPr>
            <a:r>
              <a:rPr lang="uk-UA" dirty="0"/>
              <a:t>● оцінка по всьому життєвому циклу </a:t>
            </a:r>
            <a:r>
              <a:rPr lang="uk-UA" dirty="0" smtClean="0"/>
              <a:t>проекту</a:t>
            </a:r>
            <a:endParaRPr lang="uk-UA" dirty="0"/>
          </a:p>
          <a:p>
            <a:pPr marL="0" indent="0">
              <a:buNone/>
            </a:pPr>
            <a:r>
              <a:rPr lang="uk-UA" dirty="0" smtClean="0"/>
              <a:t>	● </a:t>
            </a:r>
            <a:r>
              <a:rPr lang="uk-UA" dirty="0"/>
              <a:t>однаковий відрізок для альтернатив</a:t>
            </a:r>
          </a:p>
          <a:p>
            <a:pPr marL="0" indent="0">
              <a:buNone/>
            </a:pPr>
            <a:r>
              <a:rPr lang="uk-UA" dirty="0" smtClean="0"/>
              <a:t>	● рахується </a:t>
            </a:r>
            <a:r>
              <a:rPr lang="uk-UA" dirty="0"/>
              <a:t>прибутковість </a:t>
            </a:r>
            <a:r>
              <a:rPr lang="uk-UA" dirty="0" smtClean="0"/>
              <a:t>в % на </a:t>
            </a:r>
            <a:r>
              <a:rPr lang="uk-UA" dirty="0"/>
              <a:t>рік </a:t>
            </a:r>
            <a:r>
              <a:rPr lang="uk-UA" dirty="0" smtClean="0"/>
              <a:t>на інвестований </a:t>
            </a:r>
            <a:r>
              <a:rPr lang="uk-UA" dirty="0"/>
              <a:t>капітал</a:t>
            </a:r>
          </a:p>
          <a:p>
            <a:pPr marL="0" indent="0">
              <a:buNone/>
            </a:pPr>
            <a:r>
              <a:rPr lang="uk-UA" dirty="0"/>
              <a:t>● </a:t>
            </a:r>
            <a:r>
              <a:rPr lang="uk-UA" dirty="0" smtClean="0"/>
              <a:t>Приведена </a:t>
            </a:r>
            <a:r>
              <a:rPr lang="uk-UA" dirty="0"/>
              <a:t>вартість грошей</a:t>
            </a:r>
          </a:p>
          <a:p>
            <a:pPr marL="0" indent="0">
              <a:buNone/>
            </a:pPr>
            <a:r>
              <a:rPr lang="uk-UA" dirty="0" smtClean="0"/>
              <a:t>	● </a:t>
            </a:r>
            <a:r>
              <a:rPr lang="uk-UA" dirty="0"/>
              <a:t>перерахунок майбутніх грошей в поточні через </a:t>
            </a:r>
            <a:r>
              <a:rPr lang="uk-UA" dirty="0" smtClean="0"/>
              <a:t>складний відсоток </a:t>
            </a:r>
            <a:r>
              <a:rPr lang="uk-UA" dirty="0"/>
              <a:t>вкладу</a:t>
            </a:r>
          </a:p>
          <a:p>
            <a:pPr marL="0" indent="0">
              <a:buNone/>
            </a:pPr>
            <a:r>
              <a:rPr lang="uk-UA" dirty="0"/>
              <a:t>● Чиста приведена вартість</a:t>
            </a:r>
          </a:p>
          <a:p>
            <a:pPr marL="0" indent="0">
              <a:buNone/>
            </a:pPr>
            <a:r>
              <a:rPr lang="uk-UA" dirty="0" smtClean="0"/>
              <a:t>	● </a:t>
            </a:r>
            <a:r>
              <a:rPr lang="uk-UA" dirty="0"/>
              <a:t>враховуються всі потоки коштів у </a:t>
            </a:r>
            <a:r>
              <a:rPr lang="uk-UA" dirty="0" smtClean="0"/>
              <a:t>приведеній вартості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8054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Методи обґрунтування (3/3)</a:t>
            </a:r>
            <a:br>
              <a:rPr lang="uk-UA" dirty="0"/>
            </a:b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 smtClean="0"/>
              <a:t>● </a:t>
            </a:r>
            <a:r>
              <a:rPr lang="uk-UA" dirty="0"/>
              <a:t>Внутрішня норма прибутковості </a:t>
            </a:r>
            <a:r>
              <a:rPr lang="uk-UA" dirty="0" smtClean="0"/>
              <a:t>інвестицій (</a:t>
            </a:r>
            <a:r>
              <a:rPr lang="en-US" dirty="0"/>
              <a:t>Internal Rate of Return on Investment, IRR)</a:t>
            </a:r>
          </a:p>
          <a:p>
            <a:pPr marL="0" indent="0">
              <a:buNone/>
            </a:pPr>
            <a:r>
              <a:rPr lang="uk-UA" dirty="0" smtClean="0"/>
              <a:t>	</a:t>
            </a:r>
            <a:r>
              <a:rPr lang="en-US" dirty="0" smtClean="0"/>
              <a:t>● </a:t>
            </a:r>
            <a:r>
              <a:rPr lang="uk-UA" dirty="0"/>
              <a:t>при </a:t>
            </a:r>
            <a:r>
              <a:rPr lang="uk-UA" dirty="0" smtClean="0"/>
              <a:t>якій ставці </a:t>
            </a:r>
            <a:r>
              <a:rPr lang="uk-UA" dirty="0"/>
              <a:t>абсолютно надійного </a:t>
            </a:r>
            <a:r>
              <a:rPr lang="uk-UA" dirty="0" smtClean="0"/>
              <a:t>вкладу проект </a:t>
            </a:r>
            <a:r>
              <a:rPr lang="uk-UA" dirty="0"/>
              <a:t>еквівалентний йому?</a:t>
            </a:r>
          </a:p>
          <a:p>
            <a:pPr marL="0" indent="0">
              <a:buNone/>
            </a:pPr>
            <a:r>
              <a:rPr lang="uk-UA" dirty="0" smtClean="0"/>
              <a:t>	● </a:t>
            </a:r>
            <a:r>
              <a:rPr lang="uk-UA" dirty="0"/>
              <a:t>можна порівнювати проекти різного рівня </a:t>
            </a:r>
            <a:r>
              <a:rPr lang="uk-UA" dirty="0" smtClean="0"/>
              <a:t>ризику (але </a:t>
            </a:r>
            <a:r>
              <a:rPr lang="uk-UA" dirty="0"/>
              <a:t>як оцінювати цей рівень?)</a:t>
            </a:r>
          </a:p>
          <a:p>
            <a:pPr marL="0" indent="0">
              <a:buNone/>
            </a:pPr>
            <a:r>
              <a:rPr lang="uk-UA" dirty="0" smtClean="0"/>
              <a:t>	● </a:t>
            </a:r>
            <a:r>
              <a:rPr lang="uk-UA" dirty="0"/>
              <a:t>не залежить від розміру проекту</a:t>
            </a:r>
          </a:p>
        </p:txBody>
      </p:sp>
    </p:spTree>
    <p:extLst>
      <p:ext uri="{BB962C8B-B14F-4D97-AF65-F5344CB8AC3E}">
        <p14:creationId xmlns:p14="http://schemas.microsoft.com/office/powerpoint/2010/main" val="302585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Ієрархічна структура </a:t>
            </a:r>
            <a:r>
              <a:rPr lang="uk-UA" dirty="0" smtClean="0"/>
              <a:t>робіт </a:t>
            </a:r>
            <a:br>
              <a:rPr lang="uk-UA" dirty="0" smtClean="0"/>
            </a:br>
            <a:r>
              <a:rPr lang="uk-UA" dirty="0" smtClean="0"/>
              <a:t>(</a:t>
            </a:r>
            <a:r>
              <a:rPr lang="uk-UA" dirty="0"/>
              <a:t>ІСР, </a:t>
            </a:r>
            <a:r>
              <a:rPr lang="en-US" dirty="0"/>
              <a:t>WBS -Work Breakdown Structure)</a:t>
            </a:r>
            <a:br>
              <a:rPr lang="en-US" dirty="0"/>
            </a:br>
            <a:r>
              <a:rPr lang="uk-UA" dirty="0"/>
              <a:t/>
            </a:r>
            <a:br>
              <a:rPr lang="uk-UA" dirty="0"/>
            </a:b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● </a:t>
            </a:r>
            <a:r>
              <a:rPr lang="uk-UA" dirty="0"/>
              <a:t>Поєднання структури продукту і процесу </a:t>
            </a:r>
            <a:r>
              <a:rPr lang="uk-UA" dirty="0" smtClean="0"/>
              <a:t>його виробництва</a:t>
            </a:r>
            <a:endParaRPr lang="uk-UA" dirty="0"/>
          </a:p>
          <a:p>
            <a:pPr marL="0" indent="0">
              <a:buNone/>
            </a:pPr>
            <a:r>
              <a:rPr lang="uk-UA" dirty="0"/>
              <a:t>● Розбиття функціональних завдань </a:t>
            </a:r>
            <a:r>
              <a:rPr lang="uk-UA" dirty="0" smtClean="0"/>
              <a:t>на </a:t>
            </a:r>
            <a:r>
              <a:rPr lang="uk-UA" dirty="0" err="1" smtClean="0"/>
              <a:t>підзадачі</a:t>
            </a:r>
            <a:r>
              <a:rPr lang="uk-UA" dirty="0" smtClean="0"/>
              <a:t> </a:t>
            </a:r>
            <a:r>
              <a:rPr lang="uk-UA" dirty="0"/>
              <a:t>до неподільних (з точки </a:t>
            </a:r>
            <a:r>
              <a:rPr lang="uk-UA" dirty="0" smtClean="0"/>
              <a:t>зору планування </a:t>
            </a:r>
            <a:r>
              <a:rPr lang="uk-UA" dirty="0"/>
              <a:t>і управління)</a:t>
            </a:r>
          </a:p>
          <a:p>
            <a:pPr marL="0" indent="0">
              <a:buNone/>
            </a:pPr>
            <a:r>
              <a:rPr lang="uk-UA" dirty="0"/>
              <a:t>● Цілі:</a:t>
            </a:r>
          </a:p>
          <a:p>
            <a:pPr marL="0" indent="0">
              <a:buNone/>
            </a:pPr>
            <a:r>
              <a:rPr lang="uk-UA" dirty="0" smtClean="0"/>
              <a:t>	● </a:t>
            </a:r>
            <a:r>
              <a:rPr lang="uk-UA" dirty="0"/>
              <a:t>Оцінка вартості, часу і ресурсів</a:t>
            </a:r>
          </a:p>
          <a:p>
            <a:pPr marL="0" indent="0">
              <a:buNone/>
            </a:pPr>
            <a:r>
              <a:rPr lang="uk-UA" dirty="0" smtClean="0"/>
              <a:t>	● </a:t>
            </a:r>
            <a:r>
              <a:rPr lang="uk-UA" dirty="0"/>
              <a:t>Вимірювання і контроль</a:t>
            </a:r>
          </a:p>
          <a:p>
            <a:pPr marL="0" indent="0">
              <a:buNone/>
            </a:pPr>
            <a:r>
              <a:rPr lang="uk-UA" dirty="0" smtClean="0"/>
              <a:t>	● </a:t>
            </a:r>
            <a:r>
              <a:rPr lang="uk-UA" dirty="0"/>
              <a:t>Розподіл відповідальності</a:t>
            </a:r>
          </a:p>
        </p:txBody>
      </p:sp>
    </p:spTree>
    <p:extLst>
      <p:ext uri="{BB962C8B-B14F-4D97-AF65-F5344CB8AC3E}">
        <p14:creationId xmlns:p14="http://schemas.microsoft.com/office/powerpoint/2010/main" val="286673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Breakdown Structure (WBS)</a:t>
            </a:r>
            <a:br>
              <a:rPr lang="en-US" dirty="0"/>
            </a:b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● </a:t>
            </a:r>
            <a:r>
              <a:rPr lang="uk-UA" dirty="0"/>
              <a:t>Структура декомпозиції </a:t>
            </a:r>
            <a:r>
              <a:rPr lang="uk-UA" dirty="0" smtClean="0"/>
              <a:t>робіт, ієрархічна </a:t>
            </a:r>
            <a:r>
              <a:rPr lang="uk-UA" dirty="0"/>
              <a:t>структура робіт (ІСР)</a:t>
            </a:r>
          </a:p>
          <a:p>
            <a:pPr marL="0" indent="0">
              <a:buNone/>
            </a:pPr>
            <a:r>
              <a:rPr lang="uk-UA" dirty="0" smtClean="0"/>
              <a:t>	● </a:t>
            </a:r>
            <a:r>
              <a:rPr lang="uk-UA" dirty="0"/>
              <a:t>орієнтована на результат (внутрішній </a:t>
            </a:r>
            <a:r>
              <a:rPr lang="uk-UA" dirty="0" smtClean="0"/>
              <a:t>або зовнішній </a:t>
            </a:r>
            <a:r>
              <a:rPr lang="uk-UA" dirty="0"/>
              <a:t>- результат поставки)</a:t>
            </a:r>
          </a:p>
          <a:p>
            <a:pPr marL="0" indent="0">
              <a:buNone/>
            </a:pPr>
            <a:r>
              <a:rPr lang="uk-UA" dirty="0" smtClean="0"/>
              <a:t>	● </a:t>
            </a:r>
            <a:r>
              <a:rPr lang="uk-UA" dirty="0"/>
              <a:t>охоплює весь зміст проекту</a:t>
            </a:r>
          </a:p>
          <a:p>
            <a:pPr marL="0" indent="0">
              <a:buNone/>
            </a:pPr>
            <a:r>
              <a:rPr lang="uk-UA" dirty="0" smtClean="0"/>
              <a:t>	● </a:t>
            </a:r>
            <a:r>
              <a:rPr lang="uk-UA" dirty="0"/>
              <a:t>ієрархія деталізації</a:t>
            </a:r>
          </a:p>
          <a:p>
            <a:pPr marL="0" indent="0">
              <a:buNone/>
            </a:pPr>
            <a:r>
              <a:rPr lang="uk-UA" dirty="0"/>
              <a:t>● Метод виявлення робіт</a:t>
            </a:r>
          </a:p>
          <a:p>
            <a:pPr marL="0" indent="0">
              <a:buNone/>
            </a:pPr>
            <a:r>
              <a:rPr lang="uk-UA" dirty="0" smtClean="0"/>
              <a:t>	● </a:t>
            </a:r>
            <a:r>
              <a:rPr lang="uk-UA" dirty="0"/>
              <a:t>рекурсивне розбиття на </a:t>
            </a:r>
            <a:r>
              <a:rPr lang="uk-UA" dirty="0" err="1"/>
              <a:t>підпроекти</a:t>
            </a:r>
            <a:r>
              <a:rPr lang="uk-UA" dirty="0"/>
              <a:t> (</a:t>
            </a:r>
            <a:r>
              <a:rPr lang="uk-UA" dirty="0" smtClean="0"/>
              <a:t>наприклад, по </a:t>
            </a:r>
            <a:r>
              <a:rPr lang="uk-UA" dirty="0" err="1" smtClean="0"/>
              <a:t>підпродуктам</a:t>
            </a:r>
            <a:r>
              <a:rPr lang="uk-UA" dirty="0" smtClean="0"/>
              <a:t> результату </a:t>
            </a:r>
            <a:r>
              <a:rPr lang="uk-UA" dirty="0"/>
              <a:t>поставки)</a:t>
            </a:r>
          </a:p>
          <a:p>
            <a:pPr marL="0" indent="0">
              <a:buNone/>
            </a:pPr>
            <a:r>
              <a:rPr lang="uk-UA" dirty="0" smtClean="0"/>
              <a:t>		- </a:t>
            </a:r>
            <a:r>
              <a:rPr lang="uk-UA" dirty="0"/>
              <a:t>пакети робіт (</a:t>
            </a:r>
            <a:r>
              <a:rPr lang="en-US" dirty="0"/>
              <a:t>work package) - </a:t>
            </a:r>
            <a:r>
              <a:rPr lang="uk-UA" dirty="0"/>
              <a:t>мінімальний </a:t>
            </a:r>
            <a:r>
              <a:rPr lang="uk-UA" dirty="0" smtClean="0"/>
              <a:t>рівень, яким </a:t>
            </a:r>
            <a:r>
              <a:rPr lang="uk-UA" dirty="0"/>
              <a:t>керує менеджер проекту</a:t>
            </a:r>
          </a:p>
          <a:p>
            <a:pPr marL="0" indent="0">
              <a:buNone/>
            </a:pPr>
            <a:r>
              <a:rPr lang="uk-UA" dirty="0" smtClean="0"/>
              <a:t>		- </a:t>
            </a:r>
            <a:r>
              <a:rPr lang="uk-UA" dirty="0"/>
              <a:t>індивідуальні порції роботи</a:t>
            </a:r>
          </a:p>
        </p:txBody>
      </p:sp>
    </p:spTree>
    <p:extLst>
      <p:ext uri="{BB962C8B-B14F-4D97-AF65-F5344CB8AC3E}">
        <p14:creationId xmlns:p14="http://schemas.microsoft.com/office/powerpoint/2010/main" val="63678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536" y="0"/>
            <a:ext cx="8911687" cy="1280890"/>
          </a:xfrm>
        </p:spPr>
        <p:txBody>
          <a:bodyPr/>
          <a:lstStyle/>
          <a:p>
            <a:r>
              <a:rPr lang="uk-UA" dirty="0"/>
              <a:t>Приклад </a:t>
            </a:r>
            <a:r>
              <a:rPr lang="en-US" dirty="0"/>
              <a:t>WBS (PMBOK)</a:t>
            </a:r>
            <a:endParaRPr lang="uk-UA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2164096"/>
              </p:ext>
            </p:extLst>
          </p:nvPr>
        </p:nvGraphicFramePr>
        <p:xfrm>
          <a:off x="1036907" y="640445"/>
          <a:ext cx="16733520" cy="62175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008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Вміст проекту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2765" y="1653540"/>
            <a:ext cx="4036475" cy="998220"/>
          </a:xfrm>
        </p:spPr>
        <p:txBody>
          <a:bodyPr/>
          <a:lstStyle/>
          <a:p>
            <a:r>
              <a:rPr lang="uk-UA" dirty="0" smtClean="0"/>
              <a:t>Вміст продукту (особливості і функції результату)</a:t>
            </a:r>
            <a:endParaRPr lang="uk-UA" dirty="0"/>
          </a:p>
        </p:txBody>
      </p:sp>
      <p:sp>
        <p:nvSpPr>
          <p:cNvPr id="4" name="Right Arrow 3"/>
          <p:cNvSpPr/>
          <p:nvPr/>
        </p:nvSpPr>
        <p:spPr>
          <a:xfrm>
            <a:off x="5349240" y="1157875"/>
            <a:ext cx="2286000" cy="1691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WBS</a:t>
            </a:r>
            <a:endParaRPr lang="uk-UA" sz="4000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635240" y="1504585"/>
            <a:ext cx="4036475" cy="998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 smtClean="0"/>
              <a:t>Вміст проекту (роботи для отримання вмісту продукту і результати поставки)</a:t>
            </a:r>
            <a:endParaRPr lang="uk-UA" dirty="0"/>
          </a:p>
        </p:txBody>
      </p:sp>
      <p:sp>
        <p:nvSpPr>
          <p:cNvPr id="6" name="Down Arrow 5"/>
          <p:cNvSpPr/>
          <p:nvPr/>
        </p:nvSpPr>
        <p:spPr>
          <a:xfrm>
            <a:off x="9166860" y="2849515"/>
            <a:ext cx="708660" cy="15396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468137" y="4735830"/>
            <a:ext cx="4036475" cy="9982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 smtClean="0"/>
              <a:t>Розклад</a:t>
            </a:r>
          </a:p>
          <a:p>
            <a:r>
              <a:rPr lang="uk-UA" dirty="0" smtClean="0"/>
              <a:t>Бюджет</a:t>
            </a:r>
          </a:p>
          <a:p>
            <a:r>
              <a:rPr lang="uk-UA" dirty="0" smtClean="0"/>
              <a:t>Ризики</a:t>
            </a:r>
            <a:endParaRPr lang="uk-UA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976422" y="3619317"/>
            <a:ext cx="4709160" cy="2232843"/>
          </a:xfrm>
          <a:prstGeom prst="wedgeRoundRectCallout">
            <a:avLst>
              <a:gd name="adj1" fmla="val 116546"/>
              <a:gd name="adj2" fmla="val -3578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Вартість</a:t>
            </a:r>
          </a:p>
          <a:p>
            <a:pPr algn="ctr"/>
            <a:r>
              <a:rPr lang="uk-UA" dirty="0" smtClean="0"/>
              <a:t>Витрати</a:t>
            </a:r>
          </a:p>
          <a:p>
            <a:pPr algn="ctr"/>
            <a:r>
              <a:rPr lang="uk-UA" dirty="0" smtClean="0"/>
              <a:t>Терміни розробки</a:t>
            </a:r>
          </a:p>
          <a:p>
            <a:pPr algn="ctr"/>
            <a:r>
              <a:rPr lang="uk-UA" dirty="0" smtClean="0"/>
              <a:t>Обслуговування і підтримка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7532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Базовий план </a:t>
            </a:r>
            <a:r>
              <a:rPr lang="uk-UA" dirty="0" smtClean="0"/>
              <a:t>вмісту</a:t>
            </a:r>
            <a:r>
              <a:rPr lang="uk-UA" dirty="0"/>
              <a:t/>
            </a:r>
            <a:br>
              <a:rPr lang="uk-UA" dirty="0"/>
            </a:b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uk-UA" dirty="0" smtClean="0"/>
              <a:t>1.Всі </a:t>
            </a:r>
            <a:r>
              <a:rPr lang="uk-UA" dirty="0"/>
              <a:t>побажання</a:t>
            </a:r>
          </a:p>
          <a:p>
            <a:pPr marL="0" indent="0">
              <a:buNone/>
            </a:pPr>
            <a:r>
              <a:rPr lang="uk-UA" dirty="0" smtClean="0"/>
              <a:t>2.Видаленн </a:t>
            </a:r>
            <a:r>
              <a:rPr lang="uk-UA" dirty="0"/>
              <a:t>"сміття" за спільною згодою</a:t>
            </a:r>
          </a:p>
          <a:p>
            <a:pPr marL="0" indent="0">
              <a:buNone/>
            </a:pPr>
            <a:r>
              <a:rPr lang="uk-UA" dirty="0" smtClean="0"/>
              <a:t>3.Вимоги </a:t>
            </a:r>
            <a:r>
              <a:rPr lang="uk-UA" dirty="0"/>
              <a:t>(</a:t>
            </a:r>
            <a:r>
              <a:rPr lang="en-US" dirty="0"/>
              <a:t>requirements)</a:t>
            </a:r>
          </a:p>
          <a:p>
            <a:pPr marL="0" indent="0">
              <a:buNone/>
            </a:pPr>
            <a:r>
              <a:rPr lang="en-US" dirty="0" smtClean="0"/>
              <a:t>4.</a:t>
            </a:r>
            <a:r>
              <a:rPr lang="uk-UA" dirty="0" smtClean="0"/>
              <a:t>Дослідження </a:t>
            </a:r>
            <a:r>
              <a:rPr lang="uk-UA" dirty="0"/>
              <a:t>і </a:t>
            </a:r>
            <a:r>
              <a:rPr lang="uk-UA" dirty="0" smtClean="0"/>
              <a:t>обґрунтування</a:t>
            </a:r>
            <a:endParaRPr lang="uk-UA" dirty="0"/>
          </a:p>
          <a:p>
            <a:pPr marL="0" indent="0">
              <a:buNone/>
            </a:pPr>
            <a:r>
              <a:rPr lang="uk-UA" dirty="0"/>
              <a:t>5.Базовий план </a:t>
            </a:r>
            <a:r>
              <a:rPr lang="uk-UA" dirty="0" smtClean="0"/>
              <a:t>вмісту</a:t>
            </a:r>
            <a:endParaRPr lang="uk-UA" dirty="0"/>
          </a:p>
          <a:p>
            <a:pPr marL="0" indent="0">
              <a:buNone/>
            </a:pPr>
            <a:r>
              <a:rPr lang="uk-UA" dirty="0" smtClean="0"/>
              <a:t>	● </a:t>
            </a:r>
            <a:r>
              <a:rPr lang="uk-UA" dirty="0"/>
              <a:t>базове розклад</a:t>
            </a:r>
          </a:p>
          <a:p>
            <a:pPr marL="0" indent="0">
              <a:buNone/>
            </a:pPr>
            <a:r>
              <a:rPr lang="uk-UA" dirty="0" smtClean="0"/>
              <a:t>	● </a:t>
            </a:r>
            <a:r>
              <a:rPr lang="uk-UA" dirty="0"/>
              <a:t>базовий план вартості</a:t>
            </a:r>
          </a:p>
          <a:p>
            <a:pPr marL="0" indent="0">
              <a:buNone/>
            </a:pPr>
            <a:r>
              <a:rPr lang="uk-UA" dirty="0" smtClean="0"/>
              <a:t>	● </a:t>
            </a:r>
            <a:r>
              <a:rPr lang="uk-UA" dirty="0"/>
              <a:t>що не увійшло - виключення (</a:t>
            </a:r>
            <a:r>
              <a:rPr lang="uk-UA" dirty="0" smtClean="0"/>
              <a:t>документуються, щоб </a:t>
            </a:r>
            <a:r>
              <a:rPr lang="uk-UA" dirty="0"/>
              <a:t>не повторювати)</a:t>
            </a:r>
          </a:p>
        </p:txBody>
      </p:sp>
    </p:spTree>
    <p:extLst>
      <p:ext uri="{BB962C8B-B14F-4D97-AF65-F5344CB8AC3E}">
        <p14:creationId xmlns:p14="http://schemas.microsoft.com/office/powerpoint/2010/main" val="380320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Вимоги до базового </a:t>
            </a:r>
            <a:r>
              <a:rPr lang="uk-UA" dirty="0" smtClean="0"/>
              <a:t>плану вмісту</a:t>
            </a:r>
            <a:r>
              <a:rPr lang="uk-UA" dirty="0"/>
              <a:t/>
            </a:r>
            <a:br>
              <a:rPr lang="uk-UA" dirty="0"/>
            </a:b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uk-UA" dirty="0"/>
          </a:p>
          <a:p>
            <a:pPr marL="0" indent="0">
              <a:buNone/>
            </a:pPr>
            <a:r>
              <a:rPr lang="uk-UA" dirty="0"/>
              <a:t>● детально</a:t>
            </a:r>
          </a:p>
          <a:p>
            <a:pPr marL="0" indent="0">
              <a:buNone/>
            </a:pPr>
            <a:r>
              <a:rPr lang="uk-UA" dirty="0"/>
              <a:t>● чітко</a:t>
            </a:r>
          </a:p>
          <a:p>
            <a:pPr marL="0" indent="0">
              <a:buNone/>
            </a:pPr>
            <a:r>
              <a:rPr lang="uk-UA" dirty="0"/>
              <a:t>● вимірні результати</a:t>
            </a:r>
          </a:p>
          <a:p>
            <a:pPr marL="0" indent="0">
              <a:buNone/>
            </a:pPr>
            <a:r>
              <a:rPr lang="uk-UA" dirty="0"/>
              <a:t>● критерії приймання</a:t>
            </a:r>
          </a:p>
          <a:p>
            <a:pPr marL="0" indent="0">
              <a:buNone/>
            </a:pPr>
            <a:r>
              <a:rPr lang="uk-UA" dirty="0"/>
              <a:t>● офіційно схвалений всіма учасниками</a:t>
            </a:r>
          </a:p>
          <a:p>
            <a:pPr marL="0" indent="0">
              <a:buNone/>
            </a:pPr>
            <a:r>
              <a:rPr lang="uk-UA" dirty="0" smtClean="0"/>
              <a:t>	● </a:t>
            </a:r>
            <a:r>
              <a:rPr lang="uk-UA" dirty="0"/>
              <a:t>підтвердження змісту, </a:t>
            </a:r>
            <a:r>
              <a:rPr lang="en-US" dirty="0"/>
              <a:t>scope verification </a:t>
            </a:r>
            <a:r>
              <a:rPr lang="en-US" dirty="0" smtClean="0"/>
              <a:t>=&gt;</a:t>
            </a:r>
            <a:r>
              <a:rPr lang="uk-UA" dirty="0" smtClean="0"/>
              <a:t> критерії </a:t>
            </a:r>
            <a:r>
              <a:rPr lang="uk-UA" dirty="0"/>
              <a:t>приймання</a:t>
            </a:r>
          </a:p>
          <a:p>
            <a:pPr marL="0" indent="0">
              <a:buNone/>
            </a:pPr>
            <a:r>
              <a:rPr lang="uk-UA" dirty="0" smtClean="0"/>
              <a:t>● </a:t>
            </a:r>
            <a:r>
              <a:rPr lang="uk-UA" dirty="0"/>
              <a:t>всі зміни повинні бути затверджені </a:t>
            </a:r>
            <a:r>
              <a:rPr lang="uk-UA" dirty="0" smtClean="0"/>
              <a:t>і оплачені</a:t>
            </a:r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endParaRPr lang="uk-UA" dirty="0" smtClean="0"/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r>
              <a:rPr lang="uk-UA" dirty="0"/>
              <a:t>інакше можливе</a:t>
            </a:r>
          </a:p>
          <a:p>
            <a:pPr marL="0" indent="0">
              <a:buNone/>
            </a:pPr>
            <a:r>
              <a:rPr lang="uk-UA" dirty="0"/>
              <a:t>розростання </a:t>
            </a:r>
            <a:r>
              <a:rPr lang="uk-UA" dirty="0" smtClean="0"/>
              <a:t>вмісту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1730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У</a:t>
            </a:r>
            <a:r>
              <a:rPr lang="uk-UA" dirty="0" smtClean="0"/>
              <a:t>точнення </a:t>
            </a:r>
            <a:r>
              <a:rPr lang="en-US" dirty="0"/>
              <a:t>WBS</a:t>
            </a:r>
            <a:br>
              <a:rPr lang="en-US" dirty="0"/>
            </a:b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● </a:t>
            </a:r>
            <a:r>
              <a:rPr lang="uk-UA" dirty="0"/>
              <a:t>Теорія управління системами:</a:t>
            </a:r>
          </a:p>
          <a:p>
            <a:pPr marL="0" indent="0">
              <a:buNone/>
            </a:pPr>
            <a:r>
              <a:rPr lang="uk-UA" dirty="0" smtClean="0"/>
              <a:t>	● </a:t>
            </a:r>
            <a:r>
              <a:rPr lang="uk-UA" dirty="0"/>
              <a:t>Проект має входи (ресурси, </a:t>
            </a:r>
            <a:r>
              <a:rPr lang="uk-UA" dirty="0" smtClean="0"/>
              <a:t>гроші, трудовитрати</a:t>
            </a:r>
            <a:r>
              <a:rPr lang="uk-UA" dirty="0"/>
              <a:t>, ...) і вихід (результат поставки)</a:t>
            </a:r>
          </a:p>
          <a:p>
            <a:pPr marL="0" indent="0">
              <a:buNone/>
            </a:pPr>
            <a:r>
              <a:rPr lang="uk-UA" dirty="0" smtClean="0"/>
              <a:t>	● </a:t>
            </a:r>
            <a:r>
              <a:rPr lang="uk-UA" dirty="0"/>
              <a:t>Проект розбитий на завдання, кожна задача </a:t>
            </a:r>
            <a:r>
              <a:rPr lang="uk-UA" dirty="0" smtClean="0"/>
              <a:t>проекту має </a:t>
            </a:r>
            <a:r>
              <a:rPr lang="uk-UA" dirty="0"/>
              <a:t>входи (вихід іншої задачі або </a:t>
            </a:r>
            <a:r>
              <a:rPr lang="uk-UA" dirty="0" smtClean="0"/>
              <a:t>вхід проекту</a:t>
            </a:r>
            <a:r>
              <a:rPr lang="uk-UA" dirty="0"/>
              <a:t>) і виходи (на вхід інших завдань </a:t>
            </a:r>
            <a:r>
              <a:rPr lang="uk-UA" dirty="0" smtClean="0"/>
              <a:t>або вихід </a:t>
            </a:r>
            <a:r>
              <a:rPr lang="uk-UA" dirty="0"/>
              <a:t>проекту)</a:t>
            </a:r>
          </a:p>
          <a:p>
            <a:pPr marL="0" indent="0">
              <a:buNone/>
            </a:pPr>
            <a:r>
              <a:rPr lang="uk-UA" dirty="0" smtClean="0"/>
              <a:t>		- </a:t>
            </a:r>
            <a:r>
              <a:rPr lang="uk-UA" dirty="0"/>
              <a:t>Необхідно суворе узгодження (без висячих дуг)</a:t>
            </a:r>
          </a:p>
          <a:p>
            <a:pPr marL="0" indent="0">
              <a:buNone/>
            </a:pPr>
            <a:r>
              <a:rPr lang="uk-UA" dirty="0" smtClean="0"/>
              <a:t>● </a:t>
            </a:r>
            <a:r>
              <a:rPr lang="uk-UA" dirty="0"/>
              <a:t>Словник </a:t>
            </a:r>
            <a:r>
              <a:rPr lang="en-US" dirty="0"/>
              <a:t>WBS</a:t>
            </a:r>
          </a:p>
          <a:p>
            <a:pPr marL="0" indent="0">
              <a:buNone/>
            </a:pPr>
            <a:r>
              <a:rPr lang="uk-UA" dirty="0" smtClean="0"/>
              <a:t>	</a:t>
            </a:r>
            <a:r>
              <a:rPr lang="en-US" dirty="0" smtClean="0"/>
              <a:t>● </a:t>
            </a:r>
            <a:r>
              <a:rPr lang="uk-UA" dirty="0"/>
              <a:t>для кожного елемента визначається </a:t>
            </a:r>
            <a:r>
              <a:rPr lang="uk-UA" dirty="0" smtClean="0"/>
              <a:t>опис, розклад</a:t>
            </a:r>
            <a:r>
              <a:rPr lang="uk-UA" dirty="0"/>
              <a:t>, тривалість, бюджет, </a:t>
            </a:r>
            <a:r>
              <a:rPr lang="uk-UA" dirty="0" smtClean="0"/>
              <a:t>пов'язані елементи </a:t>
            </a:r>
            <a:r>
              <a:rPr lang="uk-UA" dirty="0"/>
              <a:t>і операції, відповідальний, ризики</a:t>
            </a:r>
          </a:p>
        </p:txBody>
      </p:sp>
    </p:spTree>
    <p:extLst>
      <p:ext uri="{BB962C8B-B14F-4D97-AF65-F5344CB8AC3E}">
        <p14:creationId xmlns:p14="http://schemas.microsoft.com/office/powerpoint/2010/main" val="87129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Зміст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Ініціація проекту</a:t>
            </a:r>
          </a:p>
          <a:p>
            <a:r>
              <a:rPr lang="uk-UA" dirty="0" smtClean="0"/>
              <a:t>ІСР</a:t>
            </a:r>
          </a:p>
          <a:p>
            <a:r>
              <a:rPr lang="uk-UA" dirty="0" smtClean="0"/>
              <a:t>Висновок</a:t>
            </a:r>
          </a:p>
        </p:txBody>
      </p:sp>
    </p:spTree>
    <p:extLst>
      <p:ext uri="{BB962C8B-B14F-4D97-AF65-F5344CB8AC3E}">
        <p14:creationId xmlns:p14="http://schemas.microsoft.com/office/powerpoint/2010/main" val="405428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Інші структури </a:t>
            </a:r>
            <a:r>
              <a:rPr lang="uk-UA" dirty="0" smtClean="0"/>
              <a:t>декомпозиції </a:t>
            </a:r>
            <a:r>
              <a:rPr lang="uk-UA" dirty="0"/>
              <a:t>проекту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uk-UA" dirty="0"/>
          </a:p>
          <a:p>
            <a:pPr marL="0" indent="0">
              <a:buNone/>
            </a:pPr>
            <a:r>
              <a:rPr lang="uk-UA" dirty="0"/>
              <a:t>● Структура робіт за контрактом (</a:t>
            </a:r>
            <a:r>
              <a:rPr lang="en-US" dirty="0"/>
              <a:t>Contractual WBS) </a:t>
            </a:r>
            <a:r>
              <a:rPr lang="en-US" dirty="0" smtClean="0"/>
              <a:t>- </a:t>
            </a:r>
            <a:r>
              <a:rPr lang="uk-UA" dirty="0" smtClean="0"/>
              <a:t>звітна </a:t>
            </a:r>
            <a:r>
              <a:rPr lang="uk-UA" dirty="0"/>
              <a:t>інформація та розклад звітів</a:t>
            </a:r>
          </a:p>
          <a:p>
            <a:pPr marL="0" indent="0">
              <a:buNone/>
            </a:pPr>
            <a:r>
              <a:rPr lang="uk-UA" dirty="0"/>
              <a:t>● Організаційна структура (</a:t>
            </a:r>
            <a:r>
              <a:rPr lang="en-US" dirty="0" smtClean="0"/>
              <a:t>Organizational Breakdown </a:t>
            </a:r>
            <a:r>
              <a:rPr lang="en-US" dirty="0"/>
              <a:t>Structure) - </a:t>
            </a:r>
            <a:r>
              <a:rPr lang="uk-UA" dirty="0"/>
              <a:t>відповідність </a:t>
            </a:r>
            <a:r>
              <a:rPr lang="uk-UA" dirty="0" smtClean="0"/>
              <a:t>груп</a:t>
            </a:r>
            <a:r>
              <a:rPr lang="en-US" dirty="0" smtClean="0"/>
              <a:t> </a:t>
            </a:r>
            <a:r>
              <a:rPr lang="uk-UA" dirty="0" smtClean="0"/>
              <a:t>співробітників </a:t>
            </a:r>
            <a:r>
              <a:rPr lang="uk-UA" dirty="0"/>
              <a:t>і ресурсів роботам</a:t>
            </a:r>
          </a:p>
          <a:p>
            <a:pPr marL="0" indent="0">
              <a:buNone/>
            </a:pPr>
            <a:r>
              <a:rPr lang="uk-UA" dirty="0"/>
              <a:t>● Структура ресурсів (</a:t>
            </a:r>
            <a:r>
              <a:rPr lang="en-US" dirty="0" err="1"/>
              <a:t>Resorce</a:t>
            </a:r>
            <a:r>
              <a:rPr lang="en-US" dirty="0"/>
              <a:t> Breakdown Structure) </a:t>
            </a:r>
            <a:r>
              <a:rPr lang="en-US" dirty="0" smtClean="0"/>
              <a:t>- OBS </a:t>
            </a:r>
            <a:r>
              <a:rPr lang="uk-UA" dirty="0"/>
              <a:t>до окремих співробітників</a:t>
            </a:r>
          </a:p>
          <a:p>
            <a:pPr marL="0" indent="0">
              <a:buNone/>
            </a:pPr>
            <a:r>
              <a:rPr lang="uk-UA" dirty="0"/>
              <a:t>● Відомість матеріалів (</a:t>
            </a:r>
            <a:r>
              <a:rPr lang="en-US" dirty="0"/>
              <a:t>Bill of Material, BOM) </a:t>
            </a:r>
            <a:r>
              <a:rPr lang="en-US" dirty="0" smtClean="0"/>
              <a:t>- </a:t>
            </a:r>
            <a:r>
              <a:rPr lang="uk-UA" dirty="0" smtClean="0"/>
              <a:t>компоненти </a:t>
            </a:r>
            <a:r>
              <a:rPr lang="uk-UA" dirty="0"/>
              <a:t>продуктів</a:t>
            </a:r>
          </a:p>
          <a:p>
            <a:pPr marL="0" indent="0">
              <a:buNone/>
            </a:pPr>
            <a:r>
              <a:rPr lang="uk-UA" dirty="0"/>
              <a:t>● Структура ризиків (</a:t>
            </a:r>
            <a:r>
              <a:rPr lang="en-US" dirty="0"/>
              <a:t>Risk Breakdown Structure) </a:t>
            </a:r>
            <a:r>
              <a:rPr lang="en-US" dirty="0" smtClean="0"/>
              <a:t>- </a:t>
            </a:r>
            <a:r>
              <a:rPr lang="uk-UA" dirty="0" smtClean="0"/>
              <a:t>ієрархічний перелік ризиків за категоріями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43149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Управління змінами</a:t>
            </a:r>
            <a:br>
              <a:rPr lang="uk-UA" dirty="0"/>
            </a:b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4" y="1409700"/>
            <a:ext cx="8911687" cy="45015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uk-UA" dirty="0" smtClean="0"/>
              <a:t>● </a:t>
            </a:r>
            <a:r>
              <a:rPr lang="uk-UA" dirty="0"/>
              <a:t>Офіційний процес зміни </a:t>
            </a:r>
            <a:r>
              <a:rPr lang="uk-UA" dirty="0" smtClean="0"/>
              <a:t>базового плану </a:t>
            </a:r>
            <a:r>
              <a:rPr lang="uk-UA" dirty="0"/>
              <a:t>за змістом</a:t>
            </a:r>
          </a:p>
          <a:p>
            <a:pPr marL="0" indent="0">
              <a:buNone/>
            </a:pPr>
            <a:r>
              <a:rPr lang="uk-UA" dirty="0" smtClean="0"/>
              <a:t>	● </a:t>
            </a:r>
            <a:r>
              <a:rPr lang="uk-UA" dirty="0"/>
              <a:t>Причини:</a:t>
            </a:r>
          </a:p>
          <a:p>
            <a:pPr marL="0" indent="0">
              <a:buNone/>
            </a:pPr>
            <a:r>
              <a:rPr lang="uk-UA" dirty="0" smtClean="0"/>
              <a:t>		- </a:t>
            </a:r>
            <a:r>
              <a:rPr lang="uk-UA" dirty="0"/>
              <a:t>зміни у зовнішньому середовищі</a:t>
            </a:r>
          </a:p>
          <a:p>
            <a:pPr marL="0" indent="0">
              <a:buNone/>
            </a:pPr>
            <a:r>
              <a:rPr lang="uk-UA" dirty="0" smtClean="0"/>
              <a:t>		- </a:t>
            </a:r>
            <a:r>
              <a:rPr lang="uk-UA" dirty="0"/>
              <a:t>помилки або упущення при описі змісту</a:t>
            </a:r>
          </a:p>
          <a:p>
            <a:pPr marL="0" indent="0">
              <a:buNone/>
            </a:pPr>
            <a:r>
              <a:rPr lang="uk-UA" dirty="0" smtClean="0"/>
              <a:t>		- </a:t>
            </a:r>
            <a:r>
              <a:rPr lang="uk-UA" dirty="0"/>
              <a:t>поява нових технологій</a:t>
            </a:r>
          </a:p>
          <a:p>
            <a:pPr marL="0" indent="0">
              <a:buNone/>
            </a:pPr>
            <a:r>
              <a:rPr lang="uk-UA" dirty="0" smtClean="0"/>
              <a:t>		- </a:t>
            </a:r>
            <a:r>
              <a:rPr lang="uk-UA" dirty="0"/>
              <a:t>зміни бізнес-потреб</a:t>
            </a:r>
          </a:p>
          <a:p>
            <a:pPr marL="0" indent="0">
              <a:buNone/>
            </a:pPr>
            <a:r>
              <a:rPr lang="uk-UA" dirty="0" smtClean="0"/>
              <a:t>		- поява </a:t>
            </a:r>
            <a:r>
              <a:rPr lang="uk-UA" dirty="0"/>
              <a:t>непередбачених ризиків</a:t>
            </a:r>
          </a:p>
          <a:p>
            <a:pPr marL="0" indent="0">
              <a:buNone/>
            </a:pPr>
            <a:r>
              <a:rPr lang="uk-UA" dirty="0" smtClean="0"/>
              <a:t>	● </a:t>
            </a:r>
            <a:r>
              <a:rPr lang="uk-UA" dirty="0"/>
              <a:t>Вимоги:</a:t>
            </a:r>
          </a:p>
          <a:p>
            <a:pPr marL="0" indent="0">
              <a:buNone/>
            </a:pPr>
            <a:r>
              <a:rPr lang="uk-UA" dirty="0" smtClean="0"/>
              <a:t>		- </a:t>
            </a:r>
            <a:r>
              <a:rPr lang="uk-UA" dirty="0"/>
              <a:t>в межах до завершення базового плану (далі </a:t>
            </a:r>
            <a:r>
              <a:rPr lang="uk-UA" dirty="0" smtClean="0"/>
              <a:t>- нові </a:t>
            </a:r>
            <a:r>
              <a:rPr lang="uk-UA" dirty="0"/>
              <a:t>проекти)</a:t>
            </a:r>
          </a:p>
          <a:p>
            <a:pPr marL="0" indent="0">
              <a:buNone/>
            </a:pPr>
            <a:r>
              <a:rPr lang="uk-UA" dirty="0" smtClean="0"/>
              <a:t>		- </a:t>
            </a:r>
            <a:r>
              <a:rPr lang="uk-UA" dirty="0"/>
              <a:t>ініціатор сам фінансує дослідження </a:t>
            </a:r>
            <a:r>
              <a:rPr lang="uk-UA" dirty="0" smtClean="0"/>
              <a:t>зміни (</a:t>
            </a:r>
            <a:r>
              <a:rPr lang="uk-UA" dirty="0"/>
              <a:t>в</a:t>
            </a:r>
            <a:r>
              <a:rPr lang="uk-UA" dirty="0" smtClean="0"/>
              <a:t>изначення </a:t>
            </a:r>
            <a:r>
              <a:rPr lang="uk-UA" dirty="0"/>
              <a:t>часу і вартості змін)</a:t>
            </a:r>
          </a:p>
          <a:p>
            <a:pPr marL="0" indent="0">
              <a:buNone/>
            </a:pPr>
            <a:r>
              <a:rPr lang="uk-UA" dirty="0" smtClean="0"/>
              <a:t>		- </a:t>
            </a:r>
            <a:r>
              <a:rPr lang="uk-UA" dirty="0"/>
              <a:t>включає всі етапи проекту (оцінка, обґрунтування, ...</a:t>
            </a:r>
          </a:p>
        </p:txBody>
      </p:sp>
    </p:spTree>
    <p:extLst>
      <p:ext uri="{BB962C8B-B14F-4D97-AF65-F5344CB8AC3E}">
        <p14:creationId xmlns:p14="http://schemas.microsoft.com/office/powerpoint/2010/main" val="431885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Висновок: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/>
          </a:p>
          <a:p>
            <a:pPr marL="0" indent="0">
              <a:buNone/>
            </a:pPr>
            <a:r>
              <a:rPr lang="uk-UA" dirty="0"/>
              <a:t>● Розглянуто основні завдання </a:t>
            </a:r>
            <a:r>
              <a:rPr lang="uk-UA" dirty="0" smtClean="0"/>
              <a:t>управління вмістом</a:t>
            </a:r>
            <a:endParaRPr lang="uk-UA" dirty="0"/>
          </a:p>
          <a:p>
            <a:pPr marL="0" indent="0">
              <a:buNone/>
            </a:pPr>
            <a:r>
              <a:rPr lang="uk-UA" dirty="0"/>
              <a:t>● Розглянуто основні етапи </a:t>
            </a:r>
            <a:r>
              <a:rPr lang="uk-UA" dirty="0" smtClean="0"/>
              <a:t>ініціації проекту</a:t>
            </a:r>
            <a:endParaRPr lang="uk-UA" dirty="0"/>
          </a:p>
          <a:p>
            <a:pPr marL="0" indent="0">
              <a:buNone/>
            </a:pPr>
            <a:r>
              <a:rPr lang="uk-UA" dirty="0"/>
              <a:t>● Розглянуто побудову і </a:t>
            </a:r>
            <a:r>
              <a:rPr lang="uk-UA" dirty="0" smtClean="0"/>
              <a:t>використання ІСР </a:t>
            </a:r>
            <a:r>
              <a:rPr lang="uk-UA" dirty="0"/>
              <a:t>(</a:t>
            </a:r>
            <a:r>
              <a:rPr lang="en-US" dirty="0"/>
              <a:t>WBS)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030069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Література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 smtClean="0"/>
              <a:t>● </a:t>
            </a:r>
            <a:r>
              <a:rPr lang="uk-UA" dirty="0"/>
              <a:t>Керівництво до зводу знань з управління проектами (</a:t>
            </a:r>
            <a:r>
              <a:rPr lang="en-US" dirty="0" smtClean="0"/>
              <a:t>Guide</a:t>
            </a:r>
            <a:r>
              <a:rPr lang="uk-UA" dirty="0" smtClean="0"/>
              <a:t> </a:t>
            </a:r>
            <a:r>
              <a:rPr lang="en-US" dirty="0" smtClean="0"/>
              <a:t>to </a:t>
            </a:r>
            <a:r>
              <a:rPr lang="en-US" dirty="0"/>
              <a:t>the Project Management Body of Knowledge). PMI, 2004</a:t>
            </a:r>
          </a:p>
          <a:p>
            <a:pPr marL="0" indent="0">
              <a:buNone/>
            </a:pPr>
            <a:r>
              <a:rPr lang="en-US" dirty="0"/>
              <a:t>● </a:t>
            </a:r>
            <a:r>
              <a:rPr lang="uk-UA" dirty="0" err="1"/>
              <a:t>М.Ньюел</a:t>
            </a:r>
            <a:r>
              <a:rPr lang="uk-UA" dirty="0"/>
              <a:t> Управління проектами для </a:t>
            </a:r>
            <a:r>
              <a:rPr lang="uk-UA" dirty="0" smtClean="0"/>
              <a:t>професіоналів. Керівництво </a:t>
            </a:r>
            <a:r>
              <a:rPr lang="uk-UA" dirty="0"/>
              <a:t>з підготовки до здачі </a:t>
            </a:r>
            <a:r>
              <a:rPr lang="uk-UA" dirty="0" smtClean="0"/>
              <a:t>сертифікаційного іспиту </a:t>
            </a:r>
            <a:r>
              <a:rPr lang="en-US" dirty="0"/>
              <a:t>PMP. </a:t>
            </a:r>
            <a:r>
              <a:rPr lang="uk-UA" dirty="0" err="1"/>
              <a:t>Кудіц</a:t>
            </a:r>
            <a:r>
              <a:rPr lang="uk-UA" dirty="0"/>
              <a:t>-Образ, Москва, 2006</a:t>
            </a:r>
          </a:p>
          <a:p>
            <a:pPr marL="0" indent="0">
              <a:buNone/>
            </a:pPr>
            <a:r>
              <a:rPr lang="uk-UA" dirty="0"/>
              <a:t>● </a:t>
            </a:r>
            <a:r>
              <a:rPr lang="en-US" dirty="0"/>
              <a:t>Guide to the Software Engineering Body of Knowledge. A </a:t>
            </a:r>
            <a:r>
              <a:rPr lang="en-US" dirty="0" smtClean="0"/>
              <a:t>project</a:t>
            </a:r>
            <a:r>
              <a:rPr lang="uk-UA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the IEEE Computer Society Professional Practices </a:t>
            </a:r>
            <a:r>
              <a:rPr lang="en-US" dirty="0" smtClean="0"/>
              <a:t>Committee,</a:t>
            </a:r>
            <a:r>
              <a:rPr lang="uk-UA" dirty="0" smtClean="0"/>
              <a:t> </a:t>
            </a:r>
            <a:r>
              <a:rPr lang="en-US" dirty="0" smtClean="0"/>
              <a:t>2004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922120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Наступна тема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Управління термінами проекту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54979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Цілі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Правильне визначення меж проекту для його успішного завершення</a:t>
            </a:r>
          </a:p>
          <a:p>
            <a:r>
              <a:rPr lang="uk-UA" dirty="0" smtClean="0"/>
              <a:t>Узгодження бачення замовника і команди (а не маркетингового відділу)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63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Ініціація проекту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uk-UA" dirty="0"/>
              <a:t>● </a:t>
            </a:r>
            <a:r>
              <a:rPr lang="uk-UA" dirty="0" smtClean="0"/>
              <a:t>Статут </a:t>
            </a:r>
            <a:r>
              <a:rPr lang="uk-UA" dirty="0"/>
              <a:t>- офіційний початок </a:t>
            </a:r>
            <a:r>
              <a:rPr lang="uk-UA" dirty="0" smtClean="0"/>
              <a:t>проекту (складає </a:t>
            </a:r>
            <a:r>
              <a:rPr lang="uk-UA" dirty="0"/>
              <a:t>менеджер, </a:t>
            </a:r>
            <a:r>
              <a:rPr lang="uk-UA" dirty="0" smtClean="0"/>
              <a:t>стверджує керівник </a:t>
            </a:r>
            <a:r>
              <a:rPr lang="uk-UA" dirty="0"/>
              <a:t>або замовник)</a:t>
            </a:r>
          </a:p>
          <a:p>
            <a:pPr marL="0" indent="0">
              <a:buNone/>
            </a:pPr>
            <a:r>
              <a:rPr lang="uk-UA" dirty="0" smtClean="0"/>
              <a:t>	● цілі </a:t>
            </a:r>
            <a:r>
              <a:rPr lang="uk-UA" dirty="0"/>
              <a:t>та назва проекту</a:t>
            </a:r>
          </a:p>
          <a:p>
            <a:pPr marL="0" indent="0">
              <a:buNone/>
            </a:pPr>
            <a:r>
              <a:rPr lang="uk-UA" dirty="0" smtClean="0"/>
              <a:t>	● </a:t>
            </a:r>
            <a:r>
              <a:rPr lang="uk-UA" dirty="0"/>
              <a:t>економічне обґрунтування</a:t>
            </a:r>
          </a:p>
          <a:p>
            <a:pPr marL="0" indent="0">
              <a:buNone/>
            </a:pPr>
            <a:r>
              <a:rPr lang="uk-UA" dirty="0" smtClean="0"/>
              <a:t>	● </a:t>
            </a:r>
            <a:r>
              <a:rPr lang="uk-UA" dirty="0"/>
              <a:t>потреби і очікування учасників</a:t>
            </a:r>
          </a:p>
          <a:p>
            <a:pPr marL="0" indent="0">
              <a:buNone/>
            </a:pPr>
            <a:r>
              <a:rPr lang="uk-UA" dirty="0" smtClean="0"/>
              <a:t>	● </a:t>
            </a:r>
            <a:r>
              <a:rPr lang="uk-UA" dirty="0"/>
              <a:t>ескіз розкладу і бюджету</a:t>
            </a:r>
          </a:p>
          <a:p>
            <a:pPr marL="0" indent="0">
              <a:buNone/>
            </a:pPr>
            <a:r>
              <a:rPr lang="uk-UA" dirty="0" smtClean="0"/>
              <a:t>	● допущення </a:t>
            </a:r>
            <a:r>
              <a:rPr lang="uk-UA" dirty="0"/>
              <a:t>і обмеження</a:t>
            </a:r>
          </a:p>
          <a:p>
            <a:pPr marL="0" indent="0">
              <a:buNone/>
            </a:pPr>
            <a:r>
              <a:rPr lang="uk-UA" dirty="0" smtClean="0"/>
              <a:t>		- </a:t>
            </a:r>
            <a:r>
              <a:rPr lang="uk-UA" dirty="0"/>
              <a:t>обмеження (на вибір варіантів) і </a:t>
            </a:r>
            <a:r>
              <a:rPr lang="uk-UA" dirty="0" smtClean="0"/>
              <a:t>допущення (наявність </a:t>
            </a:r>
            <a:r>
              <a:rPr lang="uk-UA" dirty="0"/>
              <a:t>ресурсів, дати поставок, ...)</a:t>
            </a:r>
          </a:p>
          <a:p>
            <a:pPr marL="0" indent="0">
              <a:buNone/>
            </a:pPr>
            <a:r>
              <a:rPr lang="uk-UA" dirty="0" smtClean="0"/>
              <a:t>● </a:t>
            </a:r>
            <a:r>
              <a:rPr lang="uk-UA" dirty="0"/>
              <a:t>Методи вибору (методи для </a:t>
            </a:r>
            <a:r>
              <a:rPr lang="uk-UA" dirty="0" smtClean="0"/>
              <a:t>обґрунтування рішень </a:t>
            </a:r>
            <a:r>
              <a:rPr lang="uk-UA" dirty="0"/>
              <a:t>на різних етапах виконання)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5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Бажано розглянути…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4" y="1524000"/>
            <a:ext cx="9313326" cy="5200650"/>
          </a:xfrm>
        </p:spPr>
        <p:txBody>
          <a:bodyPr numCol="2">
            <a:normAutofit/>
          </a:bodyPr>
          <a:lstStyle/>
          <a:p>
            <a:r>
              <a:rPr lang="uk-UA" dirty="0" smtClean="0"/>
              <a:t>Вміст роботи (</a:t>
            </a:r>
            <a:r>
              <a:rPr lang="en-US" dirty="0" smtClean="0"/>
              <a:t>statement of work, SOW</a:t>
            </a:r>
            <a:r>
              <a:rPr lang="uk-UA" dirty="0" smtClean="0"/>
              <a:t>)</a:t>
            </a:r>
            <a:endParaRPr lang="en-US" dirty="0" smtClean="0"/>
          </a:p>
          <a:p>
            <a:pPr lvl="1"/>
            <a:r>
              <a:rPr lang="uk-UA" dirty="0" err="1" smtClean="0"/>
              <a:t>тех.завдання</a:t>
            </a:r>
            <a:r>
              <a:rPr lang="uk-UA" dirty="0" smtClean="0"/>
              <a:t>, декларація про роботи</a:t>
            </a:r>
          </a:p>
          <a:p>
            <a:r>
              <a:rPr lang="uk-UA" dirty="0" smtClean="0"/>
              <a:t>Ділова необхідність (</a:t>
            </a:r>
            <a:r>
              <a:rPr lang="en-US" dirty="0" smtClean="0"/>
              <a:t>business need</a:t>
            </a:r>
            <a:r>
              <a:rPr lang="uk-UA" dirty="0" smtClean="0"/>
              <a:t>)</a:t>
            </a:r>
            <a:endParaRPr lang="en-US" dirty="0" smtClean="0"/>
          </a:p>
          <a:p>
            <a:r>
              <a:rPr lang="uk-UA" dirty="0" smtClean="0"/>
              <a:t>Опис змісту (</a:t>
            </a:r>
            <a:r>
              <a:rPr lang="en-US" dirty="0" smtClean="0"/>
              <a:t>scope description</a:t>
            </a:r>
            <a:r>
              <a:rPr lang="uk-UA" dirty="0" smtClean="0"/>
              <a:t>)</a:t>
            </a:r>
            <a:endParaRPr lang="en-US" dirty="0" smtClean="0"/>
          </a:p>
          <a:p>
            <a:pPr lvl="1"/>
            <a:r>
              <a:rPr lang="uk-UA" dirty="0" smtClean="0"/>
              <a:t>декларація вимог для подальшої деталізації</a:t>
            </a:r>
            <a:endParaRPr lang="en-US" dirty="0" smtClean="0"/>
          </a:p>
          <a:p>
            <a:r>
              <a:rPr lang="uk-UA" dirty="0" smtClean="0"/>
              <a:t>Фактори середовища та організації</a:t>
            </a:r>
          </a:p>
          <a:p>
            <a:pPr lvl="1"/>
            <a:r>
              <a:rPr lang="uk-UA" dirty="0" smtClean="0"/>
              <a:t>становище навколо проекту</a:t>
            </a:r>
          </a:p>
          <a:p>
            <a:pPr lvl="1"/>
            <a:r>
              <a:rPr lang="uk-UA" dirty="0" smtClean="0"/>
              <a:t>оцінка інформаційно-керованих систем</a:t>
            </a:r>
          </a:p>
          <a:p>
            <a:pPr lvl="1"/>
            <a:r>
              <a:rPr lang="uk-UA" dirty="0" smtClean="0"/>
              <a:t>оцінка толерантності ризику</a:t>
            </a:r>
          </a:p>
          <a:p>
            <a:pPr lvl="1"/>
            <a:r>
              <a:rPr lang="uk-UA" dirty="0" smtClean="0"/>
              <a:t>управління кадрами</a:t>
            </a:r>
          </a:p>
          <a:p>
            <a:r>
              <a:rPr lang="uk-UA" dirty="0" smtClean="0"/>
              <a:t>Активи організаційного процесу</a:t>
            </a:r>
          </a:p>
          <a:p>
            <a:pPr lvl="1"/>
            <a:r>
              <a:rPr lang="uk-UA" dirty="0" smtClean="0"/>
              <a:t>стандарти, процедури, знання</a:t>
            </a:r>
          </a:p>
          <a:p>
            <a:pPr lvl="1"/>
            <a:r>
              <a:rPr lang="uk-UA" dirty="0" smtClean="0"/>
              <a:t>політики комунікацій  і звітів</a:t>
            </a:r>
          </a:p>
          <a:p>
            <a:r>
              <a:rPr lang="uk-UA" dirty="0" smtClean="0"/>
              <a:t>Процедура управління змінами (змісту, бюджету і термінів)</a:t>
            </a:r>
          </a:p>
          <a:p>
            <a:r>
              <a:rPr lang="uk-UA" dirty="0" smtClean="0"/>
              <a:t>Процедура управління ризиками</a:t>
            </a:r>
          </a:p>
          <a:p>
            <a:r>
              <a:rPr lang="uk-UA" dirty="0" smtClean="0"/>
              <a:t>Бази знань організацій</a:t>
            </a:r>
          </a:p>
          <a:p>
            <a:pPr lvl="1"/>
            <a:r>
              <a:rPr lang="uk-UA" dirty="0" smtClean="0"/>
              <a:t>статистка</a:t>
            </a:r>
          </a:p>
          <a:p>
            <a:pPr lvl="1"/>
            <a:r>
              <a:rPr lang="uk-UA" dirty="0" smtClean="0"/>
              <a:t>фінансова інформація</a:t>
            </a:r>
          </a:p>
          <a:p>
            <a:pPr lvl="1"/>
            <a:r>
              <a:rPr lang="uk-UA" dirty="0" smtClean="0"/>
              <a:t>історія</a:t>
            </a:r>
          </a:p>
          <a:p>
            <a:pPr lvl="1"/>
            <a:r>
              <a:rPr lang="uk-UA" dirty="0" smtClean="0"/>
              <a:t>ризики</a:t>
            </a:r>
          </a:p>
          <a:p>
            <a:pPr lvl="1"/>
            <a:r>
              <a:rPr lang="uk-UA" dirty="0" smtClean="0"/>
              <a:t>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82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Побудова попередніх планів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uk-UA" dirty="0" smtClean="0"/>
              <a:t>Визначення</a:t>
            </a:r>
            <a:r>
              <a:rPr lang="ru-RU" dirty="0" smtClean="0"/>
              <a:t> </a:t>
            </a:r>
            <a:r>
              <a:rPr lang="uk-UA" dirty="0" smtClean="0"/>
              <a:t>учасників</a:t>
            </a:r>
            <a:r>
              <a:rPr lang="ru-RU" dirty="0" smtClean="0"/>
              <a:t> проекту</a:t>
            </a:r>
            <a:br>
              <a:rPr lang="ru-RU" dirty="0" smtClean="0"/>
            </a:br>
            <a:r>
              <a:rPr lang="ru-RU" dirty="0" smtClean="0"/>
              <a:t>	● </a:t>
            </a:r>
            <a:r>
              <a:rPr lang="uk-UA" dirty="0" smtClean="0"/>
              <a:t>наприклад</a:t>
            </a:r>
            <a:r>
              <a:rPr lang="ru-RU" dirty="0" smtClean="0"/>
              <a:t>, </a:t>
            </a:r>
            <a:r>
              <a:rPr lang="ru-RU" dirty="0" err="1"/>
              <a:t>картки</a:t>
            </a:r>
            <a:r>
              <a:rPr lang="ru-RU" dirty="0"/>
              <a:t> </a:t>
            </a:r>
            <a:r>
              <a:rPr lang="ru-RU" dirty="0" err="1" smtClean="0"/>
              <a:t>Кроуфорда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	 </a:t>
            </a:r>
            <a:r>
              <a:rPr lang="ru-RU" dirty="0" err="1"/>
              <a:t>обдумування</a:t>
            </a:r>
            <a:r>
              <a:rPr lang="ru-RU" dirty="0"/>
              <a:t> по 1 </a:t>
            </a:r>
            <a:r>
              <a:rPr lang="ru-RU" dirty="0" err="1"/>
              <a:t>хвилині</a:t>
            </a:r>
            <a:r>
              <a:rPr lang="ru-RU" dirty="0"/>
              <a:t>, заборона на повтори</a:t>
            </a:r>
            <a:r>
              <a:rPr lang="ru-RU" dirty="0" smtClean="0"/>
              <a:t>,</a:t>
            </a:r>
            <a:br>
              <a:rPr lang="ru-RU" dirty="0" smtClean="0"/>
            </a:br>
            <a:r>
              <a:rPr lang="ru-RU" dirty="0" smtClean="0"/>
              <a:t>		"</a:t>
            </a:r>
            <a:r>
              <a:rPr lang="ru-RU" dirty="0" err="1"/>
              <a:t>Найбільш</a:t>
            </a:r>
            <a:r>
              <a:rPr lang="ru-RU" dirty="0"/>
              <a:t> </a:t>
            </a:r>
            <a:r>
              <a:rPr lang="ru-RU" dirty="0" err="1"/>
              <a:t>важливий</a:t>
            </a:r>
            <a:r>
              <a:rPr lang="ru-RU" dirty="0"/>
              <a:t> </a:t>
            </a:r>
            <a:r>
              <a:rPr lang="ru-RU" dirty="0" err="1"/>
              <a:t>учасник</a:t>
            </a:r>
            <a:r>
              <a:rPr lang="ru-RU" dirty="0"/>
              <a:t>?" - 10 </a:t>
            </a:r>
            <a:r>
              <a:rPr lang="ru-RU" dirty="0" smtClean="0"/>
              <a:t>раз</a:t>
            </a:r>
          </a:p>
          <a:p>
            <a:pPr>
              <a:buFont typeface="+mj-lt"/>
              <a:buAutoNum type="arabicPeriod"/>
            </a:pPr>
            <a:r>
              <a:rPr lang="ru-RU" dirty="0" err="1" smtClean="0"/>
              <a:t>Вміст</a:t>
            </a:r>
            <a:r>
              <a:rPr lang="ru-RU" dirty="0" smtClean="0"/>
              <a:t> </a:t>
            </a:r>
            <a:r>
              <a:rPr lang="uk-UA" dirty="0" smtClean="0"/>
              <a:t>проекту</a:t>
            </a:r>
          </a:p>
          <a:p>
            <a:pPr marL="0" indent="0">
              <a:buNone/>
            </a:pPr>
            <a:r>
              <a:rPr lang="ru-RU" dirty="0" smtClean="0"/>
              <a:t>● </a:t>
            </a:r>
            <a:r>
              <a:rPr lang="ru-RU" dirty="0" err="1" smtClean="0"/>
              <a:t>цілі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● план</a:t>
            </a:r>
          </a:p>
          <a:p>
            <a:pPr marL="0" indent="0">
              <a:buNone/>
            </a:pPr>
            <a:r>
              <a:rPr lang="ru-RU" dirty="0" smtClean="0"/>
              <a:t>● бюджет</a:t>
            </a:r>
          </a:p>
          <a:p>
            <a:pPr marL="0" indent="0">
              <a:buNone/>
            </a:pPr>
            <a:r>
              <a:rPr lang="ru-RU" dirty="0" smtClean="0"/>
              <a:t>● </a:t>
            </a:r>
            <a:r>
              <a:rPr lang="ru-RU" dirty="0" err="1" smtClean="0"/>
              <a:t>розклад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69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Ціноутворення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 smtClean="0"/>
              <a:t>● </a:t>
            </a:r>
            <a:r>
              <a:rPr lang="uk-UA" dirty="0"/>
              <a:t>Ціна (</a:t>
            </a:r>
            <a:r>
              <a:rPr lang="en-US" dirty="0"/>
              <a:t>price) - </a:t>
            </a:r>
            <a:r>
              <a:rPr lang="uk-UA" dirty="0"/>
              <a:t>отримують виконавці </a:t>
            </a:r>
            <a:r>
              <a:rPr lang="uk-UA" dirty="0" smtClean="0"/>
              <a:t>від замовника</a:t>
            </a:r>
            <a:endParaRPr lang="uk-UA" dirty="0"/>
          </a:p>
          <a:p>
            <a:pPr marL="0" indent="0">
              <a:buNone/>
            </a:pPr>
            <a:r>
              <a:rPr lang="uk-UA" dirty="0" smtClean="0"/>
              <a:t>● </a:t>
            </a:r>
            <a:r>
              <a:rPr lang="uk-UA" dirty="0"/>
              <a:t>Вартість (</a:t>
            </a:r>
            <a:r>
              <a:rPr lang="en-US" dirty="0"/>
              <a:t>cost) - </a:t>
            </a:r>
            <a:r>
              <a:rPr lang="uk-UA" dirty="0"/>
              <a:t>обсяг </a:t>
            </a:r>
            <a:r>
              <a:rPr lang="uk-UA" dirty="0" smtClean="0"/>
              <a:t>витрачених ресурсів</a:t>
            </a:r>
            <a:endParaRPr lang="uk-UA" dirty="0"/>
          </a:p>
          <a:p>
            <a:pPr marL="0" indent="0">
              <a:buNone/>
            </a:pPr>
            <a:r>
              <a:rPr lang="uk-UA" dirty="0"/>
              <a:t>● Прибуток = Ціна - Вартість =&gt; беремося </a:t>
            </a:r>
            <a:r>
              <a:rPr lang="uk-UA" dirty="0" smtClean="0"/>
              <a:t>за проект</a:t>
            </a:r>
            <a:r>
              <a:rPr lang="uk-UA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4566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Ціноутворення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 smtClean="0"/>
              <a:t>● Ціна </a:t>
            </a:r>
            <a:r>
              <a:rPr lang="uk-UA" dirty="0"/>
              <a:t>=?</a:t>
            </a:r>
          </a:p>
          <a:p>
            <a:pPr marL="457200" lvl="1" indent="0">
              <a:buNone/>
            </a:pPr>
            <a:r>
              <a:rPr lang="uk-UA" dirty="0"/>
              <a:t>● відчувається покупцем цінність</a:t>
            </a:r>
          </a:p>
          <a:p>
            <a:pPr marL="0" indent="0">
              <a:buNone/>
            </a:pPr>
            <a:r>
              <a:rPr lang="uk-UA" dirty="0" smtClean="0"/>
              <a:t>	● </a:t>
            </a:r>
            <a:r>
              <a:rPr lang="uk-UA" dirty="0"/>
              <a:t>максимум, що вибив відділ маркетингу</a:t>
            </a:r>
          </a:p>
          <a:p>
            <a:pPr marL="0" indent="0">
              <a:buNone/>
            </a:pPr>
            <a:r>
              <a:rPr lang="uk-UA" dirty="0" smtClean="0"/>
              <a:t>	● </a:t>
            </a:r>
            <a:r>
              <a:rPr lang="uk-UA" dirty="0"/>
              <a:t>вартість + х% (найгірший варіант!)</a:t>
            </a:r>
          </a:p>
          <a:p>
            <a:pPr marL="0" indent="0">
              <a:buNone/>
            </a:pPr>
            <a:r>
              <a:rPr lang="uk-UA" dirty="0" smtClean="0"/>
              <a:t>	● </a:t>
            </a:r>
            <a:r>
              <a:rPr lang="uk-UA" dirty="0"/>
              <a:t>...</a:t>
            </a:r>
          </a:p>
          <a:p>
            <a:pPr marL="0" indent="0">
              <a:buNone/>
            </a:pPr>
            <a:r>
              <a:rPr lang="uk-UA" dirty="0" smtClean="0"/>
              <a:t>	● </a:t>
            </a:r>
            <a:r>
              <a:rPr lang="uk-UA" dirty="0"/>
              <a:t>Завищення ціни =&gt; Завищення </a:t>
            </a:r>
            <a:r>
              <a:rPr lang="uk-UA" dirty="0" smtClean="0"/>
              <a:t>вартості (бюджету) </a:t>
            </a:r>
            <a:r>
              <a:rPr lang="uk-UA" dirty="0"/>
              <a:t>=&gt; Неефективність (прихована! </a:t>
            </a:r>
            <a:r>
              <a:rPr lang="uk-UA" dirty="0" smtClean="0"/>
              <a:t>до пори </a:t>
            </a:r>
            <a:r>
              <a:rPr lang="uk-UA" dirty="0"/>
              <a:t>...)</a:t>
            </a:r>
          </a:p>
        </p:txBody>
      </p:sp>
    </p:spTree>
    <p:extLst>
      <p:ext uri="{BB962C8B-B14F-4D97-AF65-F5344CB8AC3E}">
        <p14:creationId xmlns:p14="http://schemas.microsoft.com/office/powerpoint/2010/main" val="265608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Обґрунтування </a:t>
            </a:r>
            <a:r>
              <a:rPr lang="uk-UA" dirty="0"/>
              <a:t>проекту (</a:t>
            </a:r>
            <a:r>
              <a:rPr lang="en-US" dirty="0"/>
              <a:t>justification)</a:t>
            </a:r>
            <a:br>
              <a:rPr lang="en-US" dirty="0"/>
            </a:b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● </a:t>
            </a:r>
            <a:r>
              <a:rPr lang="uk-UA" dirty="0"/>
              <a:t>отримання прибутку</a:t>
            </a:r>
          </a:p>
          <a:p>
            <a:pPr marL="0" indent="0">
              <a:buNone/>
            </a:pPr>
            <a:r>
              <a:rPr lang="uk-UA" dirty="0"/>
              <a:t>● створення нового бізнесу</a:t>
            </a:r>
          </a:p>
          <a:p>
            <a:pPr marL="0" indent="0">
              <a:buNone/>
            </a:pPr>
            <a:r>
              <a:rPr lang="uk-UA" dirty="0"/>
              <a:t>● запит клієнта</a:t>
            </a:r>
          </a:p>
          <a:p>
            <a:pPr marL="0" indent="0">
              <a:buNone/>
            </a:pPr>
            <a:r>
              <a:rPr lang="uk-UA" dirty="0"/>
              <a:t>● вимоги урядових органів</a:t>
            </a:r>
          </a:p>
          <a:p>
            <a:pPr marL="0" indent="0">
              <a:buNone/>
            </a:pPr>
            <a:r>
              <a:rPr lang="uk-UA" dirty="0"/>
              <a:t>● соціальні </a:t>
            </a:r>
            <a:r>
              <a:rPr lang="uk-UA" dirty="0" smtClean="0"/>
              <a:t>потреби</a:t>
            </a:r>
          </a:p>
          <a:p>
            <a:pPr marL="0" indent="0">
              <a:buNone/>
            </a:pPr>
            <a:r>
              <a:rPr lang="uk-UA" dirty="0" smtClean="0"/>
              <a:t>●…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7822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323</TotalTime>
  <Words>636</Words>
  <Application>Microsoft Office PowerPoint</Application>
  <PresentationFormat>Widescreen</PresentationFormat>
  <Paragraphs>201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Century Gothic</vt:lpstr>
      <vt:lpstr>Wingdings 3</vt:lpstr>
      <vt:lpstr>Wisp</vt:lpstr>
      <vt:lpstr>Навчальний курс Основи управління проектами  Лекція 2 Управління вмістом проекту</vt:lpstr>
      <vt:lpstr>Зміст</vt:lpstr>
      <vt:lpstr>Цілі</vt:lpstr>
      <vt:lpstr>Ініціація проекту</vt:lpstr>
      <vt:lpstr>Бажано розглянути…</vt:lpstr>
      <vt:lpstr>Побудова попередніх планів</vt:lpstr>
      <vt:lpstr>Ціноутворення</vt:lpstr>
      <vt:lpstr>Ціноутворення</vt:lpstr>
      <vt:lpstr>Обґрунтування проекту (justification) </vt:lpstr>
      <vt:lpstr>Методи обґрунтування (1/3)</vt:lpstr>
      <vt:lpstr>Методи обґрунтування (2/3)</vt:lpstr>
      <vt:lpstr>Методи обґрунтування (3/3) </vt:lpstr>
      <vt:lpstr>Ієрархічна структура робіт  (ІСР, WBS -Work Breakdown Structure)  </vt:lpstr>
      <vt:lpstr>Work Breakdown Structure (WBS) </vt:lpstr>
      <vt:lpstr>Приклад WBS (PMBOK)</vt:lpstr>
      <vt:lpstr>Вміст проекту</vt:lpstr>
      <vt:lpstr>Базовий план вмісту </vt:lpstr>
      <vt:lpstr>Вимоги до базового плану вмісту </vt:lpstr>
      <vt:lpstr>Уточнення WBS </vt:lpstr>
      <vt:lpstr>Інші структури декомпозиції проекту</vt:lpstr>
      <vt:lpstr>Управління змінами </vt:lpstr>
      <vt:lpstr>Висновок:</vt:lpstr>
      <vt:lpstr>Література</vt:lpstr>
      <vt:lpstr>Наступна тема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Sofiia Skrut</dc:creator>
  <cp:lastModifiedBy>Sofiia Skrut</cp:lastModifiedBy>
  <cp:revision>23</cp:revision>
  <dcterms:created xsi:type="dcterms:W3CDTF">2019-09-18T18:37:27Z</dcterms:created>
  <dcterms:modified xsi:type="dcterms:W3CDTF">2019-09-22T19:27:29Z</dcterms:modified>
</cp:coreProperties>
</file>