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9" r:id="rId3"/>
    <p:sldId id="302" r:id="rId4"/>
    <p:sldId id="257" r:id="rId5"/>
    <p:sldId id="298" r:id="rId6"/>
    <p:sldId id="258" r:id="rId7"/>
    <p:sldId id="260" r:id="rId8"/>
    <p:sldId id="293" r:id="rId9"/>
    <p:sldId id="296" r:id="rId10"/>
    <p:sldId id="301" r:id="rId11"/>
    <p:sldId id="303" r:id="rId12"/>
    <p:sldId id="294" r:id="rId13"/>
    <p:sldId id="300" r:id="rId14"/>
    <p:sldId id="295" r:id="rId15"/>
    <p:sldId id="297" r:id="rId16"/>
    <p:sldId id="261" r:id="rId17"/>
    <p:sldId id="299" r:id="rId18"/>
    <p:sldId id="292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7335C5-1B79-E65B-2E7B-06D657022A2D}" v="14" dt="2023-05-15T16:32:37.300"/>
    <p1510:client id="{89198D6A-F2D8-4365-A83A-1D2868E7801E}" v="3" dt="2023-05-16T07:36:46.523"/>
    <p1510:client id="{8E512138-7AE5-A894-3992-3B6C4D19A2B8}" v="22" dt="2023-05-15T14:08:55.770"/>
    <p1510:client id="{94FEB4CD-B9A5-7C7C-09D9-249F0AAACB03}" v="2" dt="2023-05-14T18:18:35.398"/>
    <p1510:client id="{BC2956F4-F9D3-4C85-A1E0-5F85EAEA37D0}" v="8" dt="2023-05-14T19:54:11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2" autoAdjust="0"/>
    <p:restoredTop sz="81163" autoAdjust="0"/>
  </p:normalViewPr>
  <p:slideViewPr>
    <p:cSldViewPr snapToGrid="0">
      <p:cViewPr varScale="1">
        <p:scale>
          <a:sx n="86" d="100"/>
          <a:sy n="86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is" userId="c510c42a-ef8c-4312-9c40-97e00ecaefad" providerId="ADAL" clId="{BC2956F4-F9D3-4C85-A1E0-5F85EAEA37D0}"/>
    <pc:docChg chg="custSel modSld">
      <pc:chgData name="Anais" userId="c510c42a-ef8c-4312-9c40-97e00ecaefad" providerId="ADAL" clId="{BC2956F4-F9D3-4C85-A1E0-5F85EAEA37D0}" dt="2023-05-14T23:41:48.677" v="540" actId="14100"/>
      <pc:docMkLst>
        <pc:docMk/>
      </pc:docMkLst>
      <pc:sldChg chg="addSp delSp modSp mod modNotesTx">
        <pc:chgData name="Anais" userId="c510c42a-ef8c-4312-9c40-97e00ecaefad" providerId="ADAL" clId="{BC2956F4-F9D3-4C85-A1E0-5F85EAEA37D0}" dt="2023-05-14T20:05:11.907" v="529" actId="20577"/>
        <pc:sldMkLst>
          <pc:docMk/>
          <pc:sldMk cId="2069209328" sldId="295"/>
        </pc:sldMkLst>
        <pc:spChg chg="add mod">
          <ac:chgData name="Anais" userId="c510c42a-ef8c-4312-9c40-97e00ecaefad" providerId="ADAL" clId="{BC2956F4-F9D3-4C85-A1E0-5F85EAEA37D0}" dt="2023-05-14T19:56:09.132" v="252" actId="14100"/>
          <ac:spMkLst>
            <pc:docMk/>
            <pc:sldMk cId="2069209328" sldId="295"/>
            <ac:spMk id="8" creationId="{EF822112-73BF-4C78-EF1F-D69BFDD6A088}"/>
          </ac:spMkLst>
        </pc:spChg>
        <pc:spChg chg="add mod">
          <ac:chgData name="Anais" userId="c510c42a-ef8c-4312-9c40-97e00ecaefad" providerId="ADAL" clId="{BC2956F4-F9D3-4C85-A1E0-5F85EAEA37D0}" dt="2023-05-14T19:54:32.019" v="237" actId="14100"/>
          <ac:spMkLst>
            <pc:docMk/>
            <pc:sldMk cId="2069209328" sldId="295"/>
            <ac:spMk id="9" creationId="{BBBF6BD2-7F1F-0EEC-EB63-ED6E937D7BD8}"/>
          </ac:spMkLst>
        </pc:spChg>
        <pc:picChg chg="mod ord">
          <ac:chgData name="Anais" userId="c510c42a-ef8c-4312-9c40-97e00ecaefad" providerId="ADAL" clId="{BC2956F4-F9D3-4C85-A1E0-5F85EAEA37D0}" dt="2023-05-14T19:55:51.020" v="247" actId="167"/>
          <ac:picMkLst>
            <pc:docMk/>
            <pc:sldMk cId="2069209328" sldId="295"/>
            <ac:picMk id="3" creationId="{FE882823-C6C8-9F6F-8B99-930839E37C41}"/>
          </ac:picMkLst>
        </pc:picChg>
        <pc:picChg chg="add del mod">
          <ac:chgData name="Anais" userId="c510c42a-ef8c-4312-9c40-97e00ecaefad" providerId="ADAL" clId="{BC2956F4-F9D3-4C85-A1E0-5F85EAEA37D0}" dt="2023-05-14T19:53:20.229" v="217" actId="478"/>
          <ac:picMkLst>
            <pc:docMk/>
            <pc:sldMk cId="2069209328" sldId="295"/>
            <ac:picMk id="5" creationId="{9DA2F8DB-B4A1-8583-136C-47D02E79E30A}"/>
          </ac:picMkLst>
        </pc:picChg>
        <pc:picChg chg="add del mod">
          <ac:chgData name="Anais" userId="c510c42a-ef8c-4312-9c40-97e00ecaefad" providerId="ADAL" clId="{BC2956F4-F9D3-4C85-A1E0-5F85EAEA37D0}" dt="2023-05-14T19:55:27.975" v="238" actId="478"/>
          <ac:picMkLst>
            <pc:docMk/>
            <pc:sldMk cId="2069209328" sldId="295"/>
            <ac:picMk id="7" creationId="{D0690AA2-CC1F-C40F-B66E-568E0CA62B36}"/>
          </ac:picMkLst>
        </pc:picChg>
        <pc:picChg chg="add mod ord">
          <ac:chgData name="Anais" userId="c510c42a-ef8c-4312-9c40-97e00ecaefad" providerId="ADAL" clId="{BC2956F4-F9D3-4C85-A1E0-5F85EAEA37D0}" dt="2023-05-14T19:55:46.338" v="246" actId="167"/>
          <ac:picMkLst>
            <pc:docMk/>
            <pc:sldMk cId="2069209328" sldId="295"/>
            <ac:picMk id="11" creationId="{40308E53-8579-340A-7B2A-98447DF03651}"/>
          </ac:picMkLst>
        </pc:picChg>
      </pc:sldChg>
      <pc:sldChg chg="addSp delSp modSp mod">
        <pc:chgData name="Anais" userId="c510c42a-ef8c-4312-9c40-97e00ecaefad" providerId="ADAL" clId="{BC2956F4-F9D3-4C85-A1E0-5F85EAEA37D0}" dt="2023-05-14T23:41:48.677" v="540" actId="14100"/>
        <pc:sldMkLst>
          <pc:docMk/>
          <pc:sldMk cId="2202517599" sldId="297"/>
        </pc:sldMkLst>
        <pc:spChg chg="del">
          <ac:chgData name="Anais" userId="c510c42a-ef8c-4312-9c40-97e00ecaefad" providerId="ADAL" clId="{BC2956F4-F9D3-4C85-A1E0-5F85EAEA37D0}" dt="2023-05-14T23:41:30.519" v="534" actId="478"/>
          <ac:spMkLst>
            <pc:docMk/>
            <pc:sldMk cId="2202517599" sldId="297"/>
            <ac:spMk id="4" creationId="{17417F23-6F3D-6911-A917-DD4B2C3D4146}"/>
          </ac:spMkLst>
        </pc:spChg>
        <pc:spChg chg="del">
          <ac:chgData name="Anais" userId="c510c42a-ef8c-4312-9c40-97e00ecaefad" providerId="ADAL" clId="{BC2956F4-F9D3-4C85-A1E0-5F85EAEA37D0}" dt="2023-05-14T23:41:17.181" v="530" actId="478"/>
          <ac:spMkLst>
            <pc:docMk/>
            <pc:sldMk cId="2202517599" sldId="297"/>
            <ac:spMk id="5" creationId="{58B4D034-FE87-741F-1B50-763DB3939746}"/>
          </ac:spMkLst>
        </pc:spChg>
        <pc:picChg chg="add mod">
          <ac:chgData name="Anais" userId="c510c42a-ef8c-4312-9c40-97e00ecaefad" providerId="ADAL" clId="{BC2956F4-F9D3-4C85-A1E0-5F85EAEA37D0}" dt="2023-05-14T23:41:48.677" v="540" actId="14100"/>
          <ac:picMkLst>
            <pc:docMk/>
            <pc:sldMk cId="2202517599" sldId="297"/>
            <ac:picMk id="3" creationId="{D301E334-B98E-044B-4D00-E9BAAC48FD67}"/>
          </ac:picMkLst>
        </pc:picChg>
      </pc:sldChg>
      <pc:sldChg chg="addSp modSp mod">
        <pc:chgData name="Anais" userId="c510c42a-ef8c-4312-9c40-97e00ecaefad" providerId="ADAL" clId="{BC2956F4-F9D3-4C85-A1E0-5F85EAEA37D0}" dt="2023-05-14T17:29:37.432" v="207" actId="1076"/>
        <pc:sldMkLst>
          <pc:docMk/>
          <pc:sldMk cId="1712891875" sldId="299"/>
        </pc:sldMkLst>
        <pc:spChg chg="add mod">
          <ac:chgData name="Anais" userId="c510c42a-ef8c-4312-9c40-97e00ecaefad" providerId="ADAL" clId="{BC2956F4-F9D3-4C85-A1E0-5F85EAEA37D0}" dt="2023-05-14T17:29:31.082" v="206" actId="1076"/>
          <ac:spMkLst>
            <pc:docMk/>
            <pc:sldMk cId="1712891875" sldId="299"/>
            <ac:spMk id="2" creationId="{3FBAF58C-7762-E90B-822E-3DA22A4BAD44}"/>
          </ac:spMkLst>
        </pc:spChg>
        <pc:spChg chg="mod">
          <ac:chgData name="Anais" userId="c510c42a-ef8c-4312-9c40-97e00ecaefad" providerId="ADAL" clId="{BC2956F4-F9D3-4C85-A1E0-5F85EAEA37D0}" dt="2023-05-14T17:29:37.432" v="207" actId="1076"/>
          <ac:spMkLst>
            <pc:docMk/>
            <pc:sldMk cId="1712891875" sldId="299"/>
            <ac:spMk id="4" creationId="{56CD7883-93DB-F5F5-A965-874E54C65F4F}"/>
          </ac:spMkLst>
        </pc:spChg>
      </pc:sldChg>
    </pc:docChg>
  </pc:docChgLst>
  <pc:docChgLst>
    <pc:chgData name="Anais Spire" userId="c510c42a-ef8c-4312-9c40-97e00ecaefad" providerId="ADAL" clId="{763C9622-BB30-46DA-B834-B5CBE33949E2}"/>
    <pc:docChg chg="undo custSel addSld modSld sldOrd">
      <pc:chgData name="Anais Spire" userId="c510c42a-ef8c-4312-9c40-97e00ecaefad" providerId="ADAL" clId="{763C9622-BB30-46DA-B834-B5CBE33949E2}" dt="2023-05-12T16:26:48.337" v="1126" actId="1076"/>
      <pc:docMkLst>
        <pc:docMk/>
      </pc:docMkLst>
      <pc:sldChg chg="modSp mod modNotesTx">
        <pc:chgData name="Anais Spire" userId="c510c42a-ef8c-4312-9c40-97e00ecaefad" providerId="ADAL" clId="{763C9622-BB30-46DA-B834-B5CBE33949E2}" dt="2023-05-12T16:26:48.337" v="1126" actId="1076"/>
        <pc:sldMkLst>
          <pc:docMk/>
          <pc:sldMk cId="692251897" sldId="256"/>
        </pc:sldMkLst>
        <pc:spChg chg="mod">
          <ac:chgData name="Anais Spire" userId="c510c42a-ef8c-4312-9c40-97e00ecaefad" providerId="ADAL" clId="{763C9622-BB30-46DA-B834-B5CBE33949E2}" dt="2023-05-12T16:26:48.337" v="1126" actId="1076"/>
          <ac:spMkLst>
            <pc:docMk/>
            <pc:sldMk cId="692251897" sldId="256"/>
            <ac:spMk id="4" creationId="{33BD7AB9-585D-BAE3-C5BE-31E54B19BA9F}"/>
          </ac:spMkLst>
        </pc:spChg>
      </pc:sldChg>
      <pc:sldChg chg="addSp delSp modSp mod modNotesTx">
        <pc:chgData name="Anais Spire" userId="c510c42a-ef8c-4312-9c40-97e00ecaefad" providerId="ADAL" clId="{763C9622-BB30-46DA-B834-B5CBE33949E2}" dt="2023-05-12T15:45:41.683" v="523" actId="20577"/>
        <pc:sldMkLst>
          <pc:docMk/>
          <pc:sldMk cId="3234391164" sldId="257"/>
        </pc:sldMkLst>
        <pc:spChg chg="add del mod">
          <ac:chgData name="Anais Spire" userId="c510c42a-ef8c-4312-9c40-97e00ecaefad" providerId="ADAL" clId="{763C9622-BB30-46DA-B834-B5CBE33949E2}" dt="2023-05-12T15:27:32.034" v="166" actId="478"/>
          <ac:spMkLst>
            <pc:docMk/>
            <pc:sldMk cId="3234391164" sldId="257"/>
            <ac:spMk id="3" creationId="{C23CE0FF-E964-34DE-4F03-907E40320DDF}"/>
          </ac:spMkLst>
        </pc:spChg>
        <pc:spChg chg="add mod">
          <ac:chgData name="Anais Spire" userId="c510c42a-ef8c-4312-9c40-97e00ecaefad" providerId="ADAL" clId="{763C9622-BB30-46DA-B834-B5CBE33949E2}" dt="2023-05-12T15:28:27.028" v="178" actId="20577"/>
          <ac:spMkLst>
            <pc:docMk/>
            <pc:sldMk cId="3234391164" sldId="257"/>
            <ac:spMk id="5" creationId="{E1775794-F332-E024-EC59-B6E7CF039C3D}"/>
          </ac:spMkLst>
        </pc:spChg>
        <pc:spChg chg="del mod">
          <ac:chgData name="Anais Spire" userId="c510c42a-ef8c-4312-9c40-97e00ecaefad" providerId="ADAL" clId="{763C9622-BB30-46DA-B834-B5CBE33949E2}" dt="2023-05-12T15:27:06.818" v="155" actId="478"/>
          <ac:spMkLst>
            <pc:docMk/>
            <pc:sldMk cId="3234391164" sldId="257"/>
            <ac:spMk id="6" creationId="{3D69E233-CEB8-EF01-C35F-E5FF8AA8C6E3}"/>
          </ac:spMkLst>
        </pc:spChg>
        <pc:spChg chg="mod">
          <ac:chgData name="Anais Spire" userId="c510c42a-ef8c-4312-9c40-97e00ecaefad" providerId="ADAL" clId="{763C9622-BB30-46DA-B834-B5CBE33949E2}" dt="2023-05-12T15:30:49.038" v="211" actId="1076"/>
          <ac:spMkLst>
            <pc:docMk/>
            <pc:sldMk cId="3234391164" sldId="257"/>
            <ac:spMk id="8" creationId="{AAF6BA5C-93B4-B523-831E-63F3A57924D1}"/>
          </ac:spMkLst>
        </pc:spChg>
      </pc:sldChg>
      <pc:sldChg chg="addSp delSp modSp mod modNotesTx">
        <pc:chgData name="Anais Spire" userId="c510c42a-ef8c-4312-9c40-97e00ecaefad" providerId="ADAL" clId="{763C9622-BB30-46DA-B834-B5CBE33949E2}" dt="2023-05-12T16:13:30.505" v="933" actId="20577"/>
        <pc:sldMkLst>
          <pc:docMk/>
          <pc:sldMk cId="3184932847" sldId="258"/>
        </pc:sldMkLst>
        <pc:spChg chg="mod">
          <ac:chgData name="Anais Spire" userId="c510c42a-ef8c-4312-9c40-97e00ecaefad" providerId="ADAL" clId="{763C9622-BB30-46DA-B834-B5CBE33949E2}" dt="2023-05-12T15:52:53.479" v="749" actId="1076"/>
          <ac:spMkLst>
            <pc:docMk/>
            <pc:sldMk cId="3184932847" sldId="258"/>
            <ac:spMk id="6" creationId="{6F783555-1D59-82F7-62EB-C31557A9C937}"/>
          </ac:spMkLst>
        </pc:spChg>
        <pc:spChg chg="mod">
          <ac:chgData name="Anais Spire" userId="c510c42a-ef8c-4312-9c40-97e00ecaefad" providerId="ADAL" clId="{763C9622-BB30-46DA-B834-B5CBE33949E2}" dt="2023-05-12T15:53:18.696" v="757" actId="1076"/>
          <ac:spMkLst>
            <pc:docMk/>
            <pc:sldMk cId="3184932847" sldId="258"/>
            <ac:spMk id="8" creationId="{C05A7AAA-C2F7-0888-4C78-850382A35862}"/>
          </ac:spMkLst>
        </pc:spChg>
        <pc:picChg chg="add del mod">
          <ac:chgData name="Anais Spire" userId="c510c42a-ef8c-4312-9c40-97e00ecaefad" providerId="ADAL" clId="{763C9622-BB30-46DA-B834-B5CBE33949E2}" dt="2023-05-12T15:52:40.202" v="744" actId="478"/>
          <ac:picMkLst>
            <pc:docMk/>
            <pc:sldMk cId="3184932847" sldId="258"/>
            <ac:picMk id="2" creationId="{6859EBD7-6CE9-7E62-019D-8EF3EB6B92C3}"/>
          </ac:picMkLst>
        </pc:picChg>
        <pc:picChg chg="del">
          <ac:chgData name="Anais Spire" userId="c510c42a-ef8c-4312-9c40-97e00ecaefad" providerId="ADAL" clId="{763C9622-BB30-46DA-B834-B5CBE33949E2}" dt="2023-05-12T15:25:02.785" v="119" actId="478"/>
          <ac:picMkLst>
            <pc:docMk/>
            <pc:sldMk cId="3184932847" sldId="258"/>
            <ac:picMk id="4" creationId="{6CF77456-385F-B7A6-A492-9B1A8BCB5730}"/>
          </ac:picMkLst>
        </pc:picChg>
        <pc:picChg chg="add mod">
          <ac:chgData name="Anais Spire" userId="c510c42a-ef8c-4312-9c40-97e00ecaefad" providerId="ADAL" clId="{763C9622-BB30-46DA-B834-B5CBE33949E2}" dt="2023-05-12T15:53:23.711" v="759" actId="14100"/>
          <ac:picMkLst>
            <pc:docMk/>
            <pc:sldMk cId="3184932847" sldId="258"/>
            <ac:picMk id="5" creationId="{10FB0CB8-CE45-14A6-B784-07524891CC77}"/>
          </ac:picMkLst>
        </pc:picChg>
      </pc:sldChg>
      <pc:sldChg chg="addSp delSp modSp mod ord setBg modNotesTx">
        <pc:chgData name="Anais Spire" userId="c510c42a-ef8c-4312-9c40-97e00ecaefad" providerId="ADAL" clId="{763C9622-BB30-46DA-B834-B5CBE33949E2}" dt="2023-05-12T16:10:55.121" v="904" actId="1076"/>
        <pc:sldMkLst>
          <pc:docMk/>
          <pc:sldMk cId="1214149083" sldId="259"/>
        </pc:sldMkLst>
        <pc:spChg chg="add mod">
          <ac:chgData name="Anais Spire" userId="c510c42a-ef8c-4312-9c40-97e00ecaefad" providerId="ADAL" clId="{763C9622-BB30-46DA-B834-B5CBE33949E2}" dt="2023-05-12T15:28:56.694" v="181" actId="1076"/>
          <ac:spMkLst>
            <pc:docMk/>
            <pc:sldMk cId="1214149083" sldId="259"/>
            <ac:spMk id="2" creationId="{0A33ACC5-C20C-D8D2-740B-DC262C6FEF1C}"/>
          </ac:spMkLst>
        </pc:spChg>
        <pc:spChg chg="del mod">
          <ac:chgData name="Anais Spire" userId="c510c42a-ef8c-4312-9c40-97e00ecaefad" providerId="ADAL" clId="{763C9622-BB30-46DA-B834-B5CBE33949E2}" dt="2023-05-12T15:28:21.971" v="177"/>
          <ac:spMkLst>
            <pc:docMk/>
            <pc:sldMk cId="1214149083" sldId="259"/>
            <ac:spMk id="7" creationId="{D550529E-9E12-3383-9396-F364D43354E1}"/>
          </ac:spMkLst>
        </pc:spChg>
        <pc:spChg chg="mod">
          <ac:chgData name="Anais Spire" userId="c510c42a-ef8c-4312-9c40-97e00ecaefad" providerId="ADAL" clId="{763C9622-BB30-46DA-B834-B5CBE33949E2}" dt="2023-05-12T16:10:55.121" v="904" actId="1076"/>
          <ac:spMkLst>
            <pc:docMk/>
            <pc:sldMk cId="1214149083" sldId="259"/>
            <ac:spMk id="8" creationId="{6F8AD411-6138-21C5-BB11-0AA2D7CFCF0F}"/>
          </ac:spMkLst>
        </pc:spChg>
        <pc:picChg chg="mod modCrop">
          <ac:chgData name="Anais Spire" userId="c510c42a-ef8c-4312-9c40-97e00ecaefad" providerId="ADAL" clId="{763C9622-BB30-46DA-B834-B5CBE33949E2}" dt="2023-05-12T16:10:10.897" v="862" actId="1076"/>
          <ac:picMkLst>
            <pc:docMk/>
            <pc:sldMk cId="1214149083" sldId="259"/>
            <ac:picMk id="4" creationId="{E0517740-BA8F-FCA5-7A7A-C9A5B298BE81}"/>
          </ac:picMkLst>
        </pc:picChg>
      </pc:sldChg>
      <pc:sldChg chg="modSp mod modNotesTx">
        <pc:chgData name="Anais Spire" userId="c510c42a-ef8c-4312-9c40-97e00ecaefad" providerId="ADAL" clId="{763C9622-BB30-46DA-B834-B5CBE33949E2}" dt="2023-05-12T16:21:31.678" v="1015" actId="20577"/>
        <pc:sldMkLst>
          <pc:docMk/>
          <pc:sldMk cId="809971069" sldId="260"/>
        </pc:sldMkLst>
        <pc:spChg chg="mod">
          <ac:chgData name="Anais Spire" userId="c510c42a-ef8c-4312-9c40-97e00ecaefad" providerId="ADAL" clId="{763C9622-BB30-46DA-B834-B5CBE33949E2}" dt="2023-05-12T15:31:40.823" v="230" actId="14100"/>
          <ac:spMkLst>
            <pc:docMk/>
            <pc:sldMk cId="809971069" sldId="260"/>
            <ac:spMk id="6" creationId="{D555463E-8C23-617D-64B0-EF0EDA9EBAC1}"/>
          </ac:spMkLst>
        </pc:spChg>
        <pc:spChg chg="mod">
          <ac:chgData name="Anais Spire" userId="c510c42a-ef8c-4312-9c40-97e00ecaefad" providerId="ADAL" clId="{763C9622-BB30-46DA-B834-B5CBE33949E2}" dt="2023-05-12T15:29:27.230" v="196" actId="1076"/>
          <ac:spMkLst>
            <pc:docMk/>
            <pc:sldMk cId="809971069" sldId="260"/>
            <ac:spMk id="7" creationId="{3A06FC2D-A02E-0899-DEB2-8F11D4839E1E}"/>
          </ac:spMkLst>
        </pc:spChg>
        <pc:spChg chg="mod">
          <ac:chgData name="Anais Spire" userId="c510c42a-ef8c-4312-9c40-97e00ecaefad" providerId="ADAL" clId="{763C9622-BB30-46DA-B834-B5CBE33949E2}" dt="2023-05-12T15:29:51.102" v="206" actId="1076"/>
          <ac:spMkLst>
            <pc:docMk/>
            <pc:sldMk cId="809971069" sldId="260"/>
            <ac:spMk id="10" creationId="{67A060DC-04D0-14A7-31A1-D11E732B8246}"/>
          </ac:spMkLst>
        </pc:spChg>
        <pc:picChg chg="mod">
          <ac:chgData name="Anais Spire" userId="c510c42a-ef8c-4312-9c40-97e00ecaefad" providerId="ADAL" clId="{763C9622-BB30-46DA-B834-B5CBE33949E2}" dt="2023-05-12T15:33:17.710" v="256" actId="14100"/>
          <ac:picMkLst>
            <pc:docMk/>
            <pc:sldMk cId="809971069" sldId="260"/>
            <ac:picMk id="4" creationId="{E7E17423-46DC-6649-97D5-FFAA0D644BC8}"/>
          </ac:picMkLst>
        </pc:picChg>
        <pc:picChg chg="mod">
          <ac:chgData name="Anais Spire" userId="c510c42a-ef8c-4312-9c40-97e00ecaefad" providerId="ADAL" clId="{763C9622-BB30-46DA-B834-B5CBE33949E2}" dt="2023-05-12T15:38:22.127" v="443" actId="1076"/>
          <ac:picMkLst>
            <pc:docMk/>
            <pc:sldMk cId="809971069" sldId="260"/>
            <ac:picMk id="5" creationId="{38A427A4-9A65-9C8A-859B-456F97DB5948}"/>
          </ac:picMkLst>
        </pc:picChg>
        <pc:picChg chg="mod">
          <ac:chgData name="Anais Spire" userId="c510c42a-ef8c-4312-9c40-97e00ecaefad" providerId="ADAL" clId="{763C9622-BB30-46DA-B834-B5CBE33949E2}" dt="2023-05-12T15:33:13.622" v="255" actId="14100"/>
          <ac:picMkLst>
            <pc:docMk/>
            <pc:sldMk cId="809971069" sldId="260"/>
            <ac:picMk id="8" creationId="{DB70E4EC-E01F-F56A-CE99-48C338E4D213}"/>
          </ac:picMkLst>
        </pc:picChg>
      </pc:sldChg>
      <pc:sldChg chg="modSp mod">
        <pc:chgData name="Anais Spire" userId="c510c42a-ef8c-4312-9c40-97e00ecaefad" providerId="ADAL" clId="{763C9622-BB30-46DA-B834-B5CBE33949E2}" dt="2023-05-12T15:37:17.690" v="418" actId="20577"/>
        <pc:sldMkLst>
          <pc:docMk/>
          <pc:sldMk cId="1714109195" sldId="261"/>
        </pc:sldMkLst>
        <pc:spChg chg="mod">
          <ac:chgData name="Anais Spire" userId="c510c42a-ef8c-4312-9c40-97e00ecaefad" providerId="ADAL" clId="{763C9622-BB30-46DA-B834-B5CBE33949E2}" dt="2023-05-12T15:37:17.690" v="418" actId="20577"/>
          <ac:spMkLst>
            <pc:docMk/>
            <pc:sldMk cId="1714109195" sldId="261"/>
            <ac:spMk id="5" creationId="{C6D71183-41B2-DABB-3BBA-E540136B35D6}"/>
          </ac:spMkLst>
        </pc:spChg>
        <pc:spChg chg="mod">
          <ac:chgData name="Anais Spire" userId="c510c42a-ef8c-4312-9c40-97e00ecaefad" providerId="ADAL" clId="{763C9622-BB30-46DA-B834-B5CBE33949E2}" dt="2023-05-12T15:35:30.158" v="323" actId="1076"/>
          <ac:spMkLst>
            <pc:docMk/>
            <pc:sldMk cId="1714109195" sldId="261"/>
            <ac:spMk id="6" creationId="{D7382737-04B4-EB6F-349A-76164D7D473F}"/>
          </ac:spMkLst>
        </pc:spChg>
        <pc:picChg chg="mod modCrop">
          <ac:chgData name="Anais Spire" userId="c510c42a-ef8c-4312-9c40-97e00ecaefad" providerId="ADAL" clId="{763C9622-BB30-46DA-B834-B5CBE33949E2}" dt="2023-05-12T15:35:33.710" v="324" actId="1076"/>
          <ac:picMkLst>
            <pc:docMk/>
            <pc:sldMk cId="1714109195" sldId="261"/>
            <ac:picMk id="4" creationId="{FF687E34-17BF-EE20-B07E-12ED95B9FBB8}"/>
          </ac:picMkLst>
        </pc:picChg>
      </pc:sldChg>
      <pc:sldChg chg="addSp delSp modSp new mod modNotesTx">
        <pc:chgData name="Anais Spire" userId="c510c42a-ef8c-4312-9c40-97e00ecaefad" providerId="ADAL" clId="{763C9622-BB30-46DA-B834-B5CBE33949E2}" dt="2023-05-12T16:22:02.761" v="1016" actId="1076"/>
        <pc:sldMkLst>
          <pc:docMk/>
          <pc:sldMk cId="1065793048" sldId="293"/>
        </pc:sldMkLst>
        <pc:spChg chg="del">
          <ac:chgData name="Anais Spire" userId="c510c42a-ef8c-4312-9c40-97e00ecaefad" providerId="ADAL" clId="{763C9622-BB30-46DA-B834-B5CBE33949E2}" dt="2023-05-12T15:31:59.243" v="231" actId="478"/>
          <ac:spMkLst>
            <pc:docMk/>
            <pc:sldMk cId="1065793048" sldId="293"/>
            <ac:spMk id="2" creationId="{126F0081-A43B-7C2D-4E9E-E7C8C649BBC3}"/>
          </ac:spMkLst>
        </pc:spChg>
        <pc:spChg chg="del">
          <ac:chgData name="Anais Spire" userId="c510c42a-ef8c-4312-9c40-97e00ecaefad" providerId="ADAL" clId="{763C9622-BB30-46DA-B834-B5CBE33949E2}" dt="2023-05-12T15:32:00.703" v="232" actId="478"/>
          <ac:spMkLst>
            <pc:docMk/>
            <pc:sldMk cId="1065793048" sldId="293"/>
            <ac:spMk id="3" creationId="{0E8C627D-F92C-FBF7-EEBF-CFEEA6459DF5}"/>
          </ac:spMkLst>
        </pc:spChg>
        <pc:spChg chg="add mod">
          <ac:chgData name="Anais Spire" userId="c510c42a-ef8c-4312-9c40-97e00ecaefad" providerId="ADAL" clId="{763C9622-BB30-46DA-B834-B5CBE33949E2}" dt="2023-05-12T16:22:02.761" v="1016" actId="1076"/>
          <ac:spMkLst>
            <pc:docMk/>
            <pc:sldMk cId="1065793048" sldId="293"/>
            <ac:spMk id="4" creationId="{7CED72CC-1B9A-4D89-9062-300E8070492C}"/>
          </ac:spMkLst>
        </pc:spChg>
        <pc:spChg chg="add mod">
          <ac:chgData name="Anais Spire" userId="c510c42a-ef8c-4312-9c40-97e00ecaefad" providerId="ADAL" clId="{763C9622-BB30-46DA-B834-B5CBE33949E2}" dt="2023-05-12T15:34:09.567" v="309" actId="1076"/>
          <ac:spMkLst>
            <pc:docMk/>
            <pc:sldMk cId="1065793048" sldId="293"/>
            <ac:spMk id="7" creationId="{4E743F0B-0DC1-C33E-2299-E4C05F7358EA}"/>
          </ac:spMkLst>
        </pc:spChg>
        <pc:picChg chg="add mod">
          <ac:chgData name="Anais Spire" userId="c510c42a-ef8c-4312-9c40-97e00ecaefad" providerId="ADAL" clId="{763C9622-BB30-46DA-B834-B5CBE33949E2}" dt="2023-05-12T15:32:59.870" v="254" actId="1076"/>
          <ac:picMkLst>
            <pc:docMk/>
            <pc:sldMk cId="1065793048" sldId="293"/>
            <ac:picMk id="5" creationId="{6D9F637F-EE71-0B82-D7E0-12CED97C126F}"/>
          </ac:picMkLst>
        </pc:picChg>
      </pc:sldChg>
      <pc:sldChg chg="addSp delSp modSp new mod modNotesTx">
        <pc:chgData name="Anais Spire" userId="c510c42a-ef8c-4312-9c40-97e00ecaefad" providerId="ADAL" clId="{763C9622-BB30-46DA-B834-B5CBE33949E2}" dt="2023-05-12T15:46:26.453" v="608" actId="20577"/>
        <pc:sldMkLst>
          <pc:docMk/>
          <pc:sldMk cId="2998520866" sldId="294"/>
        </pc:sldMkLst>
        <pc:spChg chg="del">
          <ac:chgData name="Anais Spire" userId="c510c42a-ef8c-4312-9c40-97e00ecaefad" providerId="ADAL" clId="{763C9622-BB30-46DA-B834-B5CBE33949E2}" dt="2023-05-12T15:36:06.219" v="338" actId="478"/>
          <ac:spMkLst>
            <pc:docMk/>
            <pc:sldMk cId="2998520866" sldId="294"/>
            <ac:spMk id="2" creationId="{D6196C5A-47FD-E20B-EFCD-2F51F59EB4C0}"/>
          </ac:spMkLst>
        </pc:spChg>
        <pc:spChg chg="del">
          <ac:chgData name="Anais Spire" userId="c510c42a-ef8c-4312-9c40-97e00ecaefad" providerId="ADAL" clId="{763C9622-BB30-46DA-B834-B5CBE33949E2}" dt="2023-05-12T15:36:07.402" v="339" actId="478"/>
          <ac:spMkLst>
            <pc:docMk/>
            <pc:sldMk cId="2998520866" sldId="294"/>
            <ac:spMk id="3" creationId="{6029AF4C-5CA2-79B4-AC7D-4BD7FF26AFDD}"/>
          </ac:spMkLst>
        </pc:spChg>
        <pc:spChg chg="add mod">
          <ac:chgData name="Anais Spire" userId="c510c42a-ef8c-4312-9c40-97e00ecaefad" providerId="ADAL" clId="{763C9622-BB30-46DA-B834-B5CBE33949E2}" dt="2023-05-12T15:46:26.453" v="608" actId="20577"/>
          <ac:spMkLst>
            <pc:docMk/>
            <pc:sldMk cId="2998520866" sldId="294"/>
            <ac:spMk id="4" creationId="{322748ED-1FDD-AEB5-E813-886D72D6AB32}"/>
          </ac:spMkLst>
        </pc:spChg>
        <pc:picChg chg="add mod modCrop">
          <ac:chgData name="Anais Spire" userId="c510c42a-ef8c-4312-9c40-97e00ecaefad" providerId="ADAL" clId="{763C9622-BB30-46DA-B834-B5CBE33949E2}" dt="2023-05-12T15:39:48.887" v="473" actId="1076"/>
          <ac:picMkLst>
            <pc:docMk/>
            <pc:sldMk cId="2998520866" sldId="294"/>
            <ac:picMk id="5" creationId="{78AE628E-66C6-A1C8-61C8-8AE4FBB5F49A}"/>
          </ac:picMkLst>
        </pc:picChg>
      </pc:sldChg>
      <pc:sldChg chg="addSp delSp modSp new mod">
        <pc:chgData name="Anais Spire" userId="c510c42a-ef8c-4312-9c40-97e00ecaefad" providerId="ADAL" clId="{763C9622-BB30-46DA-B834-B5CBE33949E2}" dt="2023-05-12T16:06:02.545" v="801" actId="14100"/>
        <pc:sldMkLst>
          <pc:docMk/>
          <pc:sldMk cId="2069209328" sldId="295"/>
        </pc:sldMkLst>
        <pc:spChg chg="del">
          <ac:chgData name="Anais Spire" userId="c510c42a-ef8c-4312-9c40-97e00ecaefad" providerId="ADAL" clId="{763C9622-BB30-46DA-B834-B5CBE33949E2}" dt="2023-05-12T15:36:29.906" v="364" actId="478"/>
          <ac:spMkLst>
            <pc:docMk/>
            <pc:sldMk cId="2069209328" sldId="295"/>
            <ac:spMk id="2" creationId="{AE5BE9BB-B5EB-13C0-7A92-18A41F8163F3}"/>
          </ac:spMkLst>
        </pc:spChg>
        <pc:spChg chg="del">
          <ac:chgData name="Anais Spire" userId="c510c42a-ef8c-4312-9c40-97e00ecaefad" providerId="ADAL" clId="{763C9622-BB30-46DA-B834-B5CBE33949E2}" dt="2023-05-12T15:36:31.242" v="365" actId="478"/>
          <ac:spMkLst>
            <pc:docMk/>
            <pc:sldMk cId="2069209328" sldId="295"/>
            <ac:spMk id="3" creationId="{F1F53CB7-3559-243F-8C7B-0B804C505D04}"/>
          </ac:spMkLst>
        </pc:spChg>
        <pc:spChg chg="add mod">
          <ac:chgData name="Anais Spire" userId="c510c42a-ef8c-4312-9c40-97e00ecaefad" providerId="ADAL" clId="{763C9622-BB30-46DA-B834-B5CBE33949E2}" dt="2023-05-12T15:46:36.303" v="609" actId="1076"/>
          <ac:spMkLst>
            <pc:docMk/>
            <pc:sldMk cId="2069209328" sldId="295"/>
            <ac:spMk id="4" creationId="{DD536388-DDE5-966B-22D9-E4373B6FD96C}"/>
          </ac:spMkLst>
        </pc:spChg>
        <pc:spChg chg="add mod">
          <ac:chgData name="Anais Spire" userId="c510c42a-ef8c-4312-9c40-97e00ecaefad" providerId="ADAL" clId="{763C9622-BB30-46DA-B834-B5CBE33949E2}" dt="2023-05-12T16:06:02.545" v="801" actId="14100"/>
          <ac:spMkLst>
            <pc:docMk/>
            <pc:sldMk cId="2069209328" sldId="295"/>
            <ac:spMk id="5" creationId="{81877428-2FA3-A6E9-1579-E4912F5D5FD5}"/>
          </ac:spMkLst>
        </pc:spChg>
      </pc:sldChg>
      <pc:sldChg chg="addSp delSp modSp new mod modNotesTx">
        <pc:chgData name="Anais Spire" userId="c510c42a-ef8c-4312-9c40-97e00ecaefad" providerId="ADAL" clId="{763C9622-BB30-46DA-B834-B5CBE33949E2}" dt="2023-05-12T16:13:39.011" v="945" actId="20577"/>
        <pc:sldMkLst>
          <pc:docMk/>
          <pc:sldMk cId="3683362649" sldId="296"/>
        </pc:sldMkLst>
        <pc:spChg chg="del">
          <ac:chgData name="Anais Spire" userId="c510c42a-ef8c-4312-9c40-97e00ecaefad" providerId="ADAL" clId="{763C9622-BB30-46DA-B834-B5CBE33949E2}" dt="2023-05-12T15:37:28.122" v="420" actId="478"/>
          <ac:spMkLst>
            <pc:docMk/>
            <pc:sldMk cId="3683362649" sldId="296"/>
            <ac:spMk id="2" creationId="{DC2ECBB2-E707-3131-C667-BF812CC1C09B}"/>
          </ac:spMkLst>
        </pc:spChg>
        <pc:spChg chg="del">
          <ac:chgData name="Anais Spire" userId="c510c42a-ef8c-4312-9c40-97e00ecaefad" providerId="ADAL" clId="{763C9622-BB30-46DA-B834-B5CBE33949E2}" dt="2023-05-12T15:37:30.543" v="421" actId="478"/>
          <ac:spMkLst>
            <pc:docMk/>
            <pc:sldMk cId="3683362649" sldId="296"/>
            <ac:spMk id="3" creationId="{EB082CE9-FEBC-E7BA-8DEF-C2F46B48AE27}"/>
          </ac:spMkLst>
        </pc:spChg>
        <pc:spChg chg="add mod">
          <ac:chgData name="Anais Spire" userId="c510c42a-ef8c-4312-9c40-97e00ecaefad" providerId="ADAL" clId="{763C9622-BB30-46DA-B834-B5CBE33949E2}" dt="2023-05-12T15:45:29.679" v="516" actId="1076"/>
          <ac:spMkLst>
            <pc:docMk/>
            <pc:sldMk cId="3683362649" sldId="296"/>
            <ac:spMk id="4" creationId="{FAFB452F-E8E4-DC07-1ECA-C7FFA9C2B48D}"/>
          </ac:spMkLst>
        </pc:spChg>
        <pc:picChg chg="add mod modCrop">
          <ac:chgData name="Anais Spire" userId="c510c42a-ef8c-4312-9c40-97e00ecaefad" providerId="ADAL" clId="{763C9622-BB30-46DA-B834-B5CBE33949E2}" dt="2023-05-12T15:44:09.359" v="512" actId="1076"/>
          <ac:picMkLst>
            <pc:docMk/>
            <pc:sldMk cId="3683362649" sldId="296"/>
            <ac:picMk id="6" creationId="{B396805C-1618-CEFE-D638-2ECB0377C9FB}"/>
          </ac:picMkLst>
        </pc:picChg>
        <pc:picChg chg="add mod">
          <ac:chgData name="Anais Spire" userId="c510c42a-ef8c-4312-9c40-97e00ecaefad" providerId="ADAL" clId="{763C9622-BB30-46DA-B834-B5CBE33949E2}" dt="2023-05-12T15:44:18.727" v="515" actId="1076"/>
          <ac:picMkLst>
            <pc:docMk/>
            <pc:sldMk cId="3683362649" sldId="296"/>
            <ac:picMk id="8" creationId="{5DB26C76-5EB3-037F-5421-A5C6469DF7FD}"/>
          </ac:picMkLst>
        </pc:picChg>
        <pc:picChg chg="add mod">
          <ac:chgData name="Anais Spire" userId="c510c42a-ef8c-4312-9c40-97e00ecaefad" providerId="ADAL" clId="{763C9622-BB30-46DA-B834-B5CBE33949E2}" dt="2023-05-12T15:44:03.311" v="510" actId="1076"/>
          <ac:picMkLst>
            <pc:docMk/>
            <pc:sldMk cId="3683362649" sldId="296"/>
            <ac:picMk id="10" creationId="{8ED9481D-CA2B-0038-9A42-DF7670C960B7}"/>
          </ac:picMkLst>
        </pc:picChg>
      </pc:sldChg>
      <pc:sldChg chg="addSp delSp modSp new mod">
        <pc:chgData name="Anais Spire" userId="c510c42a-ef8c-4312-9c40-97e00ecaefad" providerId="ADAL" clId="{763C9622-BB30-46DA-B834-B5CBE33949E2}" dt="2023-05-12T15:54:51.935" v="772"/>
        <pc:sldMkLst>
          <pc:docMk/>
          <pc:sldMk cId="2202517599" sldId="297"/>
        </pc:sldMkLst>
        <pc:spChg chg="del">
          <ac:chgData name="Anais Spire" userId="c510c42a-ef8c-4312-9c40-97e00ecaefad" providerId="ADAL" clId="{763C9622-BB30-46DA-B834-B5CBE33949E2}" dt="2023-05-12T15:47:09.827" v="611" actId="478"/>
          <ac:spMkLst>
            <pc:docMk/>
            <pc:sldMk cId="2202517599" sldId="297"/>
            <ac:spMk id="2" creationId="{605307A8-7F99-9D4D-4F73-9039201C0012}"/>
          </ac:spMkLst>
        </pc:spChg>
        <pc:spChg chg="del">
          <ac:chgData name="Anais Spire" userId="c510c42a-ef8c-4312-9c40-97e00ecaefad" providerId="ADAL" clId="{763C9622-BB30-46DA-B834-B5CBE33949E2}" dt="2023-05-12T15:47:11.690" v="612" actId="478"/>
          <ac:spMkLst>
            <pc:docMk/>
            <pc:sldMk cId="2202517599" sldId="297"/>
            <ac:spMk id="3" creationId="{18011EA6-00A5-F60D-A5E7-498A7DEFEFDC}"/>
          </ac:spMkLst>
        </pc:spChg>
        <pc:spChg chg="add mod">
          <ac:chgData name="Anais Spire" userId="c510c42a-ef8c-4312-9c40-97e00ecaefad" providerId="ADAL" clId="{763C9622-BB30-46DA-B834-B5CBE33949E2}" dt="2023-05-12T15:50:06.416" v="705" actId="1076"/>
          <ac:spMkLst>
            <pc:docMk/>
            <pc:sldMk cId="2202517599" sldId="297"/>
            <ac:spMk id="4" creationId="{17417F23-6F3D-6911-A917-DD4B2C3D4146}"/>
          </ac:spMkLst>
        </pc:spChg>
        <pc:spChg chg="add mod">
          <ac:chgData name="Anais Spire" userId="c510c42a-ef8c-4312-9c40-97e00ecaefad" providerId="ADAL" clId="{763C9622-BB30-46DA-B834-B5CBE33949E2}" dt="2023-05-12T15:54:51.935" v="772"/>
          <ac:spMkLst>
            <pc:docMk/>
            <pc:sldMk cId="2202517599" sldId="297"/>
            <ac:spMk id="5" creationId="{58B4D034-FE87-741F-1B50-763DB3939746}"/>
          </ac:spMkLst>
        </pc:spChg>
      </pc:sldChg>
      <pc:sldChg chg="addSp delSp modSp new mod modAnim modNotesTx">
        <pc:chgData name="Anais Spire" userId="c510c42a-ef8c-4312-9c40-97e00ecaefad" providerId="ADAL" clId="{763C9622-BB30-46DA-B834-B5CBE33949E2}" dt="2023-05-12T16:09:40.810" v="853" actId="20577"/>
        <pc:sldMkLst>
          <pc:docMk/>
          <pc:sldMk cId="3537373870" sldId="298"/>
        </pc:sldMkLst>
        <pc:spChg chg="del">
          <ac:chgData name="Anais Spire" userId="c510c42a-ef8c-4312-9c40-97e00ecaefad" providerId="ADAL" clId="{763C9622-BB30-46DA-B834-B5CBE33949E2}" dt="2023-05-12T15:50:20.413" v="707" actId="478"/>
          <ac:spMkLst>
            <pc:docMk/>
            <pc:sldMk cId="3537373870" sldId="298"/>
            <ac:spMk id="2" creationId="{9B8C7EC5-B0AF-D7ED-723C-05891A8A257B}"/>
          </ac:spMkLst>
        </pc:spChg>
        <pc:spChg chg="del">
          <ac:chgData name="Anais Spire" userId="c510c42a-ef8c-4312-9c40-97e00ecaefad" providerId="ADAL" clId="{763C9622-BB30-46DA-B834-B5CBE33949E2}" dt="2023-05-12T15:50:21.562" v="708" actId="478"/>
          <ac:spMkLst>
            <pc:docMk/>
            <pc:sldMk cId="3537373870" sldId="298"/>
            <ac:spMk id="3" creationId="{DD8A22DA-27D2-A7C3-00F1-2ECA5EB42D89}"/>
          </ac:spMkLst>
        </pc:spChg>
        <pc:spChg chg="add mod">
          <ac:chgData name="Anais Spire" userId="c510c42a-ef8c-4312-9c40-97e00ecaefad" providerId="ADAL" clId="{763C9622-BB30-46DA-B834-B5CBE33949E2}" dt="2023-05-12T15:51:12.408" v="736" actId="14100"/>
          <ac:spMkLst>
            <pc:docMk/>
            <pc:sldMk cId="3537373870" sldId="298"/>
            <ac:spMk id="4" creationId="{9EE6CD5D-ABBF-5FD9-E9CB-6B249308CDA0}"/>
          </ac:spMkLst>
        </pc:spChg>
        <pc:spChg chg="add mod">
          <ac:chgData name="Anais Spire" userId="c510c42a-ef8c-4312-9c40-97e00ecaefad" providerId="ADAL" clId="{763C9622-BB30-46DA-B834-B5CBE33949E2}" dt="2023-05-12T15:51:50.375" v="743" actId="1076"/>
          <ac:spMkLst>
            <pc:docMk/>
            <pc:sldMk cId="3537373870" sldId="298"/>
            <ac:spMk id="7" creationId="{88B18478-6364-608F-9E4F-A01F80DE9942}"/>
          </ac:spMkLst>
        </pc:spChg>
        <pc:picChg chg="add mod">
          <ac:chgData name="Anais Spire" userId="c510c42a-ef8c-4312-9c40-97e00ecaefad" providerId="ADAL" clId="{763C9622-BB30-46DA-B834-B5CBE33949E2}" dt="2023-05-12T15:53:34.352" v="763" actId="1076"/>
          <ac:picMkLst>
            <pc:docMk/>
            <pc:sldMk cId="3537373870" sldId="298"/>
            <ac:picMk id="5" creationId="{5BA456F1-6BE1-033F-E8A9-4707ACFD2132}"/>
          </ac:picMkLst>
        </pc:picChg>
      </pc:sldChg>
      <pc:sldChg chg="addSp delSp modSp new mod">
        <pc:chgData name="Anais Spire" userId="c510c42a-ef8c-4312-9c40-97e00ecaefad" providerId="ADAL" clId="{763C9622-BB30-46DA-B834-B5CBE33949E2}" dt="2023-05-12T15:59:02.448" v="788" actId="1076"/>
        <pc:sldMkLst>
          <pc:docMk/>
          <pc:sldMk cId="1712891875" sldId="299"/>
        </pc:sldMkLst>
        <pc:spChg chg="del">
          <ac:chgData name="Anais Spire" userId="c510c42a-ef8c-4312-9c40-97e00ecaefad" providerId="ADAL" clId="{763C9622-BB30-46DA-B834-B5CBE33949E2}" dt="2023-05-12T15:58:23.988" v="775" actId="478"/>
          <ac:spMkLst>
            <pc:docMk/>
            <pc:sldMk cId="1712891875" sldId="299"/>
            <ac:spMk id="2" creationId="{301E3C46-BA9D-7788-EA3F-4A5633D98688}"/>
          </ac:spMkLst>
        </pc:spChg>
        <pc:spChg chg="del">
          <ac:chgData name="Anais Spire" userId="c510c42a-ef8c-4312-9c40-97e00ecaefad" providerId="ADAL" clId="{763C9622-BB30-46DA-B834-B5CBE33949E2}" dt="2023-05-12T15:58:22.619" v="774" actId="478"/>
          <ac:spMkLst>
            <pc:docMk/>
            <pc:sldMk cId="1712891875" sldId="299"/>
            <ac:spMk id="3" creationId="{5F03BCFE-5DA4-BFF8-9350-974A17855711}"/>
          </ac:spMkLst>
        </pc:spChg>
        <pc:spChg chg="add mod">
          <ac:chgData name="Anais Spire" userId="c510c42a-ef8c-4312-9c40-97e00ecaefad" providerId="ADAL" clId="{763C9622-BB30-46DA-B834-B5CBE33949E2}" dt="2023-05-12T15:59:02.448" v="788" actId="1076"/>
          <ac:spMkLst>
            <pc:docMk/>
            <pc:sldMk cId="1712891875" sldId="299"/>
            <ac:spMk id="4" creationId="{56CD7883-93DB-F5F5-A965-874E54C65F4F}"/>
          </ac:spMkLst>
        </pc:spChg>
      </pc:sldChg>
      <pc:sldChg chg="addSp delSp modSp new mod modNotesTx">
        <pc:chgData name="Anais Spire" userId="c510c42a-ef8c-4312-9c40-97e00ecaefad" providerId="ADAL" clId="{763C9622-BB30-46DA-B834-B5CBE33949E2}" dt="2023-05-12T16:18:40.800" v="971" actId="207"/>
        <pc:sldMkLst>
          <pc:docMk/>
          <pc:sldMk cId="1741596295" sldId="300"/>
        </pc:sldMkLst>
        <pc:spChg chg="del">
          <ac:chgData name="Anais Spire" userId="c510c42a-ef8c-4312-9c40-97e00ecaefad" providerId="ADAL" clId="{763C9622-BB30-46DA-B834-B5CBE33949E2}" dt="2023-05-12T16:07:35.685" v="803" actId="478"/>
          <ac:spMkLst>
            <pc:docMk/>
            <pc:sldMk cId="1741596295" sldId="300"/>
            <ac:spMk id="2" creationId="{835E044D-BAAA-6871-3799-3C468049A38B}"/>
          </ac:spMkLst>
        </pc:spChg>
        <pc:spChg chg="del">
          <ac:chgData name="Anais Spire" userId="c510c42a-ef8c-4312-9c40-97e00ecaefad" providerId="ADAL" clId="{763C9622-BB30-46DA-B834-B5CBE33949E2}" dt="2023-05-12T16:07:36.856" v="804" actId="478"/>
          <ac:spMkLst>
            <pc:docMk/>
            <pc:sldMk cId="1741596295" sldId="300"/>
            <ac:spMk id="3" creationId="{6C644316-9646-9BD2-1569-E8256FFCB204}"/>
          </ac:spMkLst>
        </pc:spChg>
        <pc:spChg chg="add mod">
          <ac:chgData name="Anais Spire" userId="c510c42a-ef8c-4312-9c40-97e00ecaefad" providerId="ADAL" clId="{763C9622-BB30-46DA-B834-B5CBE33949E2}" dt="2023-05-12T16:14:03.553" v="947" actId="1076"/>
          <ac:spMkLst>
            <pc:docMk/>
            <pc:sldMk cId="1741596295" sldId="300"/>
            <ac:spMk id="4" creationId="{DD373D86-FBEF-460F-2499-D4BA4EA1202C}"/>
          </ac:spMkLst>
        </pc:spChg>
        <pc:spChg chg="add mod">
          <ac:chgData name="Anais Spire" userId="c510c42a-ef8c-4312-9c40-97e00ecaefad" providerId="ADAL" clId="{763C9622-BB30-46DA-B834-B5CBE33949E2}" dt="2023-05-12T16:16:39.913" v="957" actId="1076"/>
          <ac:spMkLst>
            <pc:docMk/>
            <pc:sldMk cId="1741596295" sldId="300"/>
            <ac:spMk id="5" creationId="{31F14919-FCA6-15C0-D195-15736FC48B20}"/>
          </ac:spMkLst>
        </pc:spChg>
        <pc:spChg chg="add mod">
          <ac:chgData name="Anais Spire" userId="c510c42a-ef8c-4312-9c40-97e00ecaefad" providerId="ADAL" clId="{763C9622-BB30-46DA-B834-B5CBE33949E2}" dt="2023-05-12T16:18:40.800" v="971" actId="207"/>
          <ac:spMkLst>
            <pc:docMk/>
            <pc:sldMk cId="1741596295" sldId="300"/>
            <ac:spMk id="6" creationId="{21BF2574-4083-3997-C5B7-C810734E6E32}"/>
          </ac:spMkLst>
        </pc:spChg>
        <pc:picChg chg="add mod">
          <ac:chgData name="Anais Spire" userId="c510c42a-ef8c-4312-9c40-97e00ecaefad" providerId="ADAL" clId="{763C9622-BB30-46DA-B834-B5CBE33949E2}" dt="2023-05-12T16:14:05.985" v="948" actId="1076"/>
          <ac:picMkLst>
            <pc:docMk/>
            <pc:sldMk cId="1741596295" sldId="300"/>
            <ac:picMk id="1026" creationId="{DB46D359-5716-AC64-9C53-37F5160E51DD}"/>
          </ac:picMkLst>
        </pc:picChg>
      </pc:sldChg>
      <pc:sldChg chg="addSp delSp modSp new mod modNotesTx">
        <pc:chgData name="Anais Spire" userId="c510c42a-ef8c-4312-9c40-97e00ecaefad" providerId="ADAL" clId="{763C9622-BB30-46DA-B834-B5CBE33949E2}" dt="2023-05-12T16:24:32.595" v="1068" actId="20577"/>
        <pc:sldMkLst>
          <pc:docMk/>
          <pc:sldMk cId="3235140375" sldId="301"/>
        </pc:sldMkLst>
        <pc:spChg chg="del mod">
          <ac:chgData name="Anais Spire" userId="c510c42a-ef8c-4312-9c40-97e00ecaefad" providerId="ADAL" clId="{763C9622-BB30-46DA-B834-B5CBE33949E2}" dt="2023-05-12T16:22:52.214" v="1031" actId="478"/>
          <ac:spMkLst>
            <pc:docMk/>
            <pc:sldMk cId="3235140375" sldId="301"/>
            <ac:spMk id="2" creationId="{4AC03964-46F1-F401-1987-05D88F828441}"/>
          </ac:spMkLst>
        </pc:spChg>
        <pc:spChg chg="del">
          <ac:chgData name="Anais Spire" userId="c510c42a-ef8c-4312-9c40-97e00ecaefad" providerId="ADAL" clId="{763C9622-BB30-46DA-B834-B5CBE33949E2}" dt="2023-05-12T16:23:04.092" v="1033" actId="478"/>
          <ac:spMkLst>
            <pc:docMk/>
            <pc:sldMk cId="3235140375" sldId="301"/>
            <ac:spMk id="3" creationId="{25604F01-FB71-2004-8FE3-9D5ACD0C34FB}"/>
          </ac:spMkLst>
        </pc:spChg>
        <pc:spChg chg="add del mod">
          <ac:chgData name="Anais Spire" userId="c510c42a-ef8c-4312-9c40-97e00ecaefad" providerId="ADAL" clId="{763C9622-BB30-46DA-B834-B5CBE33949E2}" dt="2023-05-12T16:23:01.820" v="1032" actId="478"/>
          <ac:spMkLst>
            <pc:docMk/>
            <pc:sldMk cId="3235140375" sldId="301"/>
            <ac:spMk id="5" creationId="{EBF8EED9-09DD-E7C1-95F1-D35B66718918}"/>
          </ac:spMkLst>
        </pc:spChg>
        <pc:spChg chg="add mod">
          <ac:chgData name="Anais Spire" userId="c510c42a-ef8c-4312-9c40-97e00ecaefad" providerId="ADAL" clId="{763C9622-BB30-46DA-B834-B5CBE33949E2}" dt="2023-05-12T16:23:33.665" v="1047" actId="1076"/>
          <ac:spMkLst>
            <pc:docMk/>
            <pc:sldMk cId="3235140375" sldId="301"/>
            <ac:spMk id="6" creationId="{81CFC97C-8C12-202D-55EE-A0BF219523D0}"/>
          </ac:spMkLst>
        </pc:spChg>
        <pc:spChg chg="add mod">
          <ac:chgData name="Anais Spire" userId="c510c42a-ef8c-4312-9c40-97e00ecaefad" providerId="ADAL" clId="{763C9622-BB30-46DA-B834-B5CBE33949E2}" dt="2023-05-12T16:24:07.817" v="1061" actId="1076"/>
          <ac:spMkLst>
            <pc:docMk/>
            <pc:sldMk cId="3235140375" sldId="301"/>
            <ac:spMk id="7" creationId="{00E3F7A0-42CB-3FC9-54A1-9F19FECAC118}"/>
          </ac:spMkLst>
        </pc:spChg>
      </pc:sldChg>
    </pc:docChg>
  </pc:docChgLst>
  <pc:docChgLst>
    <pc:chgData name="Tidjani Fousseni Salami Cisse" userId="S::tidjani.fousseni-salami-cisse@etu.unice.fr::4fdcd777-a691-40cc-81aa-da9c59cdf1f2" providerId="AD" clId="Web-{89198D6A-F2D8-4365-A83A-1D2868E7801E}"/>
    <pc:docChg chg="modSld addMainMaster delMainMaster">
      <pc:chgData name="Tidjani Fousseni Salami Cisse" userId="S::tidjani.fousseni-salami-cisse@etu.unice.fr::4fdcd777-a691-40cc-81aa-da9c59cdf1f2" providerId="AD" clId="Web-{89198D6A-F2D8-4365-A83A-1D2868E7801E}" dt="2023-05-16T07:36:46.523" v="34"/>
      <pc:docMkLst>
        <pc:docMk/>
      </pc:docMkLst>
      <pc:sldChg chg="mod modClrScheme chgLayout">
        <pc:chgData name="Tidjani Fousseni Salami Cisse" userId="S::tidjani.fousseni-salami-cisse@etu.unice.fr::4fdcd777-a691-40cc-81aa-da9c59cdf1f2" providerId="AD" clId="Web-{89198D6A-F2D8-4365-A83A-1D2868E7801E}" dt="2023-05-16T07:36:46.523" v="34"/>
        <pc:sldMkLst>
          <pc:docMk/>
          <pc:sldMk cId="692251897" sldId="256"/>
        </pc:sldMkLst>
      </pc:sldChg>
      <pc:sldChg chg="mod modClrScheme chgLayout">
        <pc:chgData name="Tidjani Fousseni Salami Cisse" userId="S::tidjani.fousseni-salami-cisse@etu.unice.fr::4fdcd777-a691-40cc-81aa-da9c59cdf1f2" providerId="AD" clId="Web-{89198D6A-F2D8-4365-A83A-1D2868E7801E}" dt="2023-05-16T07:36:46.523" v="34"/>
        <pc:sldMkLst>
          <pc:docMk/>
          <pc:sldMk cId="3234391164" sldId="257"/>
        </pc:sldMkLst>
      </pc:sldChg>
      <pc:sldChg chg="mod modClrScheme chgLayout">
        <pc:chgData name="Tidjani Fousseni Salami Cisse" userId="S::tidjani.fousseni-salami-cisse@etu.unice.fr::4fdcd777-a691-40cc-81aa-da9c59cdf1f2" providerId="AD" clId="Web-{89198D6A-F2D8-4365-A83A-1D2868E7801E}" dt="2023-05-16T07:36:46.523" v="34"/>
        <pc:sldMkLst>
          <pc:docMk/>
          <pc:sldMk cId="3184932847" sldId="258"/>
        </pc:sldMkLst>
      </pc:sldChg>
      <pc:sldChg chg="mod modClrScheme chgLayout">
        <pc:chgData name="Tidjani Fousseni Salami Cisse" userId="S::tidjani.fousseni-salami-cisse@etu.unice.fr::4fdcd777-a691-40cc-81aa-da9c59cdf1f2" providerId="AD" clId="Web-{89198D6A-F2D8-4365-A83A-1D2868E7801E}" dt="2023-05-16T07:36:46.523" v="34"/>
        <pc:sldMkLst>
          <pc:docMk/>
          <pc:sldMk cId="1214149083" sldId="259"/>
        </pc:sldMkLst>
      </pc:sldChg>
      <pc:sldChg chg="mod modClrScheme chgLayout">
        <pc:chgData name="Tidjani Fousseni Salami Cisse" userId="S::tidjani.fousseni-salami-cisse@etu.unice.fr::4fdcd777-a691-40cc-81aa-da9c59cdf1f2" providerId="AD" clId="Web-{89198D6A-F2D8-4365-A83A-1D2868E7801E}" dt="2023-05-16T07:36:46.523" v="34"/>
        <pc:sldMkLst>
          <pc:docMk/>
          <pc:sldMk cId="809971069" sldId="260"/>
        </pc:sldMkLst>
      </pc:sldChg>
      <pc:sldChg chg="mod modClrScheme chgLayout">
        <pc:chgData name="Tidjani Fousseni Salami Cisse" userId="S::tidjani.fousseni-salami-cisse@etu.unice.fr::4fdcd777-a691-40cc-81aa-da9c59cdf1f2" providerId="AD" clId="Web-{89198D6A-F2D8-4365-A83A-1D2868E7801E}" dt="2023-05-16T07:36:46.523" v="34"/>
        <pc:sldMkLst>
          <pc:docMk/>
          <pc:sldMk cId="1714109195" sldId="261"/>
        </pc:sldMkLst>
      </pc:sldChg>
      <pc:sldChg chg="modSp mod modClrScheme chgLayout">
        <pc:chgData name="Tidjani Fousseni Salami Cisse" userId="S::tidjani.fousseni-salami-cisse@etu.unice.fr::4fdcd777-a691-40cc-81aa-da9c59cdf1f2" providerId="AD" clId="Web-{89198D6A-F2D8-4365-A83A-1D2868E7801E}" dt="2023-05-16T07:36:46.523" v="34"/>
        <pc:sldMkLst>
          <pc:docMk/>
          <pc:sldMk cId="2890638877" sldId="292"/>
        </pc:sldMkLst>
        <pc:spChg chg="mod ord">
          <ac:chgData name="Tidjani Fousseni Salami Cisse" userId="S::tidjani.fousseni-salami-cisse@etu.unice.fr::4fdcd777-a691-40cc-81aa-da9c59cdf1f2" providerId="AD" clId="Web-{89198D6A-F2D8-4365-A83A-1D2868E7801E}" dt="2023-05-16T07:36:46.523" v="34"/>
          <ac:spMkLst>
            <pc:docMk/>
            <pc:sldMk cId="2890638877" sldId="292"/>
            <ac:spMk id="2" creationId="{42491958-9B58-871C-5566-465DAA590E97}"/>
          </ac:spMkLst>
        </pc:spChg>
      </pc:sldChg>
      <pc:sldChg chg="mod modClrScheme chgLayout">
        <pc:chgData name="Tidjani Fousseni Salami Cisse" userId="S::tidjani.fousseni-salami-cisse@etu.unice.fr::4fdcd777-a691-40cc-81aa-da9c59cdf1f2" providerId="AD" clId="Web-{89198D6A-F2D8-4365-A83A-1D2868E7801E}" dt="2023-05-16T07:36:46.523" v="34"/>
        <pc:sldMkLst>
          <pc:docMk/>
          <pc:sldMk cId="1065793048" sldId="293"/>
        </pc:sldMkLst>
      </pc:sldChg>
      <pc:sldChg chg="mod modClrScheme chgLayout">
        <pc:chgData name="Tidjani Fousseni Salami Cisse" userId="S::tidjani.fousseni-salami-cisse@etu.unice.fr::4fdcd777-a691-40cc-81aa-da9c59cdf1f2" providerId="AD" clId="Web-{89198D6A-F2D8-4365-A83A-1D2868E7801E}" dt="2023-05-16T07:36:46.523" v="34"/>
        <pc:sldMkLst>
          <pc:docMk/>
          <pc:sldMk cId="2998520866" sldId="294"/>
        </pc:sldMkLst>
      </pc:sldChg>
      <pc:sldChg chg="mod modClrScheme chgLayout modNotes">
        <pc:chgData name="Tidjani Fousseni Salami Cisse" userId="S::tidjani.fousseni-salami-cisse@etu.unice.fr::4fdcd777-a691-40cc-81aa-da9c59cdf1f2" providerId="AD" clId="Web-{89198D6A-F2D8-4365-A83A-1D2868E7801E}" dt="2023-05-16T07:36:46.523" v="34"/>
        <pc:sldMkLst>
          <pc:docMk/>
          <pc:sldMk cId="2069209328" sldId="295"/>
        </pc:sldMkLst>
      </pc:sldChg>
      <pc:sldChg chg="mod modClrScheme chgLayout">
        <pc:chgData name="Tidjani Fousseni Salami Cisse" userId="S::tidjani.fousseni-salami-cisse@etu.unice.fr::4fdcd777-a691-40cc-81aa-da9c59cdf1f2" providerId="AD" clId="Web-{89198D6A-F2D8-4365-A83A-1D2868E7801E}" dt="2023-05-16T07:36:46.523" v="34"/>
        <pc:sldMkLst>
          <pc:docMk/>
          <pc:sldMk cId="3683362649" sldId="296"/>
        </pc:sldMkLst>
      </pc:sldChg>
      <pc:sldChg chg="mod modClrScheme chgLayout">
        <pc:chgData name="Tidjani Fousseni Salami Cisse" userId="S::tidjani.fousseni-salami-cisse@etu.unice.fr::4fdcd777-a691-40cc-81aa-da9c59cdf1f2" providerId="AD" clId="Web-{89198D6A-F2D8-4365-A83A-1D2868E7801E}" dt="2023-05-16T07:36:46.523" v="34"/>
        <pc:sldMkLst>
          <pc:docMk/>
          <pc:sldMk cId="2202517599" sldId="297"/>
        </pc:sldMkLst>
      </pc:sldChg>
      <pc:sldChg chg="mod modClrScheme chgLayout">
        <pc:chgData name="Tidjani Fousseni Salami Cisse" userId="S::tidjani.fousseni-salami-cisse@etu.unice.fr::4fdcd777-a691-40cc-81aa-da9c59cdf1f2" providerId="AD" clId="Web-{89198D6A-F2D8-4365-A83A-1D2868E7801E}" dt="2023-05-16T07:36:46.523" v="34"/>
        <pc:sldMkLst>
          <pc:docMk/>
          <pc:sldMk cId="3537373870" sldId="298"/>
        </pc:sldMkLst>
      </pc:sldChg>
      <pc:sldChg chg="mod modClrScheme chgLayout">
        <pc:chgData name="Tidjani Fousseni Salami Cisse" userId="S::tidjani.fousseni-salami-cisse@etu.unice.fr::4fdcd777-a691-40cc-81aa-da9c59cdf1f2" providerId="AD" clId="Web-{89198D6A-F2D8-4365-A83A-1D2868E7801E}" dt="2023-05-16T07:36:46.523" v="34"/>
        <pc:sldMkLst>
          <pc:docMk/>
          <pc:sldMk cId="1712891875" sldId="299"/>
        </pc:sldMkLst>
      </pc:sldChg>
      <pc:sldChg chg="mod modClrScheme chgLayout">
        <pc:chgData name="Tidjani Fousseni Salami Cisse" userId="S::tidjani.fousseni-salami-cisse@etu.unice.fr::4fdcd777-a691-40cc-81aa-da9c59cdf1f2" providerId="AD" clId="Web-{89198D6A-F2D8-4365-A83A-1D2868E7801E}" dt="2023-05-16T07:36:46.523" v="34"/>
        <pc:sldMkLst>
          <pc:docMk/>
          <pc:sldMk cId="1741596295" sldId="300"/>
        </pc:sldMkLst>
      </pc:sldChg>
      <pc:sldChg chg="mod modClrScheme chgLayout">
        <pc:chgData name="Tidjani Fousseni Salami Cisse" userId="S::tidjani.fousseni-salami-cisse@etu.unice.fr::4fdcd777-a691-40cc-81aa-da9c59cdf1f2" providerId="AD" clId="Web-{89198D6A-F2D8-4365-A83A-1D2868E7801E}" dt="2023-05-16T07:36:46.523" v="34"/>
        <pc:sldMkLst>
          <pc:docMk/>
          <pc:sldMk cId="3235140375" sldId="301"/>
        </pc:sldMkLst>
      </pc:sldChg>
      <pc:sldChg chg="mod modClrScheme chgLayout">
        <pc:chgData name="Tidjani Fousseni Salami Cisse" userId="S::tidjani.fousseni-salami-cisse@etu.unice.fr::4fdcd777-a691-40cc-81aa-da9c59cdf1f2" providerId="AD" clId="Web-{89198D6A-F2D8-4365-A83A-1D2868E7801E}" dt="2023-05-16T07:36:46.523" v="34"/>
        <pc:sldMkLst>
          <pc:docMk/>
          <pc:sldMk cId="4096118724" sldId="302"/>
        </pc:sldMkLst>
      </pc:sldChg>
      <pc:sldChg chg="mod modClrScheme chgLayout">
        <pc:chgData name="Tidjani Fousseni Salami Cisse" userId="S::tidjani.fousseni-salami-cisse@etu.unice.fr::4fdcd777-a691-40cc-81aa-da9c59cdf1f2" providerId="AD" clId="Web-{89198D6A-F2D8-4365-A83A-1D2868E7801E}" dt="2023-05-16T07:36:46.523" v="34"/>
        <pc:sldMkLst>
          <pc:docMk/>
          <pc:sldMk cId="3016666120" sldId="303"/>
        </pc:sldMkLst>
      </pc:sldChg>
      <pc:sldMasterChg chg="del delSldLayout">
        <pc:chgData name="Tidjani Fousseni Salami Cisse" userId="S::tidjani.fousseni-salami-cisse@etu.unice.fr::4fdcd777-a691-40cc-81aa-da9c59cdf1f2" providerId="AD" clId="Web-{89198D6A-F2D8-4365-A83A-1D2868E7801E}" dt="2023-05-16T07:36:10.849" v="32"/>
        <pc:sldMasterMkLst>
          <pc:docMk/>
          <pc:sldMasterMk cId="833599419" sldId="2147483648"/>
        </pc:sldMasterMkLst>
        <pc:sldLayoutChg chg="del">
          <pc:chgData name="Tidjani Fousseni Salami Cisse" userId="S::tidjani.fousseni-salami-cisse@etu.unice.fr::4fdcd777-a691-40cc-81aa-da9c59cdf1f2" providerId="AD" clId="Web-{89198D6A-F2D8-4365-A83A-1D2868E7801E}" dt="2023-05-16T07:36:10.849" v="32"/>
          <pc:sldLayoutMkLst>
            <pc:docMk/>
            <pc:sldMasterMk cId="833599419" sldId="2147483648"/>
            <pc:sldLayoutMk cId="1588481707" sldId="2147483649"/>
          </pc:sldLayoutMkLst>
        </pc:sldLayoutChg>
        <pc:sldLayoutChg chg="del">
          <pc:chgData name="Tidjani Fousseni Salami Cisse" userId="S::tidjani.fousseni-salami-cisse@etu.unice.fr::4fdcd777-a691-40cc-81aa-da9c59cdf1f2" providerId="AD" clId="Web-{89198D6A-F2D8-4365-A83A-1D2868E7801E}" dt="2023-05-16T07:36:10.849" v="32"/>
          <pc:sldLayoutMkLst>
            <pc:docMk/>
            <pc:sldMasterMk cId="833599419" sldId="2147483648"/>
            <pc:sldLayoutMk cId="1163591101" sldId="2147483650"/>
          </pc:sldLayoutMkLst>
        </pc:sldLayoutChg>
        <pc:sldLayoutChg chg="del">
          <pc:chgData name="Tidjani Fousseni Salami Cisse" userId="S::tidjani.fousseni-salami-cisse@etu.unice.fr::4fdcd777-a691-40cc-81aa-da9c59cdf1f2" providerId="AD" clId="Web-{89198D6A-F2D8-4365-A83A-1D2868E7801E}" dt="2023-05-16T07:36:10.849" v="32"/>
          <pc:sldLayoutMkLst>
            <pc:docMk/>
            <pc:sldMasterMk cId="833599419" sldId="2147483648"/>
            <pc:sldLayoutMk cId="146743286" sldId="2147483651"/>
          </pc:sldLayoutMkLst>
        </pc:sldLayoutChg>
        <pc:sldLayoutChg chg="del">
          <pc:chgData name="Tidjani Fousseni Salami Cisse" userId="S::tidjani.fousseni-salami-cisse@etu.unice.fr::4fdcd777-a691-40cc-81aa-da9c59cdf1f2" providerId="AD" clId="Web-{89198D6A-F2D8-4365-A83A-1D2868E7801E}" dt="2023-05-16T07:36:10.849" v="32"/>
          <pc:sldLayoutMkLst>
            <pc:docMk/>
            <pc:sldMasterMk cId="833599419" sldId="2147483648"/>
            <pc:sldLayoutMk cId="497464882" sldId="2147483652"/>
          </pc:sldLayoutMkLst>
        </pc:sldLayoutChg>
        <pc:sldLayoutChg chg="del">
          <pc:chgData name="Tidjani Fousseni Salami Cisse" userId="S::tidjani.fousseni-salami-cisse@etu.unice.fr::4fdcd777-a691-40cc-81aa-da9c59cdf1f2" providerId="AD" clId="Web-{89198D6A-F2D8-4365-A83A-1D2868E7801E}" dt="2023-05-16T07:36:10.849" v="32"/>
          <pc:sldLayoutMkLst>
            <pc:docMk/>
            <pc:sldMasterMk cId="833599419" sldId="2147483648"/>
            <pc:sldLayoutMk cId="387652510" sldId="2147483653"/>
          </pc:sldLayoutMkLst>
        </pc:sldLayoutChg>
        <pc:sldLayoutChg chg="del">
          <pc:chgData name="Tidjani Fousseni Salami Cisse" userId="S::tidjani.fousseni-salami-cisse@etu.unice.fr::4fdcd777-a691-40cc-81aa-da9c59cdf1f2" providerId="AD" clId="Web-{89198D6A-F2D8-4365-A83A-1D2868E7801E}" dt="2023-05-16T07:36:10.849" v="32"/>
          <pc:sldLayoutMkLst>
            <pc:docMk/>
            <pc:sldMasterMk cId="833599419" sldId="2147483648"/>
            <pc:sldLayoutMk cId="252203435" sldId="2147483654"/>
          </pc:sldLayoutMkLst>
        </pc:sldLayoutChg>
        <pc:sldLayoutChg chg="del">
          <pc:chgData name="Tidjani Fousseni Salami Cisse" userId="S::tidjani.fousseni-salami-cisse@etu.unice.fr::4fdcd777-a691-40cc-81aa-da9c59cdf1f2" providerId="AD" clId="Web-{89198D6A-F2D8-4365-A83A-1D2868E7801E}" dt="2023-05-16T07:36:10.849" v="32"/>
          <pc:sldLayoutMkLst>
            <pc:docMk/>
            <pc:sldMasterMk cId="833599419" sldId="2147483648"/>
            <pc:sldLayoutMk cId="671025485" sldId="2147483655"/>
          </pc:sldLayoutMkLst>
        </pc:sldLayoutChg>
        <pc:sldLayoutChg chg="del">
          <pc:chgData name="Tidjani Fousseni Salami Cisse" userId="S::tidjani.fousseni-salami-cisse@etu.unice.fr::4fdcd777-a691-40cc-81aa-da9c59cdf1f2" providerId="AD" clId="Web-{89198D6A-F2D8-4365-A83A-1D2868E7801E}" dt="2023-05-16T07:36:10.849" v="32"/>
          <pc:sldLayoutMkLst>
            <pc:docMk/>
            <pc:sldMasterMk cId="833599419" sldId="2147483648"/>
            <pc:sldLayoutMk cId="434032447" sldId="2147483656"/>
          </pc:sldLayoutMkLst>
        </pc:sldLayoutChg>
        <pc:sldLayoutChg chg="del">
          <pc:chgData name="Tidjani Fousseni Salami Cisse" userId="S::tidjani.fousseni-salami-cisse@etu.unice.fr::4fdcd777-a691-40cc-81aa-da9c59cdf1f2" providerId="AD" clId="Web-{89198D6A-F2D8-4365-A83A-1D2868E7801E}" dt="2023-05-16T07:36:10.849" v="32"/>
          <pc:sldLayoutMkLst>
            <pc:docMk/>
            <pc:sldMasterMk cId="833599419" sldId="2147483648"/>
            <pc:sldLayoutMk cId="4272385172" sldId="2147483657"/>
          </pc:sldLayoutMkLst>
        </pc:sldLayoutChg>
        <pc:sldLayoutChg chg="del">
          <pc:chgData name="Tidjani Fousseni Salami Cisse" userId="S::tidjani.fousseni-salami-cisse@etu.unice.fr::4fdcd777-a691-40cc-81aa-da9c59cdf1f2" providerId="AD" clId="Web-{89198D6A-F2D8-4365-A83A-1D2868E7801E}" dt="2023-05-16T07:36:10.849" v="32"/>
          <pc:sldLayoutMkLst>
            <pc:docMk/>
            <pc:sldMasterMk cId="833599419" sldId="2147483648"/>
            <pc:sldLayoutMk cId="359505066" sldId="2147483658"/>
          </pc:sldLayoutMkLst>
        </pc:sldLayoutChg>
        <pc:sldLayoutChg chg="del">
          <pc:chgData name="Tidjani Fousseni Salami Cisse" userId="S::tidjani.fousseni-salami-cisse@etu.unice.fr::4fdcd777-a691-40cc-81aa-da9c59cdf1f2" providerId="AD" clId="Web-{89198D6A-F2D8-4365-A83A-1D2868E7801E}" dt="2023-05-16T07:36:10.849" v="32"/>
          <pc:sldLayoutMkLst>
            <pc:docMk/>
            <pc:sldMasterMk cId="833599419" sldId="2147483648"/>
            <pc:sldLayoutMk cId="2797131886" sldId="2147483659"/>
          </pc:sldLayoutMkLst>
        </pc:sldLayoutChg>
      </pc:sldMasterChg>
      <pc:sldMasterChg chg="add del addSldLayout delSldLayout modSldLayout">
        <pc:chgData name="Tidjani Fousseni Salami Cisse" userId="S::tidjani.fousseni-salami-cisse@etu.unice.fr::4fdcd777-a691-40cc-81aa-da9c59cdf1f2" providerId="AD" clId="Web-{89198D6A-F2D8-4365-A83A-1D2868E7801E}" dt="2023-05-16T07:36:20.178" v="33"/>
        <pc:sldMasterMkLst>
          <pc:docMk/>
          <pc:sldMasterMk cId="663178773" sldId="2147483660"/>
        </pc:sldMasterMkLst>
        <pc:sldLayoutChg chg="add del mod replId">
          <pc:chgData name="Tidjani Fousseni Salami Cisse" userId="S::tidjani.fousseni-salami-cisse@etu.unice.fr::4fdcd777-a691-40cc-81aa-da9c59cdf1f2" providerId="AD" clId="Web-{89198D6A-F2D8-4365-A83A-1D2868E7801E}" dt="2023-05-16T07:36:20.178" v="33"/>
          <pc:sldLayoutMkLst>
            <pc:docMk/>
            <pc:sldMasterMk cId="663178773" sldId="2147483660"/>
            <pc:sldLayoutMk cId="487737028" sldId="2147483661"/>
          </pc:sldLayoutMkLst>
        </pc:sldLayoutChg>
        <pc:sldLayoutChg chg="add del mod replId">
          <pc:chgData name="Tidjani Fousseni Salami Cisse" userId="S::tidjani.fousseni-salami-cisse@etu.unice.fr::4fdcd777-a691-40cc-81aa-da9c59cdf1f2" providerId="AD" clId="Web-{89198D6A-F2D8-4365-A83A-1D2868E7801E}" dt="2023-05-16T07:36:20.178" v="33"/>
          <pc:sldLayoutMkLst>
            <pc:docMk/>
            <pc:sldMasterMk cId="663178773" sldId="2147483660"/>
            <pc:sldLayoutMk cId="2862828606" sldId="2147483662"/>
          </pc:sldLayoutMkLst>
        </pc:sldLayoutChg>
        <pc:sldLayoutChg chg="add del mod replId">
          <pc:chgData name="Tidjani Fousseni Salami Cisse" userId="S::tidjani.fousseni-salami-cisse@etu.unice.fr::4fdcd777-a691-40cc-81aa-da9c59cdf1f2" providerId="AD" clId="Web-{89198D6A-F2D8-4365-A83A-1D2868E7801E}" dt="2023-05-16T07:36:20.178" v="33"/>
          <pc:sldLayoutMkLst>
            <pc:docMk/>
            <pc:sldMasterMk cId="663178773" sldId="2147483660"/>
            <pc:sldLayoutMk cId="3028023724" sldId="2147483663"/>
          </pc:sldLayoutMkLst>
        </pc:sldLayoutChg>
        <pc:sldLayoutChg chg="add del mod replId">
          <pc:chgData name="Tidjani Fousseni Salami Cisse" userId="S::tidjani.fousseni-salami-cisse@etu.unice.fr::4fdcd777-a691-40cc-81aa-da9c59cdf1f2" providerId="AD" clId="Web-{89198D6A-F2D8-4365-A83A-1D2868E7801E}" dt="2023-05-16T07:36:20.178" v="33"/>
          <pc:sldLayoutMkLst>
            <pc:docMk/>
            <pc:sldMasterMk cId="663178773" sldId="2147483660"/>
            <pc:sldLayoutMk cId="3328960052" sldId="2147483664"/>
          </pc:sldLayoutMkLst>
        </pc:sldLayoutChg>
        <pc:sldLayoutChg chg="add del mod replId">
          <pc:chgData name="Tidjani Fousseni Salami Cisse" userId="S::tidjani.fousseni-salami-cisse@etu.unice.fr::4fdcd777-a691-40cc-81aa-da9c59cdf1f2" providerId="AD" clId="Web-{89198D6A-F2D8-4365-A83A-1D2868E7801E}" dt="2023-05-16T07:36:20.178" v="33"/>
          <pc:sldLayoutMkLst>
            <pc:docMk/>
            <pc:sldMasterMk cId="663178773" sldId="2147483660"/>
            <pc:sldLayoutMk cId="3081151775" sldId="2147483665"/>
          </pc:sldLayoutMkLst>
        </pc:sldLayoutChg>
        <pc:sldLayoutChg chg="add del mod replId">
          <pc:chgData name="Tidjani Fousseni Salami Cisse" userId="S::tidjani.fousseni-salami-cisse@etu.unice.fr::4fdcd777-a691-40cc-81aa-da9c59cdf1f2" providerId="AD" clId="Web-{89198D6A-F2D8-4365-A83A-1D2868E7801E}" dt="2023-05-16T07:36:20.178" v="33"/>
          <pc:sldLayoutMkLst>
            <pc:docMk/>
            <pc:sldMasterMk cId="663178773" sldId="2147483660"/>
            <pc:sldLayoutMk cId="882468820" sldId="2147483666"/>
          </pc:sldLayoutMkLst>
        </pc:sldLayoutChg>
        <pc:sldLayoutChg chg="add del mod replId">
          <pc:chgData name="Tidjani Fousseni Salami Cisse" userId="S::tidjani.fousseni-salami-cisse@etu.unice.fr::4fdcd777-a691-40cc-81aa-da9c59cdf1f2" providerId="AD" clId="Web-{89198D6A-F2D8-4365-A83A-1D2868E7801E}" dt="2023-05-16T07:36:20.178" v="33"/>
          <pc:sldLayoutMkLst>
            <pc:docMk/>
            <pc:sldMasterMk cId="663178773" sldId="2147483660"/>
            <pc:sldLayoutMk cId="3953917293" sldId="2147483667"/>
          </pc:sldLayoutMkLst>
        </pc:sldLayoutChg>
        <pc:sldLayoutChg chg="add del mod replId">
          <pc:chgData name="Tidjani Fousseni Salami Cisse" userId="S::tidjani.fousseni-salami-cisse@etu.unice.fr::4fdcd777-a691-40cc-81aa-da9c59cdf1f2" providerId="AD" clId="Web-{89198D6A-F2D8-4365-A83A-1D2868E7801E}" dt="2023-05-16T07:36:20.178" v="33"/>
          <pc:sldLayoutMkLst>
            <pc:docMk/>
            <pc:sldMasterMk cId="663178773" sldId="2147483660"/>
            <pc:sldLayoutMk cId="633926470" sldId="2147483668"/>
          </pc:sldLayoutMkLst>
        </pc:sldLayoutChg>
        <pc:sldLayoutChg chg="add del mod replId">
          <pc:chgData name="Tidjani Fousseni Salami Cisse" userId="S::tidjani.fousseni-salami-cisse@etu.unice.fr::4fdcd777-a691-40cc-81aa-da9c59cdf1f2" providerId="AD" clId="Web-{89198D6A-F2D8-4365-A83A-1D2868E7801E}" dt="2023-05-16T07:36:20.178" v="33"/>
          <pc:sldLayoutMkLst>
            <pc:docMk/>
            <pc:sldMasterMk cId="663178773" sldId="2147483660"/>
            <pc:sldLayoutMk cId="2965917092" sldId="2147483669"/>
          </pc:sldLayoutMkLst>
        </pc:sldLayoutChg>
        <pc:sldLayoutChg chg="add del mod replId">
          <pc:chgData name="Tidjani Fousseni Salami Cisse" userId="S::tidjani.fousseni-salami-cisse@etu.unice.fr::4fdcd777-a691-40cc-81aa-da9c59cdf1f2" providerId="AD" clId="Web-{89198D6A-F2D8-4365-A83A-1D2868E7801E}" dt="2023-05-16T07:36:20.178" v="33"/>
          <pc:sldLayoutMkLst>
            <pc:docMk/>
            <pc:sldMasterMk cId="663178773" sldId="2147483660"/>
            <pc:sldLayoutMk cId="2010706975" sldId="2147483670"/>
          </pc:sldLayoutMkLst>
        </pc:sldLayoutChg>
        <pc:sldLayoutChg chg="add del mod replId">
          <pc:chgData name="Tidjani Fousseni Salami Cisse" userId="S::tidjani.fousseni-salami-cisse@etu.unice.fr::4fdcd777-a691-40cc-81aa-da9c59cdf1f2" providerId="AD" clId="Web-{89198D6A-F2D8-4365-A83A-1D2868E7801E}" dt="2023-05-16T07:36:20.178" v="33"/>
          <pc:sldLayoutMkLst>
            <pc:docMk/>
            <pc:sldMasterMk cId="663178773" sldId="2147483660"/>
            <pc:sldLayoutMk cId="1131572001" sldId="2147483671"/>
          </pc:sldLayoutMkLst>
        </pc:sldLayoutChg>
        <pc:sldLayoutChg chg="add del mod replId">
          <pc:chgData name="Tidjani Fousseni Salami Cisse" userId="S::tidjani.fousseni-salami-cisse@etu.unice.fr::4fdcd777-a691-40cc-81aa-da9c59cdf1f2" providerId="AD" clId="Web-{89198D6A-F2D8-4365-A83A-1D2868E7801E}" dt="2023-05-16T07:36:20.178" v="33"/>
          <pc:sldLayoutMkLst>
            <pc:docMk/>
            <pc:sldMasterMk cId="663178773" sldId="2147483660"/>
            <pc:sldLayoutMk cId="1441824765" sldId="2147483672"/>
          </pc:sldLayoutMkLst>
        </pc:sldLayoutChg>
        <pc:sldLayoutChg chg="add del mod replId">
          <pc:chgData name="Tidjani Fousseni Salami Cisse" userId="S::tidjani.fousseni-salami-cisse@etu.unice.fr::4fdcd777-a691-40cc-81aa-da9c59cdf1f2" providerId="AD" clId="Web-{89198D6A-F2D8-4365-A83A-1D2868E7801E}" dt="2023-05-16T07:36:20.178" v="33"/>
          <pc:sldLayoutMkLst>
            <pc:docMk/>
            <pc:sldMasterMk cId="663178773" sldId="2147483660"/>
            <pc:sldLayoutMk cId="2156489914" sldId="2147483673"/>
          </pc:sldLayoutMkLst>
        </pc:sldLayoutChg>
        <pc:sldLayoutChg chg="add del mod replId">
          <pc:chgData name="Tidjani Fousseni Salami Cisse" userId="S::tidjani.fousseni-salami-cisse@etu.unice.fr::4fdcd777-a691-40cc-81aa-da9c59cdf1f2" providerId="AD" clId="Web-{89198D6A-F2D8-4365-A83A-1D2868E7801E}" dt="2023-05-16T07:36:20.178" v="33"/>
          <pc:sldLayoutMkLst>
            <pc:docMk/>
            <pc:sldMasterMk cId="663178773" sldId="2147483660"/>
            <pc:sldLayoutMk cId="1117022004" sldId="2147483674"/>
          </pc:sldLayoutMkLst>
        </pc:sldLayoutChg>
        <pc:sldLayoutChg chg="add del mod replId">
          <pc:chgData name="Tidjani Fousseni Salami Cisse" userId="S::tidjani.fousseni-salami-cisse@etu.unice.fr::4fdcd777-a691-40cc-81aa-da9c59cdf1f2" providerId="AD" clId="Web-{89198D6A-F2D8-4365-A83A-1D2868E7801E}" dt="2023-05-16T07:36:20.178" v="33"/>
          <pc:sldLayoutMkLst>
            <pc:docMk/>
            <pc:sldMasterMk cId="663178773" sldId="2147483660"/>
            <pc:sldLayoutMk cId="731977624" sldId="2147483675"/>
          </pc:sldLayoutMkLst>
        </pc:sldLayoutChg>
        <pc:sldLayoutChg chg="add del mod replId">
          <pc:chgData name="Tidjani Fousseni Salami Cisse" userId="S::tidjani.fousseni-salami-cisse@etu.unice.fr::4fdcd777-a691-40cc-81aa-da9c59cdf1f2" providerId="AD" clId="Web-{89198D6A-F2D8-4365-A83A-1D2868E7801E}" dt="2023-05-16T07:36:20.178" v="33"/>
          <pc:sldLayoutMkLst>
            <pc:docMk/>
            <pc:sldMasterMk cId="663178773" sldId="2147483660"/>
            <pc:sldLayoutMk cId="2794325174" sldId="2147483676"/>
          </pc:sldLayoutMkLst>
        </pc:sldLayoutChg>
        <pc:sldLayoutChg chg="add del mod replId">
          <pc:chgData name="Tidjani Fousseni Salami Cisse" userId="S::tidjani.fousseni-salami-cisse@etu.unice.fr::4fdcd777-a691-40cc-81aa-da9c59cdf1f2" providerId="AD" clId="Web-{89198D6A-F2D8-4365-A83A-1D2868E7801E}" dt="2023-05-16T07:36:20.178" v="33"/>
          <pc:sldLayoutMkLst>
            <pc:docMk/>
            <pc:sldMasterMk cId="663178773" sldId="2147483660"/>
            <pc:sldLayoutMk cId="3755412159" sldId="2147483677"/>
          </pc:sldLayoutMkLst>
        </pc:sldLayoutChg>
      </pc:sldMasterChg>
      <pc:sldMasterChg chg="add del addSldLayout delSldLayout modSldLayout">
        <pc:chgData name="Tidjani Fousseni Salami Cisse" userId="S::tidjani.fousseni-salami-cisse@etu.unice.fr::4fdcd777-a691-40cc-81aa-da9c59cdf1f2" providerId="AD" clId="Web-{89198D6A-F2D8-4365-A83A-1D2868E7801E}" dt="2023-05-16T07:36:46.523" v="34"/>
        <pc:sldMasterMkLst>
          <pc:docMk/>
          <pc:sldMasterMk cId="2881852511" sldId="2147483678"/>
        </pc:sldMasterMkLst>
        <pc:sldLayoutChg chg="add del mod replId">
          <pc:chgData name="Tidjani Fousseni Salami Cisse" userId="S::tidjani.fousseni-salami-cisse@etu.unice.fr::4fdcd777-a691-40cc-81aa-da9c59cdf1f2" providerId="AD" clId="Web-{89198D6A-F2D8-4365-A83A-1D2868E7801E}" dt="2023-05-16T07:36:46.523" v="34"/>
          <pc:sldLayoutMkLst>
            <pc:docMk/>
            <pc:sldMasterMk cId="2881852511" sldId="2147483678"/>
            <pc:sldLayoutMk cId="4065563567" sldId="2147483679"/>
          </pc:sldLayoutMkLst>
        </pc:sldLayoutChg>
        <pc:sldLayoutChg chg="add del mod replId">
          <pc:chgData name="Tidjani Fousseni Salami Cisse" userId="S::tidjani.fousseni-salami-cisse@etu.unice.fr::4fdcd777-a691-40cc-81aa-da9c59cdf1f2" providerId="AD" clId="Web-{89198D6A-F2D8-4365-A83A-1D2868E7801E}" dt="2023-05-16T07:36:46.523" v="34"/>
          <pc:sldLayoutMkLst>
            <pc:docMk/>
            <pc:sldMasterMk cId="2881852511" sldId="2147483678"/>
            <pc:sldLayoutMk cId="1345276011" sldId="2147483680"/>
          </pc:sldLayoutMkLst>
        </pc:sldLayoutChg>
        <pc:sldLayoutChg chg="add del mod replId">
          <pc:chgData name="Tidjani Fousseni Salami Cisse" userId="S::tidjani.fousseni-salami-cisse@etu.unice.fr::4fdcd777-a691-40cc-81aa-da9c59cdf1f2" providerId="AD" clId="Web-{89198D6A-F2D8-4365-A83A-1D2868E7801E}" dt="2023-05-16T07:36:46.523" v="34"/>
          <pc:sldLayoutMkLst>
            <pc:docMk/>
            <pc:sldMasterMk cId="2881852511" sldId="2147483678"/>
            <pc:sldLayoutMk cId="1501188188" sldId="2147483681"/>
          </pc:sldLayoutMkLst>
        </pc:sldLayoutChg>
        <pc:sldLayoutChg chg="add del mod replId">
          <pc:chgData name="Tidjani Fousseni Salami Cisse" userId="S::tidjani.fousseni-salami-cisse@etu.unice.fr::4fdcd777-a691-40cc-81aa-da9c59cdf1f2" providerId="AD" clId="Web-{89198D6A-F2D8-4365-A83A-1D2868E7801E}" dt="2023-05-16T07:36:46.523" v="34"/>
          <pc:sldLayoutMkLst>
            <pc:docMk/>
            <pc:sldMasterMk cId="2881852511" sldId="2147483678"/>
            <pc:sldLayoutMk cId="2335544358" sldId="2147483682"/>
          </pc:sldLayoutMkLst>
        </pc:sldLayoutChg>
        <pc:sldLayoutChg chg="add del mod replId">
          <pc:chgData name="Tidjani Fousseni Salami Cisse" userId="S::tidjani.fousseni-salami-cisse@etu.unice.fr::4fdcd777-a691-40cc-81aa-da9c59cdf1f2" providerId="AD" clId="Web-{89198D6A-F2D8-4365-A83A-1D2868E7801E}" dt="2023-05-16T07:36:46.523" v="34"/>
          <pc:sldLayoutMkLst>
            <pc:docMk/>
            <pc:sldMasterMk cId="2881852511" sldId="2147483678"/>
            <pc:sldLayoutMk cId="3517470417" sldId="2147483683"/>
          </pc:sldLayoutMkLst>
        </pc:sldLayoutChg>
        <pc:sldLayoutChg chg="add del mod replId">
          <pc:chgData name="Tidjani Fousseni Salami Cisse" userId="S::tidjani.fousseni-salami-cisse@etu.unice.fr::4fdcd777-a691-40cc-81aa-da9c59cdf1f2" providerId="AD" clId="Web-{89198D6A-F2D8-4365-A83A-1D2868E7801E}" dt="2023-05-16T07:36:46.523" v="34"/>
          <pc:sldLayoutMkLst>
            <pc:docMk/>
            <pc:sldMasterMk cId="2881852511" sldId="2147483678"/>
            <pc:sldLayoutMk cId="3848521632" sldId="2147483684"/>
          </pc:sldLayoutMkLst>
        </pc:sldLayoutChg>
        <pc:sldLayoutChg chg="add del mod replId">
          <pc:chgData name="Tidjani Fousseni Salami Cisse" userId="S::tidjani.fousseni-salami-cisse@etu.unice.fr::4fdcd777-a691-40cc-81aa-da9c59cdf1f2" providerId="AD" clId="Web-{89198D6A-F2D8-4365-A83A-1D2868E7801E}" dt="2023-05-16T07:36:46.523" v="34"/>
          <pc:sldLayoutMkLst>
            <pc:docMk/>
            <pc:sldMasterMk cId="2881852511" sldId="2147483678"/>
            <pc:sldLayoutMk cId="2937946676" sldId="2147483685"/>
          </pc:sldLayoutMkLst>
        </pc:sldLayoutChg>
        <pc:sldLayoutChg chg="add del mod replId">
          <pc:chgData name="Tidjani Fousseni Salami Cisse" userId="S::tidjani.fousseni-salami-cisse@etu.unice.fr::4fdcd777-a691-40cc-81aa-da9c59cdf1f2" providerId="AD" clId="Web-{89198D6A-F2D8-4365-A83A-1D2868E7801E}" dt="2023-05-16T07:36:46.523" v="34"/>
          <pc:sldLayoutMkLst>
            <pc:docMk/>
            <pc:sldMasterMk cId="2881852511" sldId="2147483678"/>
            <pc:sldLayoutMk cId="3762129134" sldId="2147483686"/>
          </pc:sldLayoutMkLst>
        </pc:sldLayoutChg>
        <pc:sldLayoutChg chg="add del mod replId">
          <pc:chgData name="Tidjani Fousseni Salami Cisse" userId="S::tidjani.fousseni-salami-cisse@etu.unice.fr::4fdcd777-a691-40cc-81aa-da9c59cdf1f2" providerId="AD" clId="Web-{89198D6A-F2D8-4365-A83A-1D2868E7801E}" dt="2023-05-16T07:36:46.523" v="34"/>
          <pc:sldLayoutMkLst>
            <pc:docMk/>
            <pc:sldMasterMk cId="2881852511" sldId="2147483678"/>
            <pc:sldLayoutMk cId="2076618312" sldId="2147483687"/>
          </pc:sldLayoutMkLst>
        </pc:sldLayoutChg>
        <pc:sldLayoutChg chg="add del mod replId">
          <pc:chgData name="Tidjani Fousseni Salami Cisse" userId="S::tidjani.fousseni-salami-cisse@etu.unice.fr::4fdcd777-a691-40cc-81aa-da9c59cdf1f2" providerId="AD" clId="Web-{89198D6A-F2D8-4365-A83A-1D2868E7801E}" dt="2023-05-16T07:36:46.523" v="34"/>
          <pc:sldLayoutMkLst>
            <pc:docMk/>
            <pc:sldMasterMk cId="2881852511" sldId="2147483678"/>
            <pc:sldLayoutMk cId="4172278026" sldId="2147483688"/>
          </pc:sldLayoutMkLst>
        </pc:sldLayoutChg>
        <pc:sldLayoutChg chg="add del mod replId">
          <pc:chgData name="Tidjani Fousseni Salami Cisse" userId="S::tidjani.fousseni-salami-cisse@etu.unice.fr::4fdcd777-a691-40cc-81aa-da9c59cdf1f2" providerId="AD" clId="Web-{89198D6A-F2D8-4365-A83A-1D2868E7801E}" dt="2023-05-16T07:36:46.523" v="34"/>
          <pc:sldLayoutMkLst>
            <pc:docMk/>
            <pc:sldMasterMk cId="2881852511" sldId="2147483678"/>
            <pc:sldLayoutMk cId="1699936689" sldId="2147483689"/>
          </pc:sldLayoutMkLst>
        </pc:sldLayoutChg>
        <pc:sldLayoutChg chg="add del mod replId">
          <pc:chgData name="Tidjani Fousseni Salami Cisse" userId="S::tidjani.fousseni-salami-cisse@etu.unice.fr::4fdcd777-a691-40cc-81aa-da9c59cdf1f2" providerId="AD" clId="Web-{89198D6A-F2D8-4365-A83A-1D2868E7801E}" dt="2023-05-16T07:36:46.523" v="34"/>
          <pc:sldLayoutMkLst>
            <pc:docMk/>
            <pc:sldMasterMk cId="2881852511" sldId="2147483678"/>
            <pc:sldLayoutMk cId="1995148887" sldId="2147483690"/>
          </pc:sldLayoutMkLst>
        </pc:sldLayoutChg>
        <pc:sldLayoutChg chg="add del mod replId">
          <pc:chgData name="Tidjani Fousseni Salami Cisse" userId="S::tidjani.fousseni-salami-cisse@etu.unice.fr::4fdcd777-a691-40cc-81aa-da9c59cdf1f2" providerId="AD" clId="Web-{89198D6A-F2D8-4365-A83A-1D2868E7801E}" dt="2023-05-16T07:36:46.523" v="34"/>
          <pc:sldLayoutMkLst>
            <pc:docMk/>
            <pc:sldMasterMk cId="2881852511" sldId="2147483678"/>
            <pc:sldLayoutMk cId="366197872" sldId="2147483691"/>
          </pc:sldLayoutMkLst>
        </pc:sldLayoutChg>
        <pc:sldLayoutChg chg="add del mod replId">
          <pc:chgData name="Tidjani Fousseni Salami Cisse" userId="S::tidjani.fousseni-salami-cisse@etu.unice.fr::4fdcd777-a691-40cc-81aa-da9c59cdf1f2" providerId="AD" clId="Web-{89198D6A-F2D8-4365-A83A-1D2868E7801E}" dt="2023-05-16T07:36:46.523" v="34"/>
          <pc:sldLayoutMkLst>
            <pc:docMk/>
            <pc:sldMasterMk cId="2881852511" sldId="2147483678"/>
            <pc:sldLayoutMk cId="1890672715" sldId="2147483692"/>
          </pc:sldLayoutMkLst>
        </pc:sldLayoutChg>
        <pc:sldLayoutChg chg="add del mod replId">
          <pc:chgData name="Tidjani Fousseni Salami Cisse" userId="S::tidjani.fousseni-salami-cisse@etu.unice.fr::4fdcd777-a691-40cc-81aa-da9c59cdf1f2" providerId="AD" clId="Web-{89198D6A-F2D8-4365-A83A-1D2868E7801E}" dt="2023-05-16T07:36:46.523" v="34"/>
          <pc:sldLayoutMkLst>
            <pc:docMk/>
            <pc:sldMasterMk cId="2881852511" sldId="2147483678"/>
            <pc:sldLayoutMk cId="2304856659" sldId="2147483693"/>
          </pc:sldLayoutMkLst>
        </pc:sldLayoutChg>
        <pc:sldLayoutChg chg="add del mod replId">
          <pc:chgData name="Tidjani Fousseni Salami Cisse" userId="S::tidjani.fousseni-salami-cisse@etu.unice.fr::4fdcd777-a691-40cc-81aa-da9c59cdf1f2" providerId="AD" clId="Web-{89198D6A-F2D8-4365-A83A-1D2868E7801E}" dt="2023-05-16T07:36:46.523" v="34"/>
          <pc:sldLayoutMkLst>
            <pc:docMk/>
            <pc:sldMasterMk cId="2881852511" sldId="2147483678"/>
            <pc:sldLayoutMk cId="126741615" sldId="2147483694"/>
          </pc:sldLayoutMkLst>
        </pc:sldLayoutChg>
        <pc:sldLayoutChg chg="add del mod replId">
          <pc:chgData name="Tidjani Fousseni Salami Cisse" userId="S::tidjani.fousseni-salami-cisse@etu.unice.fr::4fdcd777-a691-40cc-81aa-da9c59cdf1f2" providerId="AD" clId="Web-{89198D6A-F2D8-4365-A83A-1D2868E7801E}" dt="2023-05-16T07:36:46.523" v="34"/>
          <pc:sldLayoutMkLst>
            <pc:docMk/>
            <pc:sldMasterMk cId="2881852511" sldId="2147483678"/>
            <pc:sldLayoutMk cId="2701088600" sldId="2147483695"/>
          </pc:sldLayoutMkLst>
        </pc:sldLayoutChg>
      </pc:sldMasterChg>
      <pc:sldMasterChg chg="add addSldLayout modSldLayout">
        <pc:chgData name="Tidjani Fousseni Salami Cisse" userId="S::tidjani.fousseni-salami-cisse@etu.unice.fr::4fdcd777-a691-40cc-81aa-da9c59cdf1f2" providerId="AD" clId="Web-{89198D6A-F2D8-4365-A83A-1D2868E7801E}" dt="2023-05-16T07:36:46.523" v="34"/>
        <pc:sldMasterMkLst>
          <pc:docMk/>
          <pc:sldMasterMk cId="2237237994" sldId="2147483696"/>
        </pc:sldMasterMkLst>
        <pc:sldLayoutChg chg="add mod replId">
          <pc:chgData name="Tidjani Fousseni Salami Cisse" userId="S::tidjani.fousseni-salami-cisse@etu.unice.fr::4fdcd777-a691-40cc-81aa-da9c59cdf1f2" providerId="AD" clId="Web-{89198D6A-F2D8-4365-A83A-1D2868E7801E}" dt="2023-05-16T07:36:46.523" v="34"/>
          <pc:sldLayoutMkLst>
            <pc:docMk/>
            <pc:sldMasterMk cId="2237237994" sldId="2147483696"/>
            <pc:sldLayoutMk cId="1872587899" sldId="2147483697"/>
          </pc:sldLayoutMkLst>
        </pc:sldLayoutChg>
        <pc:sldLayoutChg chg="add mod replId">
          <pc:chgData name="Tidjani Fousseni Salami Cisse" userId="S::tidjani.fousseni-salami-cisse@etu.unice.fr::4fdcd777-a691-40cc-81aa-da9c59cdf1f2" providerId="AD" clId="Web-{89198D6A-F2D8-4365-A83A-1D2868E7801E}" dt="2023-05-16T07:36:46.523" v="34"/>
          <pc:sldLayoutMkLst>
            <pc:docMk/>
            <pc:sldMasterMk cId="2237237994" sldId="2147483696"/>
            <pc:sldLayoutMk cId="4084447022" sldId="2147483698"/>
          </pc:sldLayoutMkLst>
        </pc:sldLayoutChg>
        <pc:sldLayoutChg chg="add mod replId">
          <pc:chgData name="Tidjani Fousseni Salami Cisse" userId="S::tidjani.fousseni-salami-cisse@etu.unice.fr::4fdcd777-a691-40cc-81aa-da9c59cdf1f2" providerId="AD" clId="Web-{89198D6A-F2D8-4365-A83A-1D2868E7801E}" dt="2023-05-16T07:36:46.523" v="34"/>
          <pc:sldLayoutMkLst>
            <pc:docMk/>
            <pc:sldMasterMk cId="2237237994" sldId="2147483696"/>
            <pc:sldLayoutMk cId="1361508616" sldId="2147483699"/>
          </pc:sldLayoutMkLst>
        </pc:sldLayoutChg>
        <pc:sldLayoutChg chg="add mod replId">
          <pc:chgData name="Tidjani Fousseni Salami Cisse" userId="S::tidjani.fousseni-salami-cisse@etu.unice.fr::4fdcd777-a691-40cc-81aa-da9c59cdf1f2" providerId="AD" clId="Web-{89198D6A-F2D8-4365-A83A-1D2868E7801E}" dt="2023-05-16T07:36:46.523" v="34"/>
          <pc:sldLayoutMkLst>
            <pc:docMk/>
            <pc:sldMasterMk cId="2237237994" sldId="2147483696"/>
            <pc:sldLayoutMk cId="2641878124" sldId="2147483700"/>
          </pc:sldLayoutMkLst>
        </pc:sldLayoutChg>
        <pc:sldLayoutChg chg="add mod replId">
          <pc:chgData name="Tidjani Fousseni Salami Cisse" userId="S::tidjani.fousseni-salami-cisse@etu.unice.fr::4fdcd777-a691-40cc-81aa-da9c59cdf1f2" providerId="AD" clId="Web-{89198D6A-F2D8-4365-A83A-1D2868E7801E}" dt="2023-05-16T07:36:46.523" v="34"/>
          <pc:sldLayoutMkLst>
            <pc:docMk/>
            <pc:sldMasterMk cId="2237237994" sldId="2147483696"/>
            <pc:sldLayoutMk cId="941020206" sldId="2147483701"/>
          </pc:sldLayoutMkLst>
        </pc:sldLayoutChg>
        <pc:sldLayoutChg chg="add mod replId">
          <pc:chgData name="Tidjani Fousseni Salami Cisse" userId="S::tidjani.fousseni-salami-cisse@etu.unice.fr::4fdcd777-a691-40cc-81aa-da9c59cdf1f2" providerId="AD" clId="Web-{89198D6A-F2D8-4365-A83A-1D2868E7801E}" dt="2023-05-16T07:36:46.523" v="34"/>
          <pc:sldLayoutMkLst>
            <pc:docMk/>
            <pc:sldMasterMk cId="2237237994" sldId="2147483696"/>
            <pc:sldLayoutMk cId="640733755" sldId="2147483702"/>
          </pc:sldLayoutMkLst>
        </pc:sldLayoutChg>
        <pc:sldLayoutChg chg="add mod replId">
          <pc:chgData name="Tidjani Fousseni Salami Cisse" userId="S::tidjani.fousseni-salami-cisse@etu.unice.fr::4fdcd777-a691-40cc-81aa-da9c59cdf1f2" providerId="AD" clId="Web-{89198D6A-F2D8-4365-A83A-1D2868E7801E}" dt="2023-05-16T07:36:46.523" v="34"/>
          <pc:sldLayoutMkLst>
            <pc:docMk/>
            <pc:sldMasterMk cId="2237237994" sldId="2147483696"/>
            <pc:sldLayoutMk cId="2015094121" sldId="2147483703"/>
          </pc:sldLayoutMkLst>
        </pc:sldLayoutChg>
        <pc:sldLayoutChg chg="add mod replId">
          <pc:chgData name="Tidjani Fousseni Salami Cisse" userId="S::tidjani.fousseni-salami-cisse@etu.unice.fr::4fdcd777-a691-40cc-81aa-da9c59cdf1f2" providerId="AD" clId="Web-{89198D6A-F2D8-4365-A83A-1D2868E7801E}" dt="2023-05-16T07:36:46.523" v="34"/>
          <pc:sldLayoutMkLst>
            <pc:docMk/>
            <pc:sldMasterMk cId="2237237994" sldId="2147483696"/>
            <pc:sldLayoutMk cId="3952236134" sldId="2147483704"/>
          </pc:sldLayoutMkLst>
        </pc:sldLayoutChg>
        <pc:sldLayoutChg chg="add mod replId">
          <pc:chgData name="Tidjani Fousseni Salami Cisse" userId="S::tidjani.fousseni-salami-cisse@etu.unice.fr::4fdcd777-a691-40cc-81aa-da9c59cdf1f2" providerId="AD" clId="Web-{89198D6A-F2D8-4365-A83A-1D2868E7801E}" dt="2023-05-16T07:36:46.523" v="34"/>
          <pc:sldLayoutMkLst>
            <pc:docMk/>
            <pc:sldMasterMk cId="2237237994" sldId="2147483696"/>
            <pc:sldLayoutMk cId="4290828316" sldId="2147483705"/>
          </pc:sldLayoutMkLst>
        </pc:sldLayoutChg>
        <pc:sldLayoutChg chg="add mod replId">
          <pc:chgData name="Tidjani Fousseni Salami Cisse" userId="S::tidjani.fousseni-salami-cisse@etu.unice.fr::4fdcd777-a691-40cc-81aa-da9c59cdf1f2" providerId="AD" clId="Web-{89198D6A-F2D8-4365-A83A-1D2868E7801E}" dt="2023-05-16T07:36:46.523" v="34"/>
          <pc:sldLayoutMkLst>
            <pc:docMk/>
            <pc:sldMasterMk cId="2237237994" sldId="2147483696"/>
            <pc:sldLayoutMk cId="3618645705" sldId="2147483706"/>
          </pc:sldLayoutMkLst>
        </pc:sldLayoutChg>
        <pc:sldLayoutChg chg="add mod replId">
          <pc:chgData name="Tidjani Fousseni Salami Cisse" userId="S::tidjani.fousseni-salami-cisse@etu.unice.fr::4fdcd777-a691-40cc-81aa-da9c59cdf1f2" providerId="AD" clId="Web-{89198D6A-F2D8-4365-A83A-1D2868E7801E}" dt="2023-05-16T07:36:46.523" v="34"/>
          <pc:sldLayoutMkLst>
            <pc:docMk/>
            <pc:sldMasterMk cId="2237237994" sldId="2147483696"/>
            <pc:sldLayoutMk cId="1623943151" sldId="2147483707"/>
          </pc:sldLayoutMkLst>
        </pc:sldLayoutChg>
      </pc:sldMasterChg>
    </pc:docChg>
  </pc:docChgLst>
  <pc:docChgLst>
    <pc:chgData name="Anais" userId="c510c42a-ef8c-4312-9c40-97e00ecaefad" providerId="ADAL" clId="{B877EE79-5BD5-4968-AEEE-4A167BEC0E96}"/>
    <pc:docChg chg="modSld">
      <pc:chgData name="Anais" userId="c510c42a-ef8c-4312-9c40-97e00ecaefad" providerId="ADAL" clId="{B877EE79-5BD5-4968-AEEE-4A167BEC0E96}" dt="2023-03-13T23:19:04.716" v="0" actId="1076"/>
      <pc:docMkLst>
        <pc:docMk/>
      </pc:docMkLst>
      <pc:sldChg chg="modSp mod">
        <pc:chgData name="Anais" userId="c510c42a-ef8c-4312-9c40-97e00ecaefad" providerId="ADAL" clId="{B877EE79-5BD5-4968-AEEE-4A167BEC0E96}" dt="2023-03-13T23:19:04.716" v="0" actId="1076"/>
        <pc:sldMkLst>
          <pc:docMk/>
          <pc:sldMk cId="692251897" sldId="256"/>
        </pc:sldMkLst>
        <pc:spChg chg="mod">
          <ac:chgData name="Anais" userId="c510c42a-ef8c-4312-9c40-97e00ecaefad" providerId="ADAL" clId="{B877EE79-5BD5-4968-AEEE-4A167BEC0E96}" dt="2023-03-13T23:19:04.716" v="0" actId="1076"/>
          <ac:spMkLst>
            <pc:docMk/>
            <pc:sldMk cId="692251897" sldId="256"/>
            <ac:spMk id="4" creationId="{33BD7AB9-585D-BAE3-C5BE-31E54B19BA9F}"/>
          </ac:spMkLst>
        </pc:spChg>
      </pc:sldChg>
    </pc:docChg>
  </pc:docChgLst>
  <pc:docChgLst>
    <pc:chgData name="Anais Spire" userId="S::anais.spire@etu.unice.fr::c510c42a-ef8c-4312-9c40-97e00ecaefad" providerId="AD" clId="Web-{8E512138-7AE5-A894-3992-3B6C4D19A2B8}"/>
    <pc:docChg chg="modSld">
      <pc:chgData name="Anais Spire" userId="S::anais.spire@etu.unice.fr::c510c42a-ef8c-4312-9c40-97e00ecaefad" providerId="AD" clId="Web-{8E512138-7AE5-A894-3992-3B6C4D19A2B8}" dt="2023-05-15T14:08:53.989" v="5614"/>
      <pc:docMkLst>
        <pc:docMk/>
      </pc:docMkLst>
      <pc:sldChg chg="modNotes">
        <pc:chgData name="Anais Spire" userId="S::anais.spire@etu.unice.fr::c510c42a-ef8c-4312-9c40-97e00ecaefad" providerId="AD" clId="Web-{8E512138-7AE5-A894-3992-3B6C4D19A2B8}" dt="2023-05-15T12:26:29.290" v="7"/>
        <pc:sldMkLst>
          <pc:docMk/>
          <pc:sldMk cId="692251897" sldId="256"/>
        </pc:sldMkLst>
      </pc:sldChg>
      <pc:sldChg chg="modNotes">
        <pc:chgData name="Anais Spire" userId="S::anais.spire@etu.unice.fr::c510c42a-ef8c-4312-9c40-97e00ecaefad" providerId="AD" clId="Web-{8E512138-7AE5-A894-3992-3B6C4D19A2B8}" dt="2023-05-15T12:55:22.378" v="942"/>
        <pc:sldMkLst>
          <pc:docMk/>
          <pc:sldMk cId="3234391164" sldId="257"/>
        </pc:sldMkLst>
      </pc:sldChg>
      <pc:sldChg chg="modNotes">
        <pc:chgData name="Anais Spire" userId="S::anais.spire@etu.unice.fr::c510c42a-ef8c-4312-9c40-97e00ecaefad" providerId="AD" clId="Web-{8E512138-7AE5-A894-3992-3B6C4D19A2B8}" dt="2023-05-15T13:05:16.511" v="1662"/>
        <pc:sldMkLst>
          <pc:docMk/>
          <pc:sldMk cId="3184932847" sldId="258"/>
        </pc:sldMkLst>
      </pc:sldChg>
      <pc:sldChg chg="modNotes">
        <pc:chgData name="Anais Spire" userId="S::anais.spire@etu.unice.fr::c510c42a-ef8c-4312-9c40-97e00ecaefad" providerId="AD" clId="Web-{8E512138-7AE5-A894-3992-3B6C4D19A2B8}" dt="2023-05-15T12:57:28.176" v="1083"/>
        <pc:sldMkLst>
          <pc:docMk/>
          <pc:sldMk cId="1214149083" sldId="259"/>
        </pc:sldMkLst>
      </pc:sldChg>
      <pc:sldChg chg="modNotes">
        <pc:chgData name="Anais Spire" userId="S::anais.spire@etu.unice.fr::c510c42a-ef8c-4312-9c40-97e00ecaefad" providerId="AD" clId="Web-{8E512138-7AE5-A894-3992-3B6C4D19A2B8}" dt="2023-05-15T13:10:53.844" v="1856"/>
        <pc:sldMkLst>
          <pc:docMk/>
          <pc:sldMk cId="809971069" sldId="260"/>
        </pc:sldMkLst>
      </pc:sldChg>
      <pc:sldChg chg="modNotes">
        <pc:chgData name="Anais Spire" userId="S::anais.spire@etu.unice.fr::c510c42a-ef8c-4312-9c40-97e00ecaefad" providerId="AD" clId="Web-{8E512138-7AE5-A894-3992-3B6C4D19A2B8}" dt="2023-05-15T14:08:53.989" v="5614"/>
        <pc:sldMkLst>
          <pc:docMk/>
          <pc:sldMk cId="1714109195" sldId="261"/>
        </pc:sldMkLst>
      </pc:sldChg>
      <pc:sldChg chg="modNotes">
        <pc:chgData name="Anais Spire" userId="S::anais.spire@etu.unice.fr::c510c42a-ef8c-4312-9c40-97e00ecaefad" providerId="AD" clId="Web-{8E512138-7AE5-A894-3992-3B6C4D19A2B8}" dt="2023-05-15T13:11:28.048" v="1901"/>
        <pc:sldMkLst>
          <pc:docMk/>
          <pc:sldMk cId="1065793048" sldId="293"/>
        </pc:sldMkLst>
      </pc:sldChg>
      <pc:sldChg chg="modNotes">
        <pc:chgData name="Anais Spire" userId="S::anais.spire@etu.unice.fr::c510c42a-ef8c-4312-9c40-97e00ecaefad" providerId="AD" clId="Web-{8E512138-7AE5-A894-3992-3B6C4D19A2B8}" dt="2023-05-15T12:43:23.789" v="651"/>
        <pc:sldMkLst>
          <pc:docMk/>
          <pc:sldMk cId="2998520866" sldId="294"/>
        </pc:sldMkLst>
      </pc:sldChg>
      <pc:sldChg chg="addSp delSp modSp modNotes">
        <pc:chgData name="Anais Spire" userId="S::anais.spire@etu.unice.fr::c510c42a-ef8c-4312-9c40-97e00ecaefad" providerId="AD" clId="Web-{8E512138-7AE5-A894-3992-3B6C4D19A2B8}" dt="2023-05-15T14:00:09.809" v="4807"/>
        <pc:sldMkLst>
          <pc:docMk/>
          <pc:sldMk cId="2069209328" sldId="295"/>
        </pc:sldMkLst>
        <pc:spChg chg="add del mod">
          <ac:chgData name="Anais Spire" userId="S::anais.spire@etu.unice.fr::c510c42a-ef8c-4312-9c40-97e00ecaefad" providerId="AD" clId="Web-{8E512138-7AE5-A894-3992-3B6C4D19A2B8}" dt="2023-05-15T13:55:29.321" v="4471"/>
          <ac:spMkLst>
            <pc:docMk/>
            <pc:sldMk cId="2069209328" sldId="295"/>
            <ac:spMk id="2" creationId="{A7C1F5C0-3B32-A2BE-9770-262C9F612630}"/>
          </ac:spMkLst>
        </pc:spChg>
        <pc:spChg chg="add del mod">
          <ac:chgData name="Anais Spire" userId="S::anais.spire@etu.unice.fr::c510c42a-ef8c-4312-9c40-97e00ecaefad" providerId="AD" clId="Web-{8E512138-7AE5-A894-3992-3B6C4D19A2B8}" dt="2023-05-15T13:55:39.180" v="4475"/>
          <ac:spMkLst>
            <pc:docMk/>
            <pc:sldMk cId="2069209328" sldId="295"/>
            <ac:spMk id="5" creationId="{71CC43DC-3EB4-2EAC-4654-38E5BCCD3C06}"/>
          </ac:spMkLst>
        </pc:spChg>
      </pc:sldChg>
      <pc:sldChg chg="modNotes">
        <pc:chgData name="Anais Spire" userId="S::anais.spire@etu.unice.fr::c510c42a-ef8c-4312-9c40-97e00ecaefad" providerId="AD" clId="Web-{8E512138-7AE5-A894-3992-3B6C4D19A2B8}" dt="2023-05-15T13:20:24.290" v="2524"/>
        <pc:sldMkLst>
          <pc:docMk/>
          <pc:sldMk cId="3683362649" sldId="296"/>
        </pc:sldMkLst>
      </pc:sldChg>
      <pc:sldChg chg="modNotes">
        <pc:chgData name="Anais Spire" userId="S::anais.spire@etu.unice.fr::c510c42a-ef8c-4312-9c40-97e00ecaefad" providerId="AD" clId="Web-{8E512138-7AE5-A894-3992-3B6C4D19A2B8}" dt="2023-05-15T13:00:39.867" v="1309"/>
        <pc:sldMkLst>
          <pc:docMk/>
          <pc:sldMk cId="3537373870" sldId="298"/>
        </pc:sldMkLst>
      </pc:sldChg>
      <pc:sldChg chg="modNotes">
        <pc:chgData name="Anais Spire" userId="S::anais.spire@etu.unice.fr::c510c42a-ef8c-4312-9c40-97e00ecaefad" providerId="AD" clId="Web-{8E512138-7AE5-A894-3992-3B6C4D19A2B8}" dt="2023-05-15T13:31:58.941" v="3559"/>
        <pc:sldMkLst>
          <pc:docMk/>
          <pc:sldMk cId="1712891875" sldId="299"/>
        </pc:sldMkLst>
      </pc:sldChg>
      <pc:sldChg chg="modNotes">
        <pc:chgData name="Anais Spire" userId="S::anais.spire@etu.unice.fr::c510c42a-ef8c-4312-9c40-97e00ecaefad" providerId="AD" clId="Web-{8E512138-7AE5-A894-3992-3B6C4D19A2B8}" dt="2023-05-15T13:53:27.132" v="4266"/>
        <pc:sldMkLst>
          <pc:docMk/>
          <pc:sldMk cId="1741596295" sldId="300"/>
        </pc:sldMkLst>
      </pc:sldChg>
      <pc:sldChg chg="modNotes">
        <pc:chgData name="Anais Spire" userId="S::anais.spire@etu.unice.fr::c510c42a-ef8c-4312-9c40-97e00ecaefad" providerId="AD" clId="Web-{8E512138-7AE5-A894-3992-3B6C4D19A2B8}" dt="2023-05-15T13:22:16.620" v="2735"/>
        <pc:sldMkLst>
          <pc:docMk/>
          <pc:sldMk cId="3235140375" sldId="301"/>
        </pc:sldMkLst>
      </pc:sldChg>
      <pc:sldChg chg="modNotes">
        <pc:chgData name="Anais Spire" userId="S::anais.spire@etu.unice.fr::c510c42a-ef8c-4312-9c40-97e00ecaefad" providerId="AD" clId="Web-{8E512138-7AE5-A894-3992-3B6C4D19A2B8}" dt="2023-05-15T13:23:37.777" v="2902"/>
        <pc:sldMkLst>
          <pc:docMk/>
          <pc:sldMk cId="3016666120" sldId="303"/>
        </pc:sldMkLst>
      </pc:sldChg>
    </pc:docChg>
  </pc:docChgLst>
  <pc:docChgLst>
    <pc:chgData name="Tidjani Fousseni Salami Cisse" userId="S::tidjani.fousseni-salami-cisse@etu.unice.fr::4fdcd777-a691-40cc-81aa-da9c59cdf1f2" providerId="AD" clId="Web-{94FEB4CD-B9A5-7C7C-09D9-249F0AAACB03}"/>
    <pc:docChg chg="modSld">
      <pc:chgData name="Tidjani Fousseni Salami Cisse" userId="S::tidjani.fousseni-salami-cisse@etu.unice.fr::4fdcd777-a691-40cc-81aa-da9c59cdf1f2" providerId="AD" clId="Web-{94FEB4CD-B9A5-7C7C-09D9-249F0AAACB03}" dt="2023-05-14T18:21:22.904" v="83"/>
      <pc:docMkLst>
        <pc:docMk/>
      </pc:docMkLst>
      <pc:sldChg chg="modNotes">
        <pc:chgData name="Tidjani Fousseni Salami Cisse" userId="S::tidjani.fousseni-salami-cisse@etu.unice.fr::4fdcd777-a691-40cc-81aa-da9c59cdf1f2" providerId="AD" clId="Web-{94FEB4CD-B9A5-7C7C-09D9-249F0AAACB03}" dt="2023-05-14T17:48:13.916" v="16"/>
        <pc:sldMkLst>
          <pc:docMk/>
          <pc:sldMk cId="692251897" sldId="256"/>
        </pc:sldMkLst>
      </pc:sldChg>
      <pc:sldChg chg="modNotes">
        <pc:chgData name="Tidjani Fousseni Salami Cisse" userId="S::tidjani.fousseni-salami-cisse@etu.unice.fr::4fdcd777-a691-40cc-81aa-da9c59cdf1f2" providerId="AD" clId="Web-{94FEB4CD-B9A5-7C7C-09D9-249F0AAACB03}" dt="2023-05-14T17:56:18.494" v="18"/>
        <pc:sldMkLst>
          <pc:docMk/>
          <pc:sldMk cId="3184932847" sldId="258"/>
        </pc:sldMkLst>
      </pc:sldChg>
      <pc:sldChg chg="modNotes">
        <pc:chgData name="Tidjani Fousseni Salami Cisse" userId="S::tidjani.fousseni-salami-cisse@etu.unice.fr::4fdcd777-a691-40cc-81aa-da9c59cdf1f2" providerId="AD" clId="Web-{94FEB4CD-B9A5-7C7C-09D9-249F0AAACB03}" dt="2023-05-14T18:18:31.305" v="59"/>
        <pc:sldMkLst>
          <pc:docMk/>
          <pc:sldMk cId="2998520866" sldId="294"/>
        </pc:sldMkLst>
      </pc:sldChg>
      <pc:sldChg chg="modNotes">
        <pc:chgData name="Tidjani Fousseni Salami Cisse" userId="S::tidjani.fousseni-salami-cisse@etu.unice.fr::4fdcd777-a691-40cc-81aa-da9c59cdf1f2" providerId="AD" clId="Web-{94FEB4CD-B9A5-7C7C-09D9-249F0AAACB03}" dt="2023-05-14T18:21:22.904" v="83"/>
        <pc:sldMkLst>
          <pc:docMk/>
          <pc:sldMk cId="2069209328" sldId="295"/>
        </pc:sldMkLst>
      </pc:sldChg>
      <pc:sldChg chg="modSp">
        <pc:chgData name="Tidjani Fousseni Salami Cisse" userId="S::tidjani.fousseni-salami-cisse@etu.unice.fr::4fdcd777-a691-40cc-81aa-da9c59cdf1f2" providerId="AD" clId="Web-{94FEB4CD-B9A5-7C7C-09D9-249F0AAACB03}" dt="2023-05-14T18:01:25.317" v="19" actId="1076"/>
        <pc:sldMkLst>
          <pc:docMk/>
          <pc:sldMk cId="3683362649" sldId="296"/>
        </pc:sldMkLst>
        <pc:picChg chg="mod">
          <ac:chgData name="Tidjani Fousseni Salami Cisse" userId="S::tidjani.fousseni-salami-cisse@etu.unice.fr::4fdcd777-a691-40cc-81aa-da9c59cdf1f2" providerId="AD" clId="Web-{94FEB4CD-B9A5-7C7C-09D9-249F0AAACB03}" dt="2023-05-14T18:01:25.317" v="19" actId="1076"/>
          <ac:picMkLst>
            <pc:docMk/>
            <pc:sldMk cId="3683362649" sldId="296"/>
            <ac:picMk id="10" creationId="{8ED9481D-CA2B-0038-9A42-DF7670C960B7}"/>
          </ac:picMkLst>
        </pc:picChg>
      </pc:sldChg>
    </pc:docChg>
  </pc:docChgLst>
  <pc:docChgLst>
    <pc:chgData name="Tidjani Fousseni Salami Cisse" userId="S::tidjani.fousseni-salami-cisse@etu.unice.fr::4fdcd777-a691-40cc-81aa-da9c59cdf1f2" providerId="AD" clId="Web-{3E7335C5-1B79-E65B-2E7B-06D657022A2D}"/>
    <pc:docChg chg="modSld">
      <pc:chgData name="Tidjani Fousseni Salami Cisse" userId="S::tidjani.fousseni-salami-cisse@etu.unice.fr::4fdcd777-a691-40cc-81aa-da9c59cdf1f2" providerId="AD" clId="Web-{3E7335C5-1B79-E65B-2E7B-06D657022A2D}" dt="2023-05-16T06:08:58.383" v="73"/>
      <pc:docMkLst>
        <pc:docMk/>
      </pc:docMkLst>
      <pc:sldChg chg="modSp">
        <pc:chgData name="Tidjani Fousseni Salami Cisse" userId="S::tidjani.fousseni-salami-cisse@etu.unice.fr::4fdcd777-a691-40cc-81aa-da9c59cdf1f2" providerId="AD" clId="Web-{3E7335C5-1B79-E65B-2E7B-06D657022A2D}" dt="2023-05-15T15:40:11.922" v="24" actId="14100"/>
        <pc:sldMkLst>
          <pc:docMk/>
          <pc:sldMk cId="1214149083" sldId="259"/>
        </pc:sldMkLst>
        <pc:spChg chg="mod">
          <ac:chgData name="Tidjani Fousseni Salami Cisse" userId="S::tidjani.fousseni-salami-cisse@etu.unice.fr::4fdcd777-a691-40cc-81aa-da9c59cdf1f2" providerId="AD" clId="Web-{3E7335C5-1B79-E65B-2E7B-06D657022A2D}" dt="2023-05-15T15:40:11.922" v="24" actId="14100"/>
          <ac:spMkLst>
            <pc:docMk/>
            <pc:sldMk cId="1214149083" sldId="259"/>
            <ac:spMk id="8" creationId="{6F8AD411-6138-21C5-BB11-0AA2D7CFCF0F}"/>
          </ac:spMkLst>
        </pc:spChg>
      </pc:sldChg>
      <pc:sldChg chg="modNotes">
        <pc:chgData name="Tidjani Fousseni Salami Cisse" userId="S::tidjani.fousseni-salami-cisse@etu.unice.fr::4fdcd777-a691-40cc-81aa-da9c59cdf1f2" providerId="AD" clId="Web-{3E7335C5-1B79-E65B-2E7B-06D657022A2D}" dt="2023-05-15T15:39:21.905" v="4"/>
        <pc:sldMkLst>
          <pc:docMk/>
          <pc:sldMk cId="1714109195" sldId="261"/>
        </pc:sldMkLst>
      </pc:sldChg>
      <pc:sldChg chg="modNotes">
        <pc:chgData name="Tidjani Fousseni Salami Cisse" userId="S::tidjani.fousseni-salami-cisse@etu.unice.fr::4fdcd777-a691-40cc-81aa-da9c59cdf1f2" providerId="AD" clId="Web-{3E7335C5-1B79-E65B-2E7B-06D657022A2D}" dt="2023-05-15T16:32:43.238" v="71"/>
        <pc:sldMkLst>
          <pc:docMk/>
          <pc:sldMk cId="1065793048" sldId="293"/>
        </pc:sldMkLst>
      </pc:sldChg>
      <pc:sldChg chg="modNotes">
        <pc:chgData name="Tidjani Fousseni Salami Cisse" userId="S::tidjani.fousseni-salami-cisse@etu.unice.fr::4fdcd777-a691-40cc-81aa-da9c59cdf1f2" providerId="AD" clId="Web-{3E7335C5-1B79-E65B-2E7B-06D657022A2D}" dt="2023-05-16T06:08:58.383" v="73"/>
        <pc:sldMkLst>
          <pc:docMk/>
          <pc:sldMk cId="2069209328" sldId="295"/>
        </pc:sldMkLst>
      </pc:sldChg>
      <pc:sldChg chg="modNotes">
        <pc:chgData name="Tidjani Fousseni Salami Cisse" userId="S::tidjani.fousseni-salami-cisse@etu.unice.fr::4fdcd777-a691-40cc-81aa-da9c59cdf1f2" providerId="AD" clId="Web-{3E7335C5-1B79-E65B-2E7B-06D657022A2D}" dt="2023-05-15T15:39:25.014" v="6"/>
        <pc:sldMkLst>
          <pc:docMk/>
          <pc:sldMk cId="2202517599" sldId="297"/>
        </pc:sldMkLst>
      </pc:sldChg>
      <pc:sldChg chg="modNotes">
        <pc:chgData name="Tidjani Fousseni Salami Cisse" userId="S::tidjani.fousseni-salami-cisse@etu.unice.fr::4fdcd777-a691-40cc-81aa-da9c59cdf1f2" providerId="AD" clId="Web-{3E7335C5-1B79-E65B-2E7B-06D657022A2D}" dt="2023-05-15T15:39:55.859" v="20"/>
        <pc:sldMkLst>
          <pc:docMk/>
          <pc:sldMk cId="1712891875" sldId="299"/>
        </pc:sldMkLst>
      </pc:sldChg>
      <pc:sldChg chg="modSp">
        <pc:chgData name="Tidjani Fousseni Salami Cisse" userId="S::tidjani.fousseni-salami-cisse@etu.unice.fr::4fdcd777-a691-40cc-81aa-da9c59cdf1f2" providerId="AD" clId="Web-{3E7335C5-1B79-E65B-2E7B-06D657022A2D}" dt="2023-05-15T15:27:27.181" v="1" actId="1076"/>
        <pc:sldMkLst>
          <pc:docMk/>
          <pc:sldMk cId="3016666120" sldId="303"/>
        </pc:sldMkLst>
        <pc:picChg chg="mod">
          <ac:chgData name="Tidjani Fousseni Salami Cisse" userId="S::tidjani.fousseni-salami-cisse@etu.unice.fr::4fdcd777-a691-40cc-81aa-da9c59cdf1f2" providerId="AD" clId="Web-{3E7335C5-1B79-E65B-2E7B-06D657022A2D}" dt="2023-05-15T15:27:27.181" v="1" actId="1076"/>
          <ac:picMkLst>
            <pc:docMk/>
            <pc:sldMk cId="3016666120" sldId="303"/>
            <ac:picMk id="5" creationId="{DA72AAE3-4146-86A0-D6FC-0355F06089D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9CFAB-55A0-43F3-A58A-F6D02BD00BB8}" type="datetimeFigureOut">
              <a:rPr lang="fr-FR" smtClean="0"/>
              <a:t>16/05/2023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CBC6-55DF-4983-A057-C0B743A3546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757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Tidjani</a:t>
            </a:r>
          </a:p>
          <a:p>
            <a:r>
              <a:rPr lang="fr-FR" dirty="0"/>
              <a:t>Spatial Distribution Modeling = SDM = modélisation de la distribution spatiale d’une espèce. + précisément en biologie, modélisation de la niche écologique</a:t>
            </a:r>
            <a:endParaRPr lang="fr-FR">
              <a:cs typeface="Calibri"/>
            </a:endParaRPr>
          </a:p>
          <a:p>
            <a:r>
              <a:rPr lang="fr-FR" dirty="0"/>
              <a:t>Espèces en voie d’extinction : pourquoi ? Car il y a de nombreux enjeux liés à la conservation de ces espèces là pour le maintien de la biodiversité et donc d’un écosystème durable.</a:t>
            </a:r>
          </a:p>
          <a:p>
            <a:r>
              <a:rPr lang="fr-FR" dirty="0"/>
              <a:t>But de la SDM est de modéliser où se réparti l’espèce actuellement et où elle se répartira probablement dans le futur afin d’établir une politique cohérente de conservation de l’espèce.</a:t>
            </a:r>
            <a:endParaRPr lang="fr-FR">
              <a:cs typeface="Calibri"/>
            </a:endParaRPr>
          </a:p>
          <a:p>
            <a:r>
              <a:rPr lang="fr-FR" dirty="0"/>
              <a:t>Projet réalisé avec le logiciel R et 2 modèles : GLM + RF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2CBC6-55DF-4983-A057-C0B743A3546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217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Tidjani</a:t>
            </a:r>
          </a:p>
          <a:p>
            <a:r>
              <a:rPr lang="fr-FR" dirty="0"/>
              <a:t>Ici nous retrouvons les 3 types de données présentées précédemment jointes dans un seul tableau. </a:t>
            </a:r>
          </a:p>
          <a:p>
            <a:r>
              <a:rPr lang="fr-FR" dirty="0">
                <a:cs typeface="Calibri"/>
              </a:rPr>
              <a:t>Ce tableau contient 165 lignes, càd 1 ligne par point de présence ou absence de l'espèce.</a:t>
            </a:r>
            <a:endParaRPr lang="fr-FR" dirty="0"/>
          </a:p>
          <a:p>
            <a:r>
              <a:rPr lang="fr-FR" dirty="0"/>
              <a:t>En colonne, on retrouve, dans l'ordre, la latitude, la longitude, l'information de s'il s'agit d'un point de présence ou absence (1 pour présence, 0 pour absence) puis les variables environnementales associées au point de coordonnées de cette ligne-là.</a:t>
            </a:r>
            <a:endParaRPr lang="en-US" dirty="0"/>
          </a:p>
          <a:p>
            <a:r>
              <a:rPr lang="fr-FR" dirty="0"/>
              <a:t>A noter qu'ici le tableau est tronqué jusqu'à bio4 mais il continue en réalité jusqu'à bio19.</a:t>
            </a:r>
            <a:endParaRPr lang="fr-FR" dirty="0">
              <a:cs typeface="Calibri"/>
            </a:endParaRPr>
          </a:p>
          <a:p>
            <a:r>
              <a:rPr lang="fr-FR" dirty="0"/>
              <a:t>Ce tableau permet de faire le passage de carte à modèle. Il est crucial pour la SDM et il nous a fait perdre bcp de temps car nous n'arrivions pas à extraire les coordonnées longitude/latitude des cartes au début.</a:t>
            </a:r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2CBC6-55DF-4983-A057-C0B743A3546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678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Tidjani</a:t>
            </a:r>
          </a:p>
          <a:p>
            <a:r>
              <a:rPr lang="fr-FR" dirty="0"/>
              <a:t>Même tableau mais pour le futur. </a:t>
            </a:r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On remarquera notamment que la variable bio1 qui correspond à la température moyenne annuelle a augmenté au niveau de tous les points géographiques ici, dû au réchauffement climatique prévu.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2CBC6-55DF-4983-A057-C0B743A3546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45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Tidjani</a:t>
            </a:r>
          </a:p>
          <a:p>
            <a:r>
              <a:rPr lang="fr-FR" dirty="0"/>
              <a:t>Matrice de corrélation pair à pair des 19 variables environnementales provenant de </a:t>
            </a:r>
            <a:r>
              <a:rPr lang="fr-FR" dirty="0" err="1"/>
              <a:t>WorldClim</a:t>
            </a:r>
            <a:r>
              <a:rPr lang="fr-FR" dirty="0"/>
              <a:t> (ne prend pas en compte les données de présence ou absence de l'espèce).</a:t>
            </a:r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Elle a été réalisé grâce au coefficient</a:t>
            </a:r>
            <a:r>
              <a:rPr lang="fr-FR">
                <a:cs typeface="Calibri" panose="020F0502020204030204"/>
              </a:rPr>
              <a:t> de corrélation de Spearman qui permet de détecter des corrélations monotones.</a:t>
            </a:r>
          </a:p>
          <a:p>
            <a:r>
              <a:rPr lang="fr-FR" dirty="0"/>
              <a:t>But : si 2 variables sont trop corrélées/dépendantes l’une de l’autre, on en retient qu’une sur les 2 afin de simplifier et améliorer les modèles.</a:t>
            </a:r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Décrivons la matrice. En haut à droite, nous avons des cercles. + un cercle est grand, + la corrélation entre les 2 variables est grande. Le bleu indique une corrélation positive (+1) tandis que le rouge indique une corrélation négative. En bas à gauche, nous avons les valeurs précises correspondantes en pourcentage.</a:t>
            </a:r>
            <a:endParaRPr lang="fr-FR" dirty="0"/>
          </a:p>
          <a:p>
            <a:r>
              <a:rPr lang="fr-FR" dirty="0">
                <a:cs typeface="Calibri"/>
              </a:rPr>
              <a:t>Prenons un exemple. Pour bio1 et bio2, le cercle est petit et bleu indiquant une faible corrélation positive. Cette corrélation est de 30%.</a:t>
            </a:r>
          </a:p>
          <a:p>
            <a:r>
              <a:rPr lang="fr-FR" dirty="0">
                <a:cs typeface="Calibri"/>
              </a:rPr>
              <a:t>Un autre exemple, pour bio2 et bio3, le cercle est grand est rouge indiquant une forte corrélation négative. Cette corrélation est de –86%.</a:t>
            </a:r>
          </a:p>
          <a:p>
            <a:endParaRPr lang="fr-FR" dirty="0"/>
          </a:p>
          <a:p>
            <a:r>
              <a:rPr lang="fr-FR" dirty="0"/>
              <a:t>En utilisant une autre fonction sur cette matrice de corrélation, on peut obtenir les variables les moins corrélées de notre étude. Ce sont elles que l'on va retenir pour nos modèles.</a:t>
            </a:r>
            <a:endParaRPr lang="fr-FR" dirty="0">
              <a:cs typeface="Calibri"/>
            </a:endParaRPr>
          </a:p>
          <a:p>
            <a:r>
              <a:rPr lang="fr-FR" dirty="0"/>
              <a:t>Ce sont les variables bio 8, 11, 15, 19.</a:t>
            </a:r>
            <a:endParaRPr lang="fr-FR" dirty="0">
              <a:cs typeface="Calibri"/>
            </a:endParaRPr>
          </a:p>
          <a:p>
            <a:r>
              <a:rPr lang="fr-FR" dirty="0"/>
              <a:t>Bio08 = température saison humide</a:t>
            </a:r>
          </a:p>
          <a:p>
            <a:r>
              <a:rPr lang="fr-FR" dirty="0"/>
              <a:t>Bio11 = température saison froide</a:t>
            </a:r>
          </a:p>
          <a:p>
            <a:r>
              <a:rPr lang="fr-FR" dirty="0"/>
              <a:t>Bio15 = saisonnalité des précipitations (</a:t>
            </a:r>
            <a:r>
              <a:rPr lang="fr-FR" dirty="0" err="1"/>
              <a:t>coeff</a:t>
            </a:r>
            <a:r>
              <a:rPr lang="fr-FR" dirty="0"/>
              <a:t> de variation)</a:t>
            </a:r>
          </a:p>
          <a:p>
            <a:r>
              <a:rPr lang="fr-FR" dirty="0"/>
              <a:t>Bio 19 = précipitation saison froide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2CBC6-55DF-4983-A057-C0B743A3546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487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Anaïs</a:t>
            </a:r>
          </a:p>
          <a:p>
            <a:r>
              <a:rPr lang="fr-FR" dirty="0">
                <a:cs typeface="Calibri"/>
              </a:rPr>
              <a:t>Voici donc maintenant le premier modèle que nous avons utilisé.</a:t>
            </a:r>
          </a:p>
          <a:p>
            <a:r>
              <a:rPr lang="fr-FR" dirty="0">
                <a:cs typeface="Calibri"/>
              </a:rPr>
              <a:t>Le modèle linéaire généralisé est une généralisation de la régression linéaire.</a:t>
            </a:r>
            <a:endParaRPr lang="fr-FR" dirty="0"/>
          </a:p>
          <a:p>
            <a:r>
              <a:rPr lang="fr-FR" dirty="0">
                <a:cs typeface="Calibri"/>
              </a:rPr>
              <a:t>Notations : Y = variable réponse, à expliquer. Ici ce sont nos présence et absence</a:t>
            </a:r>
          </a:p>
          <a:p>
            <a:r>
              <a:rPr lang="fr-FR" dirty="0">
                <a:cs typeface="Calibri"/>
              </a:rPr>
              <a:t>                    X = variable explicative ou prédictive. Ici, nos données environnementales</a:t>
            </a:r>
          </a:p>
          <a:p>
            <a:r>
              <a:rPr lang="fr-FR" dirty="0">
                <a:cs typeface="Calibri"/>
              </a:rPr>
              <a:t>Nous avons ici 3 types de GLM : la 1ère est la régression linéaire avec une relation affine entre X et Y et une distribution de l'erreur gaussienne. La 2ème est la régression logistique avec une relation en sigmoïde entre X et Y et une distribution de l'erreur binomiale. C'est celle qui nous intéresse ici puisque Y est une variable binaire, présence/absence borné entre 0 et 1. La fonction lien nous permettant de linéariser ce type de réponse est la fonction "</a:t>
            </a:r>
            <a:r>
              <a:rPr lang="fr-FR" dirty="0" err="1">
                <a:cs typeface="Calibri"/>
              </a:rPr>
              <a:t>logit</a:t>
            </a:r>
            <a:r>
              <a:rPr lang="fr-FR" dirty="0">
                <a:cs typeface="Calibri"/>
              </a:rPr>
              <a:t>" (loi logistique = sa fonction de répartition est une fonction logistique : f(t) = K/(1+ae^(-</a:t>
            </a:r>
            <a:r>
              <a:rPr lang="fr-FR" dirty="0" err="1">
                <a:cs typeface="Calibri"/>
              </a:rPr>
              <a:t>rt</a:t>
            </a:r>
            <a:r>
              <a:rPr lang="fr-FR" dirty="0">
                <a:cs typeface="Calibri"/>
              </a:rPr>
              <a:t>)) avec pour cas particulier la sigmoïde).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Odds</a:t>
            </a:r>
            <a:r>
              <a:rPr lang="fr-FR" dirty="0"/>
              <a:t> ratios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2CBC6-55DF-4983-A057-C0B743A3546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923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>
                <a:cs typeface="Calibri"/>
              </a:rPr>
              <a:t>Tidjani</a:t>
            </a:r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Ici, nous avons donc réalisé le GLM avec une régression logistique (</a:t>
            </a:r>
            <a:r>
              <a:rPr lang="fr-FR" dirty="0" err="1">
                <a:cs typeface="Calibri"/>
              </a:rPr>
              <a:t>family</a:t>
            </a:r>
            <a:r>
              <a:rPr lang="fr-FR" dirty="0">
                <a:cs typeface="Calibri"/>
              </a:rPr>
              <a:t> = "</a:t>
            </a:r>
            <a:r>
              <a:rPr lang="fr-FR" dirty="0" err="1">
                <a:cs typeface="Calibri"/>
              </a:rPr>
              <a:t>bionomial</a:t>
            </a:r>
            <a:r>
              <a:rPr lang="fr-FR" dirty="0">
                <a:cs typeface="Calibri"/>
              </a:rPr>
              <a:t>") et nos variables environnementales les moins corrélées. Nous avons décidés de mettre chacune des variables avec son terme quadratique.</a:t>
            </a:r>
            <a:endParaRPr lang="fr-FR"/>
          </a:p>
          <a:p>
            <a:r>
              <a:rPr lang="fr-FR" dirty="0">
                <a:cs typeface="Calibri"/>
              </a:rPr>
              <a:t>L'hypothèse nulle en </a:t>
            </a:r>
            <a:r>
              <a:rPr lang="fr-FR" dirty="0" err="1">
                <a:cs typeface="Calibri"/>
              </a:rPr>
              <a:t>glm</a:t>
            </a:r>
            <a:r>
              <a:rPr lang="fr-FR" dirty="0">
                <a:cs typeface="Calibri"/>
              </a:rPr>
              <a:t> est que le modèle de GLM avec les variables explicatives n' explique pas mieux  la présence ou absence du cercopithèque que </a:t>
            </a:r>
            <a:r>
              <a:rPr lang="fr-FR">
                <a:cs typeface="Calibri"/>
              </a:rPr>
              <a:t>le</a:t>
            </a:r>
            <a:r>
              <a:rPr lang="fr-FR" dirty="0">
                <a:cs typeface="Calibri"/>
              </a:rPr>
              <a:t> modèle GLM  sans .</a:t>
            </a:r>
            <a:endParaRPr lang="fr-FR" dirty="0"/>
          </a:p>
          <a:p>
            <a:r>
              <a:rPr lang="fr-FR" dirty="0">
                <a:cs typeface="Calibri"/>
              </a:rPr>
              <a:t>Les p-values sont significativement petites et montrent que l’on peut rejeter l’hypothèse nulle avec un seuil de 5%.</a:t>
            </a:r>
          </a:p>
          <a:p>
            <a:r>
              <a:rPr lang="fr-FR" dirty="0">
                <a:cs typeface="Calibri"/>
              </a:rPr>
              <a:t>On a donc bien une relation logistique entre la présence du singe et ces variables environnementales.</a:t>
            </a:r>
            <a:endParaRPr lang="fr-FR" dirty="0"/>
          </a:p>
          <a:p>
            <a:r>
              <a:rPr lang="fr-FR" dirty="0">
                <a:cs typeface="Calibri"/>
              </a:rPr>
              <a:t>De plus, le coefficient AIC est relativement petit, c'est le plus petit de tous les modèles que nous avons testé, ce qui est bien.</a:t>
            </a:r>
          </a:p>
          <a:p>
            <a:r>
              <a:rPr lang="fr-FR" dirty="0">
                <a:cs typeface="Calibri"/>
              </a:rPr>
              <a:t>Enfin, la déviance expliquée est de 88.6% ce qui signifie que 88.6% de nos valeurs sont expliquées par ce modèle.</a:t>
            </a:r>
          </a:p>
          <a:p>
            <a:endParaRPr lang="fr-FR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2CBC6-55DF-4983-A057-C0B743A3546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034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Anaïs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2CBC6-55DF-4983-A057-C0B743A3546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19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Anaïs</a:t>
            </a:r>
          </a:p>
          <a:p>
            <a:r>
              <a:rPr lang="en-US" dirty="0" err="1">
                <a:cs typeface="Calibri"/>
              </a:rPr>
              <a:t>Voici</a:t>
            </a:r>
            <a:r>
              <a:rPr lang="en-US" dirty="0">
                <a:cs typeface="Calibri"/>
              </a:rPr>
              <a:t> le </a:t>
            </a:r>
            <a:r>
              <a:rPr lang="en-US" dirty="0" err="1">
                <a:cs typeface="Calibri"/>
              </a:rPr>
              <a:t>deuxième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modèle</a:t>
            </a:r>
            <a:r>
              <a:rPr lang="en-US" dirty="0">
                <a:cs typeface="Calibri"/>
              </a:rPr>
              <a:t> que nous </a:t>
            </a:r>
            <a:r>
              <a:rPr lang="en-US" dirty="0" err="1">
                <a:cs typeface="Calibri"/>
              </a:rPr>
              <a:t>voulions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utiliser</a:t>
            </a:r>
            <a:r>
              <a:rPr lang="en-US" dirty="0">
                <a:cs typeface="Calibri"/>
              </a:rPr>
              <a:t> à la base et qui </a:t>
            </a:r>
            <a:r>
              <a:rPr lang="en-US" dirty="0" err="1">
                <a:cs typeface="Calibri"/>
              </a:rPr>
              <a:t>était</a:t>
            </a:r>
            <a:r>
              <a:rPr lang="en-US" dirty="0">
                <a:cs typeface="Calibri"/>
              </a:rPr>
              <a:t> plus </a:t>
            </a:r>
            <a:r>
              <a:rPr lang="en-US" dirty="0" err="1">
                <a:cs typeface="Calibri"/>
              </a:rPr>
              <a:t>cohérent</a:t>
            </a:r>
            <a:r>
              <a:rPr lang="en-US" dirty="0">
                <a:cs typeface="Calibri"/>
              </a:rPr>
              <a:t> avec </a:t>
            </a:r>
            <a:r>
              <a:rPr lang="en-US" dirty="0" err="1">
                <a:cs typeface="Calibri"/>
              </a:rPr>
              <a:t>nos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données</a:t>
            </a:r>
            <a:r>
              <a:rPr lang="en-US" dirty="0">
                <a:cs typeface="Calibri"/>
              </a:rPr>
              <a:t> que le GLM. </a:t>
            </a:r>
            <a:r>
              <a:rPr lang="en-US" dirty="0" err="1">
                <a:cs typeface="Calibri"/>
              </a:rPr>
              <a:t>Malheureusement</a:t>
            </a:r>
            <a:r>
              <a:rPr lang="en-US" dirty="0">
                <a:cs typeface="Calibri"/>
              </a:rPr>
              <a:t>, nous </a:t>
            </a:r>
            <a:r>
              <a:rPr lang="en-US" dirty="0" err="1">
                <a:cs typeface="Calibri"/>
              </a:rPr>
              <a:t>n'avons</a:t>
            </a:r>
            <a:r>
              <a:rPr lang="en-US" dirty="0">
                <a:cs typeface="Calibri"/>
              </a:rPr>
              <a:t> pas </a:t>
            </a:r>
            <a:r>
              <a:rPr lang="en-US" dirty="0" err="1">
                <a:cs typeface="Calibri"/>
              </a:rPr>
              <a:t>eu</a:t>
            </a:r>
            <a:r>
              <a:rPr lang="en-US" dirty="0">
                <a:cs typeface="Calibri"/>
              </a:rPr>
              <a:t> le temps de le faire </a:t>
            </a:r>
            <a:r>
              <a:rPr lang="en-US" dirty="0" err="1">
                <a:cs typeface="Calibri"/>
              </a:rPr>
              <a:t>fonctionner</a:t>
            </a:r>
            <a:r>
              <a:rPr lang="en-US" dirty="0">
                <a:cs typeface="Calibri"/>
              </a:rPr>
              <a:t>, nous </a:t>
            </a:r>
            <a:r>
              <a:rPr lang="en-US" dirty="0" err="1">
                <a:cs typeface="Calibri"/>
              </a:rPr>
              <a:t>allons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juste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parler</a:t>
            </a:r>
            <a:r>
              <a:rPr lang="en-US" dirty="0">
                <a:cs typeface="Calibri"/>
              </a:rPr>
              <a:t> de son </a:t>
            </a:r>
            <a:r>
              <a:rPr lang="en-US" dirty="0" err="1">
                <a:cs typeface="Calibri"/>
              </a:rPr>
              <a:t>principe</a:t>
            </a:r>
            <a:r>
              <a:rPr lang="en-US" dirty="0">
                <a:cs typeface="Calibri"/>
              </a:rPr>
              <a:t>.</a:t>
            </a:r>
            <a:endParaRPr lang="en-US"/>
          </a:p>
          <a:p>
            <a:r>
              <a:rPr lang="en-US" dirty="0">
                <a:cs typeface="Calibri"/>
              </a:rPr>
              <a:t>Tout come le GLM, il </a:t>
            </a:r>
            <a:r>
              <a:rPr lang="en-US" dirty="0" err="1">
                <a:cs typeface="Calibri"/>
              </a:rPr>
              <a:t>prend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entrée le tableau des </a:t>
            </a:r>
            <a:r>
              <a:rPr lang="en-US" dirty="0" err="1">
                <a:cs typeface="Calibri"/>
              </a:rPr>
              <a:t>données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jointes</a:t>
            </a:r>
            <a:r>
              <a:rPr lang="en-US" dirty="0">
                <a:cs typeface="Calibri"/>
              </a:rPr>
              <a:t>. Il </a:t>
            </a:r>
            <a:r>
              <a:rPr lang="en-US" dirty="0" err="1">
                <a:cs typeface="Calibri"/>
              </a:rPr>
              <a:t>cherche</a:t>
            </a:r>
            <a:r>
              <a:rPr lang="en-US" dirty="0">
                <a:cs typeface="Calibri"/>
              </a:rPr>
              <a:t> ensuite à classifier les variables </a:t>
            </a:r>
            <a:r>
              <a:rPr lang="en-US" dirty="0" err="1">
                <a:cs typeface="Calibri"/>
              </a:rPr>
              <a:t>environnementales</a:t>
            </a:r>
            <a:r>
              <a:rPr lang="en-US" dirty="0">
                <a:cs typeface="Calibri"/>
              </a:rPr>
              <a:t> à </a:t>
            </a:r>
            <a:r>
              <a:rPr lang="en-US" dirty="0" err="1">
                <a:cs typeface="Calibri"/>
              </a:rPr>
              <a:t>l'aide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d'arbres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Prenons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seul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arbre</a:t>
            </a:r>
            <a:r>
              <a:rPr lang="en-US" dirty="0">
                <a:cs typeface="Calibri"/>
              </a:rPr>
              <a:t> pour </a:t>
            </a:r>
            <a:r>
              <a:rPr lang="en-US" dirty="0" err="1">
                <a:cs typeface="Calibri"/>
              </a:rPr>
              <a:t>exemple</a:t>
            </a:r>
            <a:r>
              <a:rPr lang="en-US" dirty="0">
                <a:cs typeface="Calibri"/>
              </a:rPr>
              <a:t>, il </a:t>
            </a:r>
            <a:r>
              <a:rPr lang="en-US" dirty="0" err="1">
                <a:cs typeface="Calibri"/>
              </a:rPr>
              <a:t>classe</a:t>
            </a:r>
            <a:r>
              <a:rPr lang="en-US" dirty="0">
                <a:cs typeface="Calibri"/>
              </a:rPr>
              <a:t> les variables </a:t>
            </a:r>
            <a:r>
              <a:rPr lang="en-US" dirty="0" err="1">
                <a:cs typeface="Calibri"/>
              </a:rPr>
              <a:t>environnementales</a:t>
            </a:r>
            <a:r>
              <a:rPr lang="en-US" dirty="0">
                <a:cs typeface="Calibri"/>
              </a:rPr>
              <a:t> au </a:t>
            </a:r>
            <a:r>
              <a:rPr lang="en-US" dirty="0" err="1">
                <a:cs typeface="Calibri"/>
              </a:rPr>
              <a:t>niveau</a:t>
            </a:r>
            <a:r>
              <a:rPr lang="en-US" dirty="0">
                <a:cs typeface="Calibri"/>
              </a:rPr>
              <a:t> des </a:t>
            </a:r>
            <a:r>
              <a:rPr lang="en-US" dirty="0" err="1">
                <a:cs typeface="Calibri"/>
              </a:rPr>
              <a:t>noeuds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l'arbre</a:t>
            </a:r>
            <a:r>
              <a:rPr lang="en-US" dirty="0">
                <a:cs typeface="Calibri"/>
              </a:rPr>
              <a:t>. Au dessus du </a:t>
            </a:r>
            <a:r>
              <a:rPr lang="en-US" dirty="0" err="1">
                <a:cs typeface="Calibri"/>
              </a:rPr>
              <a:t>certaine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valeur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seuil</a:t>
            </a:r>
            <a:r>
              <a:rPr lang="en-US" dirty="0">
                <a:cs typeface="Calibri"/>
              </a:rPr>
              <a:t> pour </a:t>
            </a:r>
            <a:r>
              <a:rPr lang="en-US" dirty="0" err="1">
                <a:cs typeface="Calibri"/>
              </a:rPr>
              <a:t>cette</a:t>
            </a:r>
            <a:r>
              <a:rPr lang="en-US" dirty="0">
                <a:cs typeface="Calibri"/>
              </a:rPr>
              <a:t> variable </a:t>
            </a:r>
            <a:r>
              <a:rPr lang="en-US" dirty="0" err="1">
                <a:cs typeface="Calibri"/>
              </a:rPr>
              <a:t>environnementales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exemple</a:t>
            </a:r>
            <a:r>
              <a:rPr lang="en-US" dirty="0">
                <a:cs typeface="Calibri"/>
              </a:rPr>
              <a:t> : </a:t>
            </a:r>
            <a:r>
              <a:rPr lang="en-US" dirty="0" err="1">
                <a:cs typeface="Calibri"/>
              </a:rPr>
              <a:t>température</a:t>
            </a:r>
            <a:r>
              <a:rPr lang="en-US" dirty="0">
                <a:cs typeface="Calibri"/>
              </a:rPr>
              <a:t> &gt; 20°C </a:t>
            </a:r>
            <a:r>
              <a:rPr lang="en-US" dirty="0" err="1">
                <a:cs typeface="Calibri"/>
              </a:rPr>
              <a:t>ou</a:t>
            </a:r>
            <a:r>
              <a:rPr lang="en-US" dirty="0">
                <a:cs typeface="Calibri"/>
              </a:rPr>
              <a:t> altitude &lt; 1000m), </a:t>
            </a:r>
            <a:r>
              <a:rPr lang="en-US" dirty="0" err="1">
                <a:cs typeface="Calibri"/>
              </a:rPr>
              <a:t>l'espèce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pourra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être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considérée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présente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alors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qu'en</a:t>
            </a:r>
            <a:r>
              <a:rPr lang="en-US" dirty="0">
                <a:cs typeface="Calibri"/>
              </a:rPr>
              <a:t> dessous de </a:t>
            </a:r>
            <a:r>
              <a:rPr lang="en-US" dirty="0" err="1">
                <a:cs typeface="Calibri"/>
              </a:rPr>
              <a:t>cette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valeur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seuil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elle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absente</a:t>
            </a:r>
            <a:r>
              <a:rPr lang="en-US" dirty="0">
                <a:cs typeface="Calibri"/>
              </a:rPr>
              <a:t>. En sortie, nous </a:t>
            </a:r>
            <a:r>
              <a:rPr lang="en-US" dirty="0" err="1">
                <a:cs typeface="Calibri"/>
              </a:rPr>
              <a:t>obtenons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réponse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binaire</a:t>
            </a:r>
            <a:r>
              <a:rPr lang="en-US" dirty="0">
                <a:cs typeface="Calibri"/>
              </a:rPr>
              <a:t> : 1 pour la </a:t>
            </a:r>
            <a:r>
              <a:rPr lang="en-US" dirty="0" err="1">
                <a:cs typeface="Calibri"/>
              </a:rPr>
              <a:t>présence</a:t>
            </a:r>
            <a:r>
              <a:rPr lang="en-US" dirty="0">
                <a:cs typeface="Calibri"/>
              </a:rPr>
              <a:t> du singe, 0 pour </a:t>
            </a:r>
            <a:r>
              <a:rPr lang="en-US" dirty="0" err="1">
                <a:cs typeface="Calibri"/>
              </a:rPr>
              <a:t>l'absence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L'algorithme</a:t>
            </a:r>
            <a:r>
              <a:rPr lang="en-US" dirty="0">
                <a:cs typeface="Calibri"/>
              </a:rPr>
              <a:t> du random forest </a:t>
            </a:r>
            <a:r>
              <a:rPr lang="en-US" dirty="0" err="1">
                <a:cs typeface="Calibri"/>
              </a:rPr>
              <a:t>est</a:t>
            </a:r>
            <a:r>
              <a:rPr lang="en-US" dirty="0">
                <a:cs typeface="Calibri"/>
              </a:rPr>
              <a:t> très performant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général</a:t>
            </a:r>
            <a:r>
              <a:rPr lang="en-US" dirty="0">
                <a:cs typeface="Calibri"/>
              </a:rPr>
              <a:t> car il </a:t>
            </a:r>
            <a:r>
              <a:rPr lang="en-US" dirty="0" err="1">
                <a:cs typeface="Calibri"/>
              </a:rPr>
              <a:t>utilise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bcp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d'aléatoire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aussi</a:t>
            </a:r>
            <a:r>
              <a:rPr lang="en-US" dirty="0">
                <a:cs typeface="Calibri"/>
              </a:rPr>
              <a:t> bien pour les </a:t>
            </a:r>
            <a:r>
              <a:rPr lang="en-US" dirty="0" err="1">
                <a:cs typeface="Calibri"/>
              </a:rPr>
              <a:t>données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entrée que pour les variables </a:t>
            </a:r>
            <a:r>
              <a:rPr lang="en-US" dirty="0" err="1">
                <a:cs typeface="Calibri"/>
              </a:rPr>
              <a:t>explicatives</a:t>
            </a:r>
            <a:r>
              <a:rPr lang="en-US" dirty="0">
                <a:cs typeface="Calibri"/>
              </a:rPr>
              <a:t>/</a:t>
            </a:r>
            <a:r>
              <a:rPr lang="en-US" dirty="0" err="1">
                <a:cs typeface="Calibri"/>
              </a:rPr>
              <a:t>prédictives</a:t>
            </a:r>
            <a:r>
              <a:rPr lang="en-US" dirty="0">
                <a:cs typeface="Calibri"/>
              </a:rPr>
              <a:t> au </a:t>
            </a:r>
            <a:r>
              <a:rPr lang="en-US" dirty="0" err="1">
                <a:cs typeface="Calibri"/>
              </a:rPr>
              <a:t>niveau</a:t>
            </a:r>
            <a:r>
              <a:rPr lang="en-US" dirty="0">
                <a:cs typeface="Calibri"/>
              </a:rPr>
              <a:t> des </a:t>
            </a:r>
            <a:r>
              <a:rPr lang="en-US" dirty="0" err="1">
                <a:cs typeface="Calibri"/>
              </a:rPr>
              <a:t>noeuds</a:t>
            </a:r>
            <a:r>
              <a:rPr lang="en-US" dirty="0">
                <a:cs typeface="Calibri"/>
              </a:rPr>
              <a:t>. Il </a:t>
            </a:r>
            <a:r>
              <a:rPr lang="en-US" dirty="0" err="1">
                <a:cs typeface="Calibri"/>
              </a:rPr>
              <a:t>réalise</a:t>
            </a:r>
            <a:r>
              <a:rPr lang="en-US" dirty="0">
                <a:cs typeface="Calibri"/>
              </a:rPr>
              <a:t> ensuite </a:t>
            </a:r>
            <a:r>
              <a:rPr lang="en-US" dirty="0" err="1">
                <a:cs typeface="Calibri"/>
              </a:rPr>
              <a:t>une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moyenne</a:t>
            </a:r>
            <a:r>
              <a:rPr lang="en-US" dirty="0">
                <a:cs typeface="Calibri"/>
              </a:rPr>
              <a:t> entre les </a:t>
            </a:r>
            <a:r>
              <a:rPr lang="en-US" dirty="0" err="1">
                <a:cs typeface="Calibri"/>
              </a:rPr>
              <a:t>différents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arbres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aléatoires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obtenus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afin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trouver</a:t>
            </a:r>
            <a:r>
              <a:rPr lang="en-US" dirty="0">
                <a:cs typeface="Calibri"/>
              </a:rPr>
              <a:t> les variables </a:t>
            </a:r>
            <a:r>
              <a:rPr lang="en-US" dirty="0" err="1">
                <a:cs typeface="Calibri"/>
              </a:rPr>
              <a:t>environnementales</a:t>
            </a:r>
            <a:r>
              <a:rPr lang="en-US" dirty="0">
                <a:cs typeface="Calibri"/>
              </a:rPr>
              <a:t> les plus </a:t>
            </a:r>
            <a:r>
              <a:rPr lang="en-US" dirty="0" err="1">
                <a:cs typeface="Calibri"/>
              </a:rPr>
              <a:t>déterminantes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2CBC6-55DF-4983-A057-C0B743A3546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69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Anaïs + Tidjani</a:t>
            </a:r>
          </a:p>
          <a:p>
            <a:r>
              <a:rPr lang="en-US" dirty="0" err="1">
                <a:cs typeface="Calibri"/>
              </a:rPr>
              <a:t>Reprojeter</a:t>
            </a:r>
            <a:r>
              <a:rPr lang="en-US" dirty="0">
                <a:cs typeface="Calibri"/>
              </a:rPr>
              <a:t> sur les </a:t>
            </a:r>
            <a:r>
              <a:rPr lang="en-US" dirty="0" err="1">
                <a:cs typeface="Calibri"/>
              </a:rPr>
              <a:t>cartes</a:t>
            </a:r>
            <a:r>
              <a:rPr lang="en-US" dirty="0">
                <a:cs typeface="Calibri"/>
              </a:rPr>
              <a:t>. Pas fait car le package </a:t>
            </a:r>
            <a:r>
              <a:rPr lang="en-US" dirty="0" err="1">
                <a:cs typeface="Calibri"/>
              </a:rPr>
              <a:t>mecofun</a:t>
            </a:r>
            <a:r>
              <a:rPr lang="en-US" dirty="0">
                <a:cs typeface="Calibri"/>
              </a:rPr>
              <a:t> ne </a:t>
            </a:r>
            <a:r>
              <a:rPr lang="en-US" dirty="0" err="1">
                <a:cs typeface="Calibri"/>
              </a:rPr>
              <a:t>fonctionne</a:t>
            </a:r>
            <a:r>
              <a:rPr lang="en-US" dirty="0">
                <a:cs typeface="Calibri"/>
              </a:rPr>
              <a:t> pas pour nous</a:t>
            </a:r>
            <a:endParaRPr lang="en-US"/>
          </a:p>
          <a:p>
            <a:r>
              <a:rPr lang="en-US" dirty="0" err="1">
                <a:cs typeface="Calibri"/>
              </a:rPr>
              <a:t>Comparaison</a:t>
            </a:r>
            <a:r>
              <a:rPr lang="en-US" dirty="0">
                <a:cs typeface="Calibri"/>
              </a:rPr>
              <a:t> des 2 </a:t>
            </a:r>
            <a:r>
              <a:rPr lang="en-US" dirty="0" err="1">
                <a:cs typeface="Calibri"/>
              </a:rPr>
              <a:t>modèles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Statistiques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d'évaluation</a:t>
            </a:r>
            <a:r>
              <a:rPr lang="en-US" dirty="0">
                <a:cs typeface="Calibri"/>
              </a:rPr>
              <a:t> des </a:t>
            </a:r>
            <a:r>
              <a:rPr lang="en-US" dirty="0" err="1">
                <a:cs typeface="Calibri"/>
              </a:rPr>
              <a:t>modèles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Essayer avec </a:t>
            </a:r>
            <a:r>
              <a:rPr lang="en-US" err="1">
                <a:cs typeface="Calibri"/>
              </a:rPr>
              <a:t>une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autre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espèce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On a beaucoup </a:t>
            </a:r>
            <a:r>
              <a:rPr lang="en-US" err="1">
                <a:cs typeface="Calibri"/>
              </a:rPr>
              <a:t>galéré</a:t>
            </a:r>
            <a:r>
              <a:rPr lang="en-US" dirty="0">
                <a:cs typeface="Calibri"/>
              </a:rPr>
              <a:t>, on a </a:t>
            </a:r>
            <a:r>
              <a:rPr lang="en-US" err="1">
                <a:cs typeface="Calibri"/>
              </a:rPr>
              <a:t>compris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l'importance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d'avoir</a:t>
            </a:r>
            <a:r>
              <a:rPr lang="en-US" dirty="0">
                <a:cs typeface="Calibri"/>
              </a:rPr>
              <a:t> un cadre bien </a:t>
            </a:r>
            <a:r>
              <a:rPr lang="en-US" err="1">
                <a:cs typeface="Calibri"/>
              </a:rPr>
              <a:t>défini</a:t>
            </a:r>
            <a:r>
              <a:rPr lang="en-US" dirty="0">
                <a:cs typeface="Calibri"/>
              </a:rPr>
              <a:t> pour ne pas </a:t>
            </a:r>
            <a:r>
              <a:rPr lang="en-US" err="1">
                <a:cs typeface="Calibri"/>
              </a:rPr>
              <a:t>partir</a:t>
            </a:r>
            <a:r>
              <a:rPr lang="en-US" dirty="0">
                <a:cs typeface="Calibri"/>
              </a:rPr>
              <a:t> dans </a:t>
            </a:r>
            <a:r>
              <a:rPr lang="en-US" err="1">
                <a:cs typeface="Calibri"/>
              </a:rPr>
              <a:t>tous</a:t>
            </a:r>
            <a:r>
              <a:rPr lang="en-US" dirty="0">
                <a:cs typeface="Calibri"/>
              </a:rPr>
              <a:t> les </a:t>
            </a:r>
            <a:r>
              <a:rPr lang="en-US" err="1">
                <a:cs typeface="Calibri"/>
              </a:rPr>
              <a:t>sens</a:t>
            </a:r>
            <a:r>
              <a:rPr lang="en-US" dirty="0">
                <a:cs typeface="Calibri"/>
              </a:rPr>
              <a:t> et </a:t>
            </a:r>
            <a:r>
              <a:rPr lang="en-US" err="1">
                <a:cs typeface="Calibri"/>
              </a:rPr>
              <a:t>éviter</a:t>
            </a:r>
            <a:r>
              <a:rPr lang="en-US" dirty="0">
                <a:cs typeface="Calibri"/>
              </a:rPr>
              <a:t> de </a:t>
            </a:r>
            <a:r>
              <a:rPr lang="en-US" err="1">
                <a:cs typeface="Calibri"/>
              </a:rPr>
              <a:t>stagner</a:t>
            </a:r>
            <a:r>
              <a:rPr lang="en-US" dirty="0">
                <a:cs typeface="Calibri"/>
              </a:rPr>
              <a:t>. </a:t>
            </a:r>
            <a:r>
              <a:rPr lang="en-US" err="1">
                <a:cs typeface="Calibri"/>
              </a:rPr>
              <a:t>Coopération</a:t>
            </a:r>
            <a:r>
              <a:rPr lang="en-US" dirty="0">
                <a:cs typeface="Calibri"/>
              </a:rPr>
              <a:t> et </a:t>
            </a:r>
            <a:r>
              <a:rPr lang="en-US" err="1">
                <a:cs typeface="Calibri"/>
              </a:rPr>
              <a:t>écoute</a:t>
            </a:r>
            <a:r>
              <a:rPr lang="en-US" dirty="0">
                <a:cs typeface="Calibri"/>
              </a:rPr>
              <a:t> entre les </a:t>
            </a:r>
            <a:r>
              <a:rPr lang="en-US" err="1">
                <a:cs typeface="Calibri"/>
              </a:rPr>
              <a:t>membres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est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importante</a:t>
            </a:r>
            <a:endParaRPr lang="en-US">
              <a:cs typeface="Calibri"/>
            </a:endParaRPr>
          </a:p>
          <a:p>
            <a:r>
              <a:rPr lang="en-US" dirty="0" err="1">
                <a:cs typeface="Calibri"/>
              </a:rPr>
              <a:t>Finissons</a:t>
            </a:r>
            <a:r>
              <a:rPr lang="en-US" dirty="0">
                <a:cs typeface="Calibri"/>
              </a:rPr>
              <a:t> par un </a:t>
            </a:r>
            <a:r>
              <a:rPr lang="en-US" dirty="0" err="1">
                <a:cs typeface="Calibri"/>
              </a:rPr>
              <a:t>proverbe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africain</a:t>
            </a:r>
            <a:r>
              <a:rPr lang="en-US" dirty="0">
                <a:cs typeface="Calibri"/>
              </a:rPr>
              <a:t> : "la </a:t>
            </a:r>
            <a:r>
              <a:rPr lang="en-US" dirty="0" err="1">
                <a:cs typeface="Calibri"/>
              </a:rPr>
              <a:t>connaissance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c'est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comme</a:t>
            </a:r>
            <a:r>
              <a:rPr lang="en-US" dirty="0">
                <a:cs typeface="Calibri"/>
              </a:rPr>
              <a:t> les baobabs, on ne </a:t>
            </a:r>
            <a:r>
              <a:rPr lang="en-US" dirty="0" err="1">
                <a:cs typeface="Calibri"/>
              </a:rPr>
              <a:t>peut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l'enlacer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complètement</a:t>
            </a:r>
            <a:r>
              <a:rPr lang="en-US" dirty="0">
                <a:cs typeface="Calibri"/>
              </a:rPr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2CBC6-55DF-4983-A057-C0B743A3546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072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Anaïs</a:t>
            </a:r>
          </a:p>
          <a:p>
            <a:r>
              <a:rPr lang="fr-FR" dirty="0"/>
              <a:t>5 étapes qui vont être le fil conducteur de notre présentation.</a:t>
            </a:r>
            <a:endParaRPr lang="fr-FR" dirty="0">
              <a:cs typeface="Calibri"/>
            </a:endParaRPr>
          </a:p>
          <a:p>
            <a:r>
              <a:rPr lang="fr-FR" dirty="0"/>
              <a:t>Conceptualisation : importance biologique de l’espèce considérée, paramètres environnementaux les + importants formant la niche écologique de l’espèce, espace géographique à considérer</a:t>
            </a:r>
          </a:p>
          <a:p>
            <a:r>
              <a:rPr lang="fr-FR" dirty="0"/>
              <a:t>Modélisation : model </a:t>
            </a:r>
            <a:r>
              <a:rPr lang="fr-FR" dirty="0" err="1"/>
              <a:t>fitting</a:t>
            </a:r>
            <a:r>
              <a:rPr lang="fr-FR" dirty="0"/>
              <a:t> pour les paramètres, </a:t>
            </a:r>
            <a:r>
              <a:rPr lang="fr-FR" dirty="0" err="1"/>
              <a:t>assessment</a:t>
            </a:r>
            <a:r>
              <a:rPr lang="fr-FR" dirty="0"/>
              <a:t> of model = évaluation du modèle pour vérifier la cohérence</a:t>
            </a:r>
            <a:endParaRPr lang="fr-FR" dirty="0">
              <a:cs typeface="Calibri"/>
            </a:endParaRPr>
          </a:p>
          <a:p>
            <a:r>
              <a:rPr lang="fr-FR" dirty="0"/>
              <a:t>Prédictions temporelles et spatiales : reprojection sur les cartes de la niche + temps futurs</a:t>
            </a:r>
            <a:endParaRPr lang="fr-FR" dirty="0">
              <a:cs typeface="Calibri" panose="020F0502020204030204"/>
            </a:endParaRPr>
          </a:p>
          <a:p>
            <a:r>
              <a:rPr lang="fr-FR" dirty="0"/>
              <a:t>Tout cela est un circuit : les résultats obtenus nous permettent de mieux redéfinir l’étape de conceptualisation, et donc les données, et donc le modèle, …</a:t>
            </a:r>
            <a:endParaRPr lang="fr-FR" dirty="0">
              <a:cs typeface="Calibri" panose="020F0502020204030204"/>
            </a:endParaRPr>
          </a:p>
          <a:p>
            <a:r>
              <a:rPr lang="fr-FR" dirty="0">
                <a:cs typeface="Calibri" panose="020F0502020204030204"/>
              </a:rPr>
              <a:t>Commençons donc désormais par la conceptualisation avec le choix de notre espèce, et avant de passer la main à </a:t>
            </a:r>
            <a:r>
              <a:rPr lang="fr-FR" dirty="0" err="1">
                <a:cs typeface="Calibri" panose="020F0502020204030204"/>
              </a:rPr>
              <a:t>Tidjani</a:t>
            </a:r>
            <a:r>
              <a:rPr lang="fr-FR" dirty="0">
                <a:cs typeface="Calibri" panose="020F0502020204030204"/>
              </a:rPr>
              <a:t>, je vais vous donner un indice dans la slide suivante.</a:t>
            </a:r>
          </a:p>
          <a:p>
            <a:endParaRPr lang="fr-FR" dirty="0">
              <a:cs typeface="Calibri" panose="020F0502020204030204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2CBC6-55DF-4983-A057-C0B743A3546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580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Anaïs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2CBC6-55DF-4983-A057-C0B743A3546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976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Tidjani</a:t>
            </a:r>
          </a:p>
          <a:p>
            <a:r>
              <a:rPr lang="fr-FR" dirty="0">
                <a:cs typeface="Calibri"/>
              </a:rPr>
              <a:t>Voici donc l'espèce que l'on a choisi pour la SDLM : il s'agit du singe à ventre rouge, également appelé </a:t>
            </a:r>
            <a:r>
              <a:rPr lang="fr-FR" dirty="0" err="1">
                <a:cs typeface="Calibri"/>
              </a:rPr>
              <a:t>cecopithecus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erythrogaster</a:t>
            </a:r>
            <a:r>
              <a:rPr lang="fr-FR" dirty="0">
                <a:cs typeface="Calibri"/>
              </a:rPr>
              <a:t> par son nom latin</a:t>
            </a:r>
            <a:endParaRPr lang="fr-FR" dirty="0"/>
          </a:p>
          <a:p>
            <a:r>
              <a:rPr lang="fr-FR" dirty="0"/>
              <a:t>Ce singe est classé parmi les espèces menacées et était même considéré comme éteint dans les années 1980 avant qu'une petite colonie soit retrouvée.</a:t>
            </a:r>
            <a:endParaRPr lang="fr-FR" dirty="0">
              <a:cs typeface="Calibri" panose="020F0502020204030204"/>
            </a:endParaRPr>
          </a:p>
          <a:p>
            <a:r>
              <a:rPr lang="fr-FR" dirty="0"/>
              <a:t>Il est présent dans une petite région de l’Afrique subsaharienne, notamment là où il y a de la végétation dense.</a:t>
            </a:r>
            <a:endParaRPr lang="fr-FR" dirty="0">
              <a:cs typeface="Calibri"/>
            </a:endParaRPr>
          </a:p>
          <a:p>
            <a:r>
              <a:rPr lang="fr-FR" dirty="0"/>
              <a:t>Il souffre principalement de la destruction de son habitat par l’homme, du braconnage, de la vente de sa viande et de son pelage, ou pour des rituels traditionnels.</a:t>
            </a:r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Sa population est encore sur le déclin actuellement, et sa disparition engendrerait des conséquences néfastes pour l'écosystème local. </a:t>
            </a:r>
          </a:p>
          <a:p>
            <a:r>
              <a:rPr lang="fr-FR" dirty="0">
                <a:cs typeface="Calibri"/>
              </a:rPr>
              <a:t>Adopter une bonne politique de conservation de l'espèce est donc cruciale.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2CBC6-55DF-4983-A057-C0B743A3546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192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Anaïs</a:t>
            </a:r>
          </a:p>
          <a:p>
            <a:r>
              <a:rPr lang="fr-FR" dirty="0">
                <a:cs typeface="Calibri"/>
              </a:rPr>
              <a:t>Voici les 2 niches écologiques principales.</a:t>
            </a:r>
          </a:p>
          <a:p>
            <a:r>
              <a:rPr lang="fr-FR" dirty="0">
                <a:cs typeface="Calibri"/>
              </a:rPr>
              <a:t>Niche fondamentale = volume à n dimensions avec n le nb de variables environnementales. Ici, on a un exemple en 2D. Surface bleue = présence de l'espèce. En dehors = absence de l'espèce, théoriquement l'espèce ne peut pas survivre dans ces conditions là.</a:t>
            </a:r>
            <a:endParaRPr lang="fr-FR" dirty="0"/>
          </a:p>
          <a:p>
            <a:r>
              <a:rPr lang="fr-FR" dirty="0"/>
              <a:t>Niche réalisée = sous-ensemble de niche fondamental : on fait intervenir les facteurs biotiques en plus comme la compétition ou le parasitisme entre espèces. </a:t>
            </a:r>
            <a:endParaRPr lang="fr-FR">
              <a:cs typeface="Calibri"/>
            </a:endParaRPr>
          </a:p>
          <a:p>
            <a:r>
              <a:rPr lang="fr-FR" dirty="0"/>
              <a:t>SDM modélise la niche écologique, mais y a un débat entre laquelle de ses 2 niches (ou encore une autre niche)</a:t>
            </a:r>
            <a:endParaRPr lang="fr-FR" dirty="0">
              <a:cs typeface="Calibri" panose="020F0502020204030204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2CBC6-55DF-4983-A057-C0B743A3546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074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Tidjani</a:t>
            </a:r>
          </a:p>
          <a:p>
            <a:r>
              <a:rPr lang="fr-FR" dirty="0"/>
              <a:t>En pratique, la SDM se fait en 3 étapes : entrée/input – modélisation – sortie/output (à montrer sur la figure en même temps)</a:t>
            </a:r>
            <a:endParaRPr lang="fr-FR" dirty="0">
              <a:cs typeface="Calibri"/>
            </a:endParaRPr>
          </a:p>
          <a:p>
            <a:pPr marL="228600" indent="-228600">
              <a:buAutoNum type="arabicParenR"/>
            </a:pPr>
            <a:r>
              <a:rPr lang="fr-FR" dirty="0"/>
              <a:t>Entrée : 2 types de données # : espèces + environnementale. Ces données sont stockées sous forme de carte : une carte par variable environnementale. Par exemple ici, les 5 cartes pourraient correspondre à la température, les précipitations, l'altitude, le type de végétation et la pollution. </a:t>
            </a:r>
            <a:endParaRPr lang="fr-FR">
              <a:cs typeface="Calibri"/>
            </a:endParaRPr>
          </a:p>
          <a:p>
            <a:pPr marL="228600" indent="-228600">
              <a:buAutoNum type="arabicParenR"/>
            </a:pPr>
            <a:r>
              <a:rPr lang="fr-FR" dirty="0"/>
              <a:t>Modélisation de la niche écologique en n dimensions. Pour cette étape, il faut traduire les cartes en modèles à n dimensions. A noter que l'on dispose d'un large choix de modèles et d’algorithmes.</a:t>
            </a:r>
            <a:endParaRPr lang="fr-FR" dirty="0">
              <a:cs typeface="Calibri" panose="020F0502020204030204"/>
            </a:endParaRPr>
          </a:p>
          <a:p>
            <a:pPr marL="228600" indent="-228600">
              <a:buAutoNum type="arabicParenR"/>
            </a:pPr>
            <a:r>
              <a:rPr lang="fr-FR" dirty="0"/>
              <a:t>Sortie : il s'agit ici de reprojeter le modèle en n dimensions en cartes.</a:t>
            </a:r>
            <a:endParaRPr lang="fr-FR" dirty="0">
              <a:cs typeface="Calibri" panose="020F0502020204030204"/>
            </a:endParaRPr>
          </a:p>
          <a:p>
            <a:r>
              <a:rPr lang="fr-FR" dirty="0"/>
              <a:t>On peut observer que l'on a 2 échelles de temps </a:t>
            </a:r>
            <a:r>
              <a:rPr lang="fr-FR" dirty="0" err="1"/>
              <a:t>temps</a:t>
            </a:r>
            <a:r>
              <a:rPr lang="fr-FR" dirty="0"/>
              <a:t> 0 et temps 1 : temps 0 correspond au temps actuel, temps 1 correspond au temps futur (période 2040-2060 par ex). La SDM permet donc aussi bien de prédire la niche écologique actuelle que la niche écologique future suite aux scénarios plus ou moins optimistes des climatologues. </a:t>
            </a:r>
            <a:endParaRPr lang="fr-FR" dirty="0">
              <a:cs typeface="Calibri"/>
            </a:endParaRPr>
          </a:p>
          <a:p>
            <a:r>
              <a:rPr lang="fr-FR" dirty="0"/>
              <a:t>Il ne s’agit que de prédictions qui sont statistiquement + ou – probables.</a:t>
            </a:r>
            <a:endParaRPr lang="fr-FR" dirty="0">
              <a:cs typeface="Calibri" panose="020F0502020204030204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2CBC6-55DF-4983-A057-C0B743A3546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510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Anaïs </a:t>
            </a:r>
          </a:p>
          <a:p>
            <a:pPr marL="0" indent="0">
              <a:buNone/>
            </a:pPr>
            <a:r>
              <a:rPr lang="fr-FR" dirty="0"/>
              <a:t> Données d’occurrence de l’espèce = coordonnées géographiques (</a:t>
            </a:r>
            <a:r>
              <a:rPr lang="fr-FR" dirty="0" err="1"/>
              <a:t>lat</a:t>
            </a:r>
            <a:r>
              <a:rPr lang="fr-FR" dirty="0"/>
              <a:t>/</a:t>
            </a:r>
            <a:r>
              <a:rPr lang="fr-FR" dirty="0" err="1"/>
              <a:t>lon</a:t>
            </a:r>
            <a:r>
              <a:rPr lang="fr-FR" dirty="0"/>
              <a:t>) de présence ou d’absence de l’espèce</a:t>
            </a:r>
          </a:p>
          <a:p>
            <a:r>
              <a:rPr lang="fr-FR" dirty="0"/>
              <a:t>Présenter les pays</a:t>
            </a:r>
          </a:p>
          <a:p>
            <a:r>
              <a:rPr lang="fr-FR" dirty="0"/>
              <a:t>+ points au Togo</a:t>
            </a:r>
          </a:p>
          <a:p>
            <a:r>
              <a:rPr lang="fr-FR" dirty="0"/>
              <a:t>- point à Paris</a:t>
            </a:r>
          </a:p>
          <a:p>
            <a:r>
              <a:rPr lang="fr-FR" dirty="0">
                <a:cs typeface="Calibri" panose="020F0502020204030204"/>
              </a:rPr>
              <a:t>65 points au final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2CBC6-55DF-4983-A057-C0B743A3546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882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Tidjani</a:t>
            </a:r>
          </a:p>
          <a:p>
            <a:r>
              <a:rPr lang="fr-FR" dirty="0"/>
              <a:t>En plus des points de présence, les modèles que nous avons choisi d’utiliser nécessitent des points d’absence de l’espèce.</a:t>
            </a:r>
            <a:endParaRPr lang="fr-FR" dirty="0">
              <a:cs typeface="Calibri"/>
            </a:endParaRPr>
          </a:p>
          <a:p>
            <a:r>
              <a:rPr lang="fr-FR" dirty="0"/>
              <a:t>Pour une espèce dynamique, qui bouge, comme notre singe, il faut les générer à la main.</a:t>
            </a:r>
          </a:p>
          <a:p>
            <a:r>
              <a:rPr lang="fr-FR" dirty="0"/>
              <a:t>Différents packages R existent qui permettent de faire les choses intelligemment en évitant les océans et les zones de présence.</a:t>
            </a:r>
            <a:endParaRPr lang="fr-FR" dirty="0">
              <a:cs typeface="Calibri"/>
            </a:endParaRPr>
          </a:p>
          <a:p>
            <a:r>
              <a:rPr lang="fr-FR" dirty="0"/>
              <a:t>Puisque nous n’avons pas réussi à les faire fonctionner (soucis sur les packages terra et </a:t>
            </a:r>
            <a:r>
              <a:rPr lang="fr-FR" dirty="0" err="1"/>
              <a:t>dismo</a:t>
            </a:r>
            <a:r>
              <a:rPr lang="fr-FR" dirty="0"/>
              <a:t>), nous avons juste utilisé une distribution uniforme ici : 100 points  noirs rajoutés.</a:t>
            </a:r>
            <a:endParaRPr lang="fr-FR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2CBC6-55DF-4983-A057-C0B743A3546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340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Anaïs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 B) données environnementales. Une carte par variable environnementale</a:t>
            </a:r>
          </a:p>
          <a:p>
            <a:pPr>
              <a:defRPr/>
            </a:pPr>
            <a:r>
              <a:rPr lang="fr-FR" dirty="0">
                <a:cs typeface="Calibri"/>
              </a:rPr>
              <a:t>Ici on retrouve les variables bioclimatiques uniquement provenant de </a:t>
            </a:r>
            <a:r>
              <a:rPr lang="fr-FR" dirty="0" err="1">
                <a:cs typeface="Calibri"/>
              </a:rPr>
              <a:t>Worldclim</a:t>
            </a:r>
            <a:r>
              <a:rPr lang="fr-FR" dirty="0">
                <a:cs typeface="Calibri"/>
              </a:rPr>
              <a:t>.</a:t>
            </a:r>
          </a:p>
          <a:p>
            <a:pPr>
              <a:defRPr/>
            </a:pPr>
            <a:r>
              <a:rPr lang="fr-FR" dirty="0">
                <a:cs typeface="Calibri"/>
              </a:rPr>
              <a:t>On avait fait une étude des variables environnementales qui semblaient être les plus importantes pour déterminer la répartition de l'espèce et on avait vu que la végétation/déforestation + la pollution semblait être très importantes donc on voulait les rajouter. On avait trouvé des données, notamment sur la végétation, mais on a pas réussi à les joindre avec les données de </a:t>
            </a:r>
            <a:r>
              <a:rPr lang="fr-FR" dirty="0" err="1">
                <a:cs typeface="Calibri"/>
              </a:rPr>
              <a:t>WorldClim</a:t>
            </a:r>
          </a:p>
          <a:p>
            <a:pPr>
              <a:defRPr/>
            </a:pPr>
            <a:endParaRPr lang="fr-FR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2CBC6-55DF-4983-A057-C0B743A3546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068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8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4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4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44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0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87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2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3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09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3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2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23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x.doi.org/10.1093/ndt/gfm88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port.ecocommons.org.au/support/solutions/articles/6000254296-random-forest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spdamariszurell.github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ondationensemble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o.libretexts.org/Courses/University_of_California_Davis/BIS_2B:_Introduction_to_Biology_-_Ecology_and_Evolution/05:_Functional_Diversity-_Stress_and_Enemies/5.01:_The_Ecological_Nich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6539069_Climate_Change_and_Biodiversity_Some_Considerations_in_Forecasting_Shifts_in_Species'_Potential_Distribution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doi.org/10.15468/dl.vcenj6" TargetMode="Externa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5468/dl.vcenj6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3BD7AB9-585D-BAE3-C5BE-31E54B19BA9F}"/>
              </a:ext>
            </a:extLst>
          </p:cNvPr>
          <p:cNvSpPr txBox="1"/>
          <p:nvPr/>
        </p:nvSpPr>
        <p:spPr>
          <a:xfrm>
            <a:off x="2771003" y="1152174"/>
            <a:ext cx="664999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dirty="0"/>
              <a:t>Spatial distribution modeling for </a:t>
            </a:r>
            <a:r>
              <a:rPr lang="fr-FR" sz="3500" dirty="0" err="1"/>
              <a:t>endangered</a:t>
            </a:r>
            <a:r>
              <a:rPr lang="fr-FR" sz="3500" dirty="0"/>
              <a:t> </a:t>
            </a:r>
            <a:r>
              <a:rPr lang="fr-FR" sz="3500" dirty="0" err="1"/>
              <a:t>species</a:t>
            </a:r>
            <a:endParaRPr lang="fr-FR" sz="3500" dirty="0"/>
          </a:p>
          <a:p>
            <a:pPr algn="ctr"/>
            <a:endParaRPr lang="fr-FR" sz="3000" dirty="0"/>
          </a:p>
          <a:p>
            <a:pPr algn="ctr"/>
            <a:r>
              <a:rPr lang="fr-FR" sz="3000" dirty="0"/>
              <a:t>UCA </a:t>
            </a:r>
            <a:r>
              <a:rPr lang="fr-FR" sz="3000" dirty="0" err="1"/>
              <a:t>bachelor’s</a:t>
            </a:r>
            <a:r>
              <a:rPr lang="fr-FR" sz="3000" dirty="0"/>
              <a:t> </a:t>
            </a:r>
            <a:r>
              <a:rPr lang="fr-FR" sz="3000" dirty="0" err="1"/>
              <a:t>project</a:t>
            </a:r>
            <a:r>
              <a:rPr lang="fr-FR" sz="3000" dirty="0"/>
              <a:t> 2023</a:t>
            </a:r>
          </a:p>
          <a:p>
            <a:pPr algn="ctr"/>
            <a:endParaRPr lang="fr-FR" sz="3000" dirty="0"/>
          </a:p>
          <a:p>
            <a:pPr algn="ctr"/>
            <a:endParaRPr lang="fr-FR" sz="3000" dirty="0"/>
          </a:p>
          <a:p>
            <a:pPr algn="ctr"/>
            <a:r>
              <a:rPr lang="fr-FR" sz="2000" dirty="0" err="1"/>
              <a:t>Tidjani</a:t>
            </a:r>
            <a:r>
              <a:rPr lang="fr-FR" sz="2000" dirty="0"/>
              <a:t> FOUSSENI SALAMI CISSE</a:t>
            </a:r>
          </a:p>
          <a:p>
            <a:pPr algn="ctr"/>
            <a:r>
              <a:rPr lang="fr-FR" sz="2000" dirty="0"/>
              <a:t>Anaïs SPIRE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C70A20-67E3-F75D-DB0E-D61413B26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468" y="6174463"/>
            <a:ext cx="2003354" cy="51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251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81CFC97C-8C12-202D-55EE-A0BF219523D0}"/>
              </a:ext>
            </a:extLst>
          </p:cNvPr>
          <p:cNvSpPr txBox="1"/>
          <p:nvPr/>
        </p:nvSpPr>
        <p:spPr>
          <a:xfrm>
            <a:off x="5175804" y="145915"/>
            <a:ext cx="1840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Joined</a:t>
            </a:r>
            <a:r>
              <a:rPr lang="fr-FR" sz="2800" dirty="0"/>
              <a:t> data</a:t>
            </a:r>
          </a:p>
          <a:p>
            <a:pPr algn="ctr"/>
            <a:r>
              <a:rPr lang="fr-FR" sz="2800" dirty="0"/>
              <a:t>(</a:t>
            </a:r>
            <a:r>
              <a:rPr lang="fr-FR" sz="2800" dirty="0" err="1"/>
              <a:t>current</a:t>
            </a:r>
            <a:r>
              <a:rPr lang="fr-FR" sz="2800" dirty="0"/>
              <a:t>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E6757A4-5ACB-3209-3695-A2F725B253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494"/>
          <a:stretch/>
        </p:blipFill>
        <p:spPr>
          <a:xfrm>
            <a:off x="786803" y="1641839"/>
            <a:ext cx="10618394" cy="426569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E5E5840-9022-DD21-B0BF-0A00BA1C46FC}"/>
              </a:ext>
            </a:extLst>
          </p:cNvPr>
          <p:cNvSpPr txBox="1"/>
          <p:nvPr/>
        </p:nvSpPr>
        <p:spPr>
          <a:xfrm>
            <a:off x="10395724" y="6186627"/>
            <a:ext cx="1458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R script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5140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A72AAE3-4146-86A0-D6FC-0355F06089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544" b="1646"/>
          <a:stretch/>
        </p:blipFill>
        <p:spPr>
          <a:xfrm>
            <a:off x="829865" y="1579583"/>
            <a:ext cx="10580649" cy="423790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5DABC6F-8C37-6D38-F13B-453A94C13DB0}"/>
              </a:ext>
            </a:extLst>
          </p:cNvPr>
          <p:cNvSpPr txBox="1"/>
          <p:nvPr/>
        </p:nvSpPr>
        <p:spPr>
          <a:xfrm>
            <a:off x="5175804" y="145915"/>
            <a:ext cx="1840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Joined</a:t>
            </a:r>
            <a:r>
              <a:rPr lang="fr-FR" sz="2800" dirty="0"/>
              <a:t> data</a:t>
            </a:r>
          </a:p>
          <a:p>
            <a:pPr algn="ctr"/>
            <a:r>
              <a:rPr lang="fr-FR" sz="2800" dirty="0"/>
              <a:t>(future)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985EC34-58DA-3071-ACB2-56A8ADFF8CC6}"/>
              </a:ext>
            </a:extLst>
          </p:cNvPr>
          <p:cNvSpPr txBox="1"/>
          <p:nvPr/>
        </p:nvSpPr>
        <p:spPr>
          <a:xfrm>
            <a:off x="10395724" y="6186627"/>
            <a:ext cx="1458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R script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6666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22748ED-1FDD-AEB5-E813-886D72D6AB32}"/>
              </a:ext>
            </a:extLst>
          </p:cNvPr>
          <p:cNvSpPr txBox="1"/>
          <p:nvPr/>
        </p:nvSpPr>
        <p:spPr>
          <a:xfrm>
            <a:off x="757738" y="227586"/>
            <a:ext cx="19951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Pairwise</a:t>
            </a:r>
            <a:endParaRPr lang="fr-FR" sz="2800" dirty="0"/>
          </a:p>
          <a:p>
            <a:r>
              <a:rPr lang="fr-FR" sz="2800" dirty="0" err="1"/>
              <a:t>correlation</a:t>
            </a:r>
            <a:r>
              <a:rPr lang="fr-FR" sz="2800" dirty="0"/>
              <a:t> matrix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707E08F-6DAC-5AD0-5125-1D23C316E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379" y="0"/>
            <a:ext cx="7883254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EC08847-6AD7-5B9E-3D5E-57E1C60DDB4D}"/>
              </a:ext>
            </a:extLst>
          </p:cNvPr>
          <p:cNvSpPr txBox="1"/>
          <p:nvPr/>
        </p:nvSpPr>
        <p:spPr>
          <a:xfrm>
            <a:off x="211328" y="6356538"/>
            <a:ext cx="1458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R script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8520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neralized linear models . The model choice is based on the type of... |  Download Scientific Diagram">
            <a:extLst>
              <a:ext uri="{FF2B5EF4-FFF2-40B4-BE49-F238E27FC236}">
                <a16:creationId xmlns:a16="http://schemas.microsoft.com/office/drawing/2014/main" id="{DB46D359-5716-AC64-9C53-37F5160E5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49" y="819355"/>
            <a:ext cx="8553450" cy="589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D373D86-FBEF-460F-2499-D4BA4EA1202C}"/>
              </a:ext>
            </a:extLst>
          </p:cNvPr>
          <p:cNvSpPr txBox="1"/>
          <p:nvPr/>
        </p:nvSpPr>
        <p:spPr>
          <a:xfrm>
            <a:off x="3666066" y="142874"/>
            <a:ext cx="499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Generalized</a:t>
            </a:r>
            <a:r>
              <a:rPr lang="fr-FR" sz="2800" dirty="0"/>
              <a:t> </a:t>
            </a:r>
            <a:r>
              <a:rPr lang="fr-FR" sz="2800" dirty="0" err="1"/>
              <a:t>Linear</a:t>
            </a:r>
            <a:r>
              <a:rPr lang="fr-FR" sz="2800" dirty="0"/>
              <a:t> Model (GLM)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F14919-FCA6-15C0-D195-15736FC48B20}"/>
              </a:ext>
            </a:extLst>
          </p:cNvPr>
          <p:cNvSpPr txBox="1"/>
          <p:nvPr/>
        </p:nvSpPr>
        <p:spPr>
          <a:xfrm>
            <a:off x="9648826" y="6345794"/>
            <a:ext cx="24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>
                <a:hlinkClick r:id="rId4"/>
              </a:rPr>
              <a:t>Ravani</a:t>
            </a:r>
            <a:r>
              <a:rPr lang="fr-FR" dirty="0">
                <a:hlinkClick r:id="rId4"/>
              </a:rPr>
              <a:t> et al., 2008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BF2574-4083-3997-C5B7-C810734E6E32}"/>
              </a:ext>
            </a:extLst>
          </p:cNvPr>
          <p:cNvSpPr/>
          <p:nvPr/>
        </p:nvSpPr>
        <p:spPr>
          <a:xfrm>
            <a:off x="1531094" y="3226832"/>
            <a:ext cx="9353550" cy="1724025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596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E882823-C6C8-9F6F-8B99-930839E37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73" y="903908"/>
            <a:ext cx="7289374" cy="582925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0308E53-8579-340A-7B2A-98447DF03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162" y="4572000"/>
            <a:ext cx="5706351" cy="179045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D536388-DDE5-966B-22D9-E4373B6FD96C}"/>
              </a:ext>
            </a:extLst>
          </p:cNvPr>
          <p:cNvSpPr txBox="1"/>
          <p:nvPr/>
        </p:nvSpPr>
        <p:spPr>
          <a:xfrm>
            <a:off x="3599391" y="225200"/>
            <a:ext cx="499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Generalized</a:t>
            </a:r>
            <a:r>
              <a:rPr lang="fr-FR" sz="2800" dirty="0"/>
              <a:t> </a:t>
            </a:r>
            <a:r>
              <a:rPr lang="fr-FR" sz="2800" dirty="0" err="1"/>
              <a:t>Linear</a:t>
            </a:r>
            <a:r>
              <a:rPr lang="fr-FR" sz="2800" dirty="0"/>
              <a:t> Model (GLM)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822112-73BF-4C78-EF1F-D69BFDD6A088}"/>
              </a:ext>
            </a:extLst>
          </p:cNvPr>
          <p:cNvSpPr/>
          <p:nvPr/>
        </p:nvSpPr>
        <p:spPr>
          <a:xfrm>
            <a:off x="6556918" y="5954092"/>
            <a:ext cx="1918010" cy="45025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BF6BD2-7F1F-0EEC-EB63-ED6E937D7BD8}"/>
              </a:ext>
            </a:extLst>
          </p:cNvPr>
          <p:cNvSpPr/>
          <p:nvPr/>
        </p:nvSpPr>
        <p:spPr>
          <a:xfrm>
            <a:off x="265674" y="6115237"/>
            <a:ext cx="1150532" cy="247217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209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301E334-B98E-044B-4D00-E9BAAC48F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580" y="53299"/>
            <a:ext cx="7571679" cy="680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17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FF687E34-17BF-EE20-B07E-12ED95B9FB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-125"/>
          <a:stretch/>
        </p:blipFill>
        <p:spPr bwMode="auto">
          <a:xfrm>
            <a:off x="1073540" y="767622"/>
            <a:ext cx="10044920" cy="56750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6D71183-41B2-DABB-3BBA-E540136B35D6}"/>
              </a:ext>
            </a:extLst>
          </p:cNvPr>
          <p:cNvSpPr txBox="1"/>
          <p:nvPr/>
        </p:nvSpPr>
        <p:spPr>
          <a:xfrm>
            <a:off x="4594000" y="153723"/>
            <a:ext cx="3230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Random</a:t>
            </a:r>
            <a:r>
              <a:rPr lang="fr-FR" sz="2800" dirty="0"/>
              <a:t> Forest (RF)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382737-04B4-EB6F-349A-76164D7D473F}"/>
              </a:ext>
            </a:extLst>
          </p:cNvPr>
          <p:cNvSpPr txBox="1"/>
          <p:nvPr/>
        </p:nvSpPr>
        <p:spPr>
          <a:xfrm>
            <a:off x="9557641" y="6428932"/>
            <a:ext cx="260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(Cutler et al., 2007)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4109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6CD7883-93DB-F5F5-A965-874E54C65F4F}"/>
              </a:ext>
            </a:extLst>
          </p:cNvPr>
          <p:cNvSpPr txBox="1"/>
          <p:nvPr/>
        </p:nvSpPr>
        <p:spPr>
          <a:xfrm>
            <a:off x="5158732" y="316707"/>
            <a:ext cx="187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Conclusion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FBAF58C-7762-E90B-822E-3DA22A4BAD44}"/>
              </a:ext>
            </a:extLst>
          </p:cNvPr>
          <p:cNvSpPr txBox="1"/>
          <p:nvPr/>
        </p:nvSpPr>
        <p:spPr>
          <a:xfrm>
            <a:off x="2930223" y="2459504"/>
            <a:ext cx="633155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Complementary studies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Personal experience</a:t>
            </a:r>
          </a:p>
        </p:txBody>
      </p:sp>
    </p:spTree>
    <p:extLst>
      <p:ext uri="{BB962C8B-B14F-4D97-AF65-F5344CB8AC3E}">
        <p14:creationId xmlns:p14="http://schemas.microsoft.com/office/powerpoint/2010/main" val="1712891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491958-9B58-871C-5566-465DAA59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401" y="2320349"/>
            <a:ext cx="5271198" cy="2217302"/>
          </a:xfrm>
        </p:spPr>
        <p:txBody>
          <a:bodyPr>
            <a:noAutofit/>
          </a:bodyPr>
          <a:lstStyle/>
          <a:p>
            <a:pPr algn="ctr"/>
            <a:r>
              <a:rPr lang="fr-FR" sz="5000" dirty="0" err="1">
                <a:latin typeface="+mn-lt"/>
              </a:rPr>
              <a:t>Thank</a:t>
            </a:r>
            <a:r>
              <a:rPr lang="fr-FR" sz="5000" dirty="0">
                <a:latin typeface="+mn-lt"/>
              </a:rPr>
              <a:t> </a:t>
            </a:r>
            <a:r>
              <a:rPr lang="fr-FR" sz="5000" dirty="0" err="1">
                <a:latin typeface="+mn-lt"/>
              </a:rPr>
              <a:t>you</a:t>
            </a:r>
            <a:r>
              <a:rPr lang="fr-FR" sz="5000" dirty="0">
                <a:latin typeface="+mn-lt"/>
              </a:rPr>
              <a:t> </a:t>
            </a:r>
            <a:r>
              <a:rPr lang="fr-FR" sz="5000" dirty="0">
                <a:latin typeface="+mn-lt"/>
                <a:sym typeface="Wingdings" panose="05000000000000000000" pitchFamily="2" charset="2"/>
              </a:rPr>
              <a:t></a:t>
            </a:r>
            <a:br>
              <a:rPr lang="fr-FR" sz="5000" dirty="0">
                <a:latin typeface="+mn-lt"/>
              </a:rPr>
            </a:br>
            <a:br>
              <a:rPr lang="fr-FR" sz="5000" dirty="0">
                <a:latin typeface="+mn-lt"/>
              </a:rPr>
            </a:br>
            <a:r>
              <a:rPr lang="fr-FR" sz="5000" dirty="0" err="1">
                <a:latin typeface="+mn-lt"/>
              </a:rPr>
              <a:t>Any</a:t>
            </a:r>
            <a:r>
              <a:rPr lang="fr-FR" sz="5000" dirty="0">
                <a:latin typeface="+mn-lt"/>
              </a:rPr>
              <a:t> questions?</a:t>
            </a:r>
          </a:p>
        </p:txBody>
      </p:sp>
    </p:spTree>
    <p:extLst>
      <p:ext uri="{BB962C8B-B14F-4D97-AF65-F5344CB8AC3E}">
        <p14:creationId xmlns:p14="http://schemas.microsoft.com/office/powerpoint/2010/main" val="289063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E0517740-BA8F-FCA5-7A7A-C9A5B298BE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" t="12525" r="3904" b="6407"/>
          <a:stretch/>
        </p:blipFill>
        <p:spPr>
          <a:xfrm>
            <a:off x="2206573" y="1474838"/>
            <a:ext cx="8259097" cy="390832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F8AD411-6138-21C5-BB11-0AA2D7CFCF0F}"/>
              </a:ext>
            </a:extLst>
          </p:cNvPr>
          <p:cNvSpPr txBox="1"/>
          <p:nvPr/>
        </p:nvSpPr>
        <p:spPr>
          <a:xfrm>
            <a:off x="5280230" y="283863"/>
            <a:ext cx="199175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dirty="0"/>
              <a:t>Introduction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A33ACC5-C20C-D8D2-740B-DC262C6FEF1C}"/>
              </a:ext>
            </a:extLst>
          </p:cNvPr>
          <p:cNvSpPr txBox="1"/>
          <p:nvPr/>
        </p:nvSpPr>
        <p:spPr>
          <a:xfrm>
            <a:off x="10080924" y="6312526"/>
            <a:ext cx="1911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Zurell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, 2020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4149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F09D0D5-066A-D783-F794-23B93715B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590" y="255808"/>
            <a:ext cx="8151585" cy="580426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E81F2E7-1EAB-AFBF-2E5C-B077D060CC20}"/>
              </a:ext>
            </a:extLst>
          </p:cNvPr>
          <p:cNvSpPr txBox="1"/>
          <p:nvPr/>
        </p:nvSpPr>
        <p:spPr>
          <a:xfrm>
            <a:off x="8879159" y="6232860"/>
            <a:ext cx="2941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800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</a:t>
            </a:r>
            <a:r>
              <a:rPr lang="en-US" sz="1800" i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Aventures</a:t>
            </a:r>
            <a:r>
              <a:rPr lang="en-US" sz="1800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i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Tintin</a:t>
            </a:r>
            <a:endParaRPr lang="fr-FR" i="1" u="sng" dirty="0"/>
          </a:p>
        </p:txBody>
      </p:sp>
    </p:spTree>
    <p:extLst>
      <p:ext uri="{BB962C8B-B14F-4D97-AF65-F5344CB8AC3E}">
        <p14:creationId xmlns:p14="http://schemas.microsoft.com/office/powerpoint/2010/main" val="409611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Trees and bees helping red-bellied monkey populations in the Sitatunga ...">
            <a:extLst>
              <a:ext uri="{FF2B5EF4-FFF2-40B4-BE49-F238E27FC236}">
                <a16:creationId xmlns:a16="http://schemas.microsoft.com/office/drawing/2014/main" id="{A867C04A-D442-B452-75CF-2635BFB8E1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719" y="748707"/>
            <a:ext cx="7245474" cy="542187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AF6BA5C-93B4-B523-831E-63F3A57924D1}"/>
              </a:ext>
            </a:extLst>
          </p:cNvPr>
          <p:cNvSpPr txBox="1"/>
          <p:nvPr/>
        </p:nvSpPr>
        <p:spPr>
          <a:xfrm>
            <a:off x="2571615" y="144782"/>
            <a:ext cx="7425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Red-</a:t>
            </a:r>
            <a:r>
              <a:rPr lang="fr-FR" sz="2800" dirty="0" err="1"/>
              <a:t>bellied</a:t>
            </a:r>
            <a:r>
              <a:rPr lang="fr-FR" sz="2800" dirty="0"/>
              <a:t> </a:t>
            </a:r>
            <a:r>
              <a:rPr lang="fr-FR" sz="2800" dirty="0" err="1"/>
              <a:t>monkey</a:t>
            </a:r>
            <a:r>
              <a:rPr lang="fr-FR" sz="2800" dirty="0"/>
              <a:t>, </a:t>
            </a:r>
            <a:r>
              <a:rPr lang="fr-FR" sz="2800" dirty="0" err="1"/>
              <a:t>Cercopithecus</a:t>
            </a:r>
            <a:r>
              <a:rPr lang="fr-FR" sz="2800" dirty="0"/>
              <a:t> </a:t>
            </a:r>
            <a:r>
              <a:rPr lang="fr-FR" sz="2800" dirty="0" err="1"/>
              <a:t>Erythrogaster</a:t>
            </a:r>
            <a:endParaRPr lang="fr-FR" sz="28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1775794-F332-E024-EC59-B6E7CF039C3D}"/>
              </a:ext>
            </a:extLst>
          </p:cNvPr>
          <p:cNvSpPr txBox="1"/>
          <p:nvPr/>
        </p:nvSpPr>
        <p:spPr>
          <a:xfrm>
            <a:off x="7734925" y="6331991"/>
            <a:ext cx="4457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https://www.fondationensemble.org/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39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EE6CD5D-ABBF-5FD9-E9CB-6B249308CDA0}"/>
              </a:ext>
            </a:extLst>
          </p:cNvPr>
          <p:cNvSpPr txBox="1"/>
          <p:nvPr/>
        </p:nvSpPr>
        <p:spPr>
          <a:xfrm>
            <a:off x="4815588" y="174279"/>
            <a:ext cx="2720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Ecological</a:t>
            </a:r>
            <a:r>
              <a:rPr lang="fr-FR" sz="2800" dirty="0"/>
              <a:t> niches</a:t>
            </a:r>
          </a:p>
        </p:txBody>
      </p:sp>
      <p:pic>
        <p:nvPicPr>
          <p:cNvPr id="5" name="Image 4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5BA456F1-6BE1-033F-E8A9-4707ACFD2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03" y="1023365"/>
            <a:ext cx="10927594" cy="481126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8B18478-6364-608F-9E4F-A01F80DE9942}"/>
              </a:ext>
            </a:extLst>
          </p:cNvPr>
          <p:cNvSpPr txBox="1"/>
          <p:nvPr/>
        </p:nvSpPr>
        <p:spPr>
          <a:xfrm>
            <a:off x="7291849" y="6314389"/>
            <a:ext cx="4900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en-US" sz="1800" i="1" u="sng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Figure</a:t>
            </a:r>
            <a:r>
              <a:rPr lang="en-US" sz="18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L. Gerhart-Barley, professor at UC Davis</a:t>
            </a:r>
            <a:endParaRPr lang="fr-FR" sz="18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37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6F783555-1D59-82F7-62EB-C31557A9C937}"/>
              </a:ext>
            </a:extLst>
          </p:cNvPr>
          <p:cNvSpPr txBox="1"/>
          <p:nvPr/>
        </p:nvSpPr>
        <p:spPr>
          <a:xfrm>
            <a:off x="249370" y="205846"/>
            <a:ext cx="22431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Spatial Distribution </a:t>
            </a:r>
            <a:r>
              <a:rPr lang="fr-FR" sz="2800" dirty="0" err="1"/>
              <a:t>Modelling</a:t>
            </a:r>
            <a:r>
              <a:rPr lang="fr-FR" sz="2800" dirty="0"/>
              <a:t> (SDM)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05A7AAA-C2F7-0888-4C78-850382A35862}"/>
              </a:ext>
            </a:extLst>
          </p:cNvPr>
          <p:cNvSpPr txBox="1"/>
          <p:nvPr/>
        </p:nvSpPr>
        <p:spPr>
          <a:xfrm>
            <a:off x="78555" y="6005823"/>
            <a:ext cx="17255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Martinez-Meyer, 2005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0FB0CB8-CE45-14A6-B784-07524891C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711" y="0"/>
            <a:ext cx="9537290" cy="687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32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carte&#10;&#10;Description générée automatiquement">
            <a:extLst>
              <a:ext uri="{FF2B5EF4-FFF2-40B4-BE49-F238E27FC236}">
                <a16:creationId xmlns:a16="http://schemas.microsoft.com/office/drawing/2014/main" id="{E7E17423-46DC-6649-97D5-FFAA0D644B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69" t="10967" r="10099"/>
          <a:stretch/>
        </p:blipFill>
        <p:spPr bwMode="auto">
          <a:xfrm>
            <a:off x="392984" y="1561502"/>
            <a:ext cx="4322078" cy="46580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 descr="Trees and bees helping red-bellied monkey populations in the Sitatunga ...">
            <a:extLst>
              <a:ext uri="{FF2B5EF4-FFF2-40B4-BE49-F238E27FC236}">
                <a16:creationId xmlns:a16="http://schemas.microsoft.com/office/drawing/2014/main" id="{38A427A4-9A65-9C8A-859B-456F97DB59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6" r="25819"/>
          <a:stretch/>
        </p:blipFill>
        <p:spPr bwMode="auto">
          <a:xfrm>
            <a:off x="5233752" y="1021752"/>
            <a:ext cx="1724495" cy="22931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555463E-8C23-617D-64B0-EF0EDA9EBAC1}"/>
              </a:ext>
            </a:extLst>
          </p:cNvPr>
          <p:cNvSpPr txBox="1"/>
          <p:nvPr/>
        </p:nvSpPr>
        <p:spPr>
          <a:xfrm>
            <a:off x="2820254" y="210600"/>
            <a:ext cx="6848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Occurrence data (</a:t>
            </a:r>
            <a:r>
              <a:rPr lang="fr-FR" sz="2800" dirty="0" err="1"/>
              <a:t>species</a:t>
            </a:r>
            <a:r>
              <a:rPr lang="fr-FR" sz="2800" dirty="0"/>
              <a:t> observation points)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A06FC2D-A02E-0899-DEB2-8F11D4839E1E}"/>
              </a:ext>
            </a:extLst>
          </p:cNvPr>
          <p:cNvSpPr txBox="1"/>
          <p:nvPr/>
        </p:nvSpPr>
        <p:spPr>
          <a:xfrm>
            <a:off x="1487267" y="6329026"/>
            <a:ext cx="1210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800" u="sng" dirty="0">
                <a:solidFill>
                  <a:srgbClr val="0563C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GBIF</a:t>
            </a:r>
            <a:endParaRPr lang="fr-FR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pic>
        <p:nvPicPr>
          <p:cNvPr id="8" name="Image 7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DB70E4EC-E01F-F56A-CE99-48C338E4D21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493"/>
          <a:stretch/>
        </p:blipFill>
        <p:spPr>
          <a:xfrm>
            <a:off x="7476938" y="1314181"/>
            <a:ext cx="4322078" cy="473798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7A060DC-04D0-14A7-31A1-D11E732B8246}"/>
              </a:ext>
            </a:extLst>
          </p:cNvPr>
          <p:cNvSpPr txBox="1"/>
          <p:nvPr/>
        </p:nvSpPr>
        <p:spPr>
          <a:xfrm>
            <a:off x="7844939" y="6164772"/>
            <a:ext cx="3794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script output after data cleaning</a:t>
            </a:r>
          </a:p>
        </p:txBody>
      </p:sp>
    </p:spTree>
    <p:extLst>
      <p:ext uri="{BB962C8B-B14F-4D97-AF65-F5344CB8AC3E}">
        <p14:creationId xmlns:p14="http://schemas.microsoft.com/office/powerpoint/2010/main" val="80997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CED72CC-1B9A-4D89-9062-300E8070492C}"/>
              </a:ext>
            </a:extLst>
          </p:cNvPr>
          <p:cNvSpPr txBox="1"/>
          <p:nvPr/>
        </p:nvSpPr>
        <p:spPr>
          <a:xfrm>
            <a:off x="3818545" y="117868"/>
            <a:ext cx="4554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Absence data (</a:t>
            </a:r>
            <a:r>
              <a:rPr lang="fr-FR" sz="2800" dirty="0" err="1"/>
              <a:t>random</a:t>
            </a:r>
            <a:r>
              <a:rPr lang="fr-FR" sz="2800" dirty="0"/>
              <a:t> points)</a:t>
            </a:r>
          </a:p>
        </p:txBody>
      </p:sp>
      <p:pic>
        <p:nvPicPr>
          <p:cNvPr id="5" name="Image 4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6D9F637F-EE71-0B82-D7E0-12CED97C12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9" b="10036"/>
          <a:stretch/>
        </p:blipFill>
        <p:spPr bwMode="auto">
          <a:xfrm>
            <a:off x="2668544" y="843457"/>
            <a:ext cx="6854911" cy="517108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E743F0B-0DC1-C33E-2299-E4C05F7358EA}"/>
              </a:ext>
            </a:extLst>
          </p:cNvPr>
          <p:cNvSpPr txBox="1"/>
          <p:nvPr/>
        </p:nvSpPr>
        <p:spPr>
          <a:xfrm>
            <a:off x="3366245" y="6109190"/>
            <a:ext cx="6157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R script (random uniform distribution of absence points)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5793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AFB452F-E8E4-DC07-1ECA-C7FFA9C2B48D}"/>
              </a:ext>
            </a:extLst>
          </p:cNvPr>
          <p:cNvSpPr txBox="1"/>
          <p:nvPr/>
        </p:nvSpPr>
        <p:spPr>
          <a:xfrm>
            <a:off x="1375780" y="59074"/>
            <a:ext cx="3061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Environmental</a:t>
            </a:r>
            <a:r>
              <a:rPr lang="fr-FR" sz="2800" dirty="0"/>
              <a:t> data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396805C-1618-CEFE-D638-2ECB0377C9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70" t="5476"/>
          <a:stretch/>
        </p:blipFill>
        <p:spPr>
          <a:xfrm>
            <a:off x="747132" y="685934"/>
            <a:ext cx="5589004" cy="28707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DB26C76-5EB3-037F-5421-A5C6469DF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13" y="3660365"/>
            <a:ext cx="5458587" cy="287695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D9481D-CA2B-0038-9A42-DF7670C96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2122" y="-12492"/>
            <a:ext cx="5217075" cy="6858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D082CBD-BC85-6959-D09B-5AB6A7615B78}"/>
              </a:ext>
            </a:extLst>
          </p:cNvPr>
          <p:cNvSpPr txBox="1"/>
          <p:nvPr/>
        </p:nvSpPr>
        <p:spPr>
          <a:xfrm>
            <a:off x="10886377" y="6048866"/>
            <a:ext cx="11606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WorldClim</a:t>
            </a:r>
            <a:endParaRPr lang="fr-FR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362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1019</Words>
  <Application>Microsoft Office PowerPoint</Application>
  <PresentationFormat>Widescreen</PresentationFormat>
  <Paragraphs>119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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Anaïs SPIRE</dc:creator>
  <cp:lastModifiedBy>Anaïs SPIRE</cp:lastModifiedBy>
  <cp:revision>568</cp:revision>
  <dcterms:created xsi:type="dcterms:W3CDTF">2023-03-13T22:45:35Z</dcterms:created>
  <dcterms:modified xsi:type="dcterms:W3CDTF">2023-05-16T07:36:46Z</dcterms:modified>
</cp:coreProperties>
</file>