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9" r:id="rId3"/>
    <p:sldId id="302" r:id="rId4"/>
    <p:sldId id="257" r:id="rId5"/>
    <p:sldId id="298" r:id="rId6"/>
    <p:sldId id="258" r:id="rId7"/>
    <p:sldId id="260" r:id="rId8"/>
    <p:sldId id="293" r:id="rId9"/>
    <p:sldId id="296" r:id="rId10"/>
    <p:sldId id="301" r:id="rId11"/>
    <p:sldId id="303" r:id="rId12"/>
    <p:sldId id="294" r:id="rId13"/>
    <p:sldId id="300" r:id="rId14"/>
    <p:sldId id="295" r:id="rId15"/>
    <p:sldId id="297" r:id="rId16"/>
    <p:sldId id="261" r:id="rId17"/>
    <p:sldId id="299" r:id="rId18"/>
    <p:sldId id="292" r:id="rId1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63C9622-BB30-46DA-B834-B5CBE33949E2}" v="53" dt="2023-05-12T16:23:56.9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959" autoAdjust="0"/>
    <p:restoredTop sz="81163" autoAdjust="0"/>
  </p:normalViewPr>
  <p:slideViewPr>
    <p:cSldViewPr snapToGrid="0">
      <p:cViewPr varScale="1">
        <p:scale>
          <a:sx n="86" d="100"/>
          <a:sy n="86" d="100"/>
        </p:scale>
        <p:origin x="86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ais Spire" userId="c510c42a-ef8c-4312-9c40-97e00ecaefad" providerId="ADAL" clId="{763C9622-BB30-46DA-B834-B5CBE33949E2}"/>
    <pc:docChg chg="undo custSel addSld modSld sldOrd">
      <pc:chgData name="Anais Spire" userId="c510c42a-ef8c-4312-9c40-97e00ecaefad" providerId="ADAL" clId="{763C9622-BB30-46DA-B834-B5CBE33949E2}" dt="2023-05-12T16:26:48.337" v="1126" actId="1076"/>
      <pc:docMkLst>
        <pc:docMk/>
      </pc:docMkLst>
      <pc:sldChg chg="modSp mod modNotesTx">
        <pc:chgData name="Anais Spire" userId="c510c42a-ef8c-4312-9c40-97e00ecaefad" providerId="ADAL" clId="{763C9622-BB30-46DA-B834-B5CBE33949E2}" dt="2023-05-12T16:26:48.337" v="1126" actId="1076"/>
        <pc:sldMkLst>
          <pc:docMk/>
          <pc:sldMk cId="692251897" sldId="256"/>
        </pc:sldMkLst>
        <pc:spChg chg="mod">
          <ac:chgData name="Anais Spire" userId="c510c42a-ef8c-4312-9c40-97e00ecaefad" providerId="ADAL" clId="{763C9622-BB30-46DA-B834-B5CBE33949E2}" dt="2023-05-12T16:26:48.337" v="1126" actId="1076"/>
          <ac:spMkLst>
            <pc:docMk/>
            <pc:sldMk cId="692251897" sldId="256"/>
            <ac:spMk id="4" creationId="{33BD7AB9-585D-BAE3-C5BE-31E54B19BA9F}"/>
          </ac:spMkLst>
        </pc:spChg>
      </pc:sldChg>
      <pc:sldChg chg="addSp delSp modSp mod modNotesTx">
        <pc:chgData name="Anais Spire" userId="c510c42a-ef8c-4312-9c40-97e00ecaefad" providerId="ADAL" clId="{763C9622-BB30-46DA-B834-B5CBE33949E2}" dt="2023-05-12T15:45:41.683" v="523" actId="20577"/>
        <pc:sldMkLst>
          <pc:docMk/>
          <pc:sldMk cId="3234391164" sldId="257"/>
        </pc:sldMkLst>
        <pc:spChg chg="add del mod">
          <ac:chgData name="Anais Spire" userId="c510c42a-ef8c-4312-9c40-97e00ecaefad" providerId="ADAL" clId="{763C9622-BB30-46DA-B834-B5CBE33949E2}" dt="2023-05-12T15:27:32.034" v="166" actId="478"/>
          <ac:spMkLst>
            <pc:docMk/>
            <pc:sldMk cId="3234391164" sldId="257"/>
            <ac:spMk id="3" creationId="{C23CE0FF-E964-34DE-4F03-907E40320DDF}"/>
          </ac:spMkLst>
        </pc:spChg>
        <pc:spChg chg="add mod">
          <ac:chgData name="Anais Spire" userId="c510c42a-ef8c-4312-9c40-97e00ecaefad" providerId="ADAL" clId="{763C9622-BB30-46DA-B834-B5CBE33949E2}" dt="2023-05-12T15:28:27.028" v="178" actId="20577"/>
          <ac:spMkLst>
            <pc:docMk/>
            <pc:sldMk cId="3234391164" sldId="257"/>
            <ac:spMk id="5" creationId="{E1775794-F332-E024-EC59-B6E7CF039C3D}"/>
          </ac:spMkLst>
        </pc:spChg>
        <pc:spChg chg="del mod">
          <ac:chgData name="Anais Spire" userId="c510c42a-ef8c-4312-9c40-97e00ecaefad" providerId="ADAL" clId="{763C9622-BB30-46DA-B834-B5CBE33949E2}" dt="2023-05-12T15:27:06.818" v="155" actId="478"/>
          <ac:spMkLst>
            <pc:docMk/>
            <pc:sldMk cId="3234391164" sldId="257"/>
            <ac:spMk id="6" creationId="{3D69E233-CEB8-EF01-C35F-E5FF8AA8C6E3}"/>
          </ac:spMkLst>
        </pc:spChg>
        <pc:spChg chg="mod">
          <ac:chgData name="Anais Spire" userId="c510c42a-ef8c-4312-9c40-97e00ecaefad" providerId="ADAL" clId="{763C9622-BB30-46DA-B834-B5CBE33949E2}" dt="2023-05-12T15:30:49.038" v="211" actId="1076"/>
          <ac:spMkLst>
            <pc:docMk/>
            <pc:sldMk cId="3234391164" sldId="257"/>
            <ac:spMk id="8" creationId="{AAF6BA5C-93B4-B523-831E-63F3A57924D1}"/>
          </ac:spMkLst>
        </pc:spChg>
      </pc:sldChg>
      <pc:sldChg chg="addSp delSp modSp mod modNotesTx">
        <pc:chgData name="Anais Spire" userId="c510c42a-ef8c-4312-9c40-97e00ecaefad" providerId="ADAL" clId="{763C9622-BB30-46DA-B834-B5CBE33949E2}" dt="2023-05-12T16:13:30.505" v="933" actId="20577"/>
        <pc:sldMkLst>
          <pc:docMk/>
          <pc:sldMk cId="3184932847" sldId="258"/>
        </pc:sldMkLst>
        <pc:spChg chg="mod">
          <ac:chgData name="Anais Spire" userId="c510c42a-ef8c-4312-9c40-97e00ecaefad" providerId="ADAL" clId="{763C9622-BB30-46DA-B834-B5CBE33949E2}" dt="2023-05-12T15:52:53.479" v="749" actId="1076"/>
          <ac:spMkLst>
            <pc:docMk/>
            <pc:sldMk cId="3184932847" sldId="258"/>
            <ac:spMk id="6" creationId="{6F783555-1D59-82F7-62EB-C31557A9C937}"/>
          </ac:spMkLst>
        </pc:spChg>
        <pc:spChg chg="mod">
          <ac:chgData name="Anais Spire" userId="c510c42a-ef8c-4312-9c40-97e00ecaefad" providerId="ADAL" clId="{763C9622-BB30-46DA-B834-B5CBE33949E2}" dt="2023-05-12T15:53:18.696" v="757" actId="1076"/>
          <ac:spMkLst>
            <pc:docMk/>
            <pc:sldMk cId="3184932847" sldId="258"/>
            <ac:spMk id="8" creationId="{C05A7AAA-C2F7-0888-4C78-850382A35862}"/>
          </ac:spMkLst>
        </pc:spChg>
        <pc:picChg chg="add del mod">
          <ac:chgData name="Anais Spire" userId="c510c42a-ef8c-4312-9c40-97e00ecaefad" providerId="ADAL" clId="{763C9622-BB30-46DA-B834-B5CBE33949E2}" dt="2023-05-12T15:52:40.202" v="744" actId="478"/>
          <ac:picMkLst>
            <pc:docMk/>
            <pc:sldMk cId="3184932847" sldId="258"/>
            <ac:picMk id="2" creationId="{6859EBD7-6CE9-7E62-019D-8EF3EB6B92C3}"/>
          </ac:picMkLst>
        </pc:picChg>
        <pc:picChg chg="del">
          <ac:chgData name="Anais Spire" userId="c510c42a-ef8c-4312-9c40-97e00ecaefad" providerId="ADAL" clId="{763C9622-BB30-46DA-B834-B5CBE33949E2}" dt="2023-05-12T15:25:02.785" v="119" actId="478"/>
          <ac:picMkLst>
            <pc:docMk/>
            <pc:sldMk cId="3184932847" sldId="258"/>
            <ac:picMk id="4" creationId="{6CF77456-385F-B7A6-A492-9B1A8BCB5730}"/>
          </ac:picMkLst>
        </pc:picChg>
        <pc:picChg chg="add mod">
          <ac:chgData name="Anais Spire" userId="c510c42a-ef8c-4312-9c40-97e00ecaefad" providerId="ADAL" clId="{763C9622-BB30-46DA-B834-B5CBE33949E2}" dt="2023-05-12T15:53:23.711" v="759" actId="14100"/>
          <ac:picMkLst>
            <pc:docMk/>
            <pc:sldMk cId="3184932847" sldId="258"/>
            <ac:picMk id="5" creationId="{10FB0CB8-CE45-14A6-B784-07524891CC77}"/>
          </ac:picMkLst>
        </pc:picChg>
      </pc:sldChg>
      <pc:sldChg chg="addSp delSp modSp mod ord setBg modNotesTx">
        <pc:chgData name="Anais Spire" userId="c510c42a-ef8c-4312-9c40-97e00ecaefad" providerId="ADAL" clId="{763C9622-BB30-46DA-B834-B5CBE33949E2}" dt="2023-05-12T16:10:55.121" v="904" actId="1076"/>
        <pc:sldMkLst>
          <pc:docMk/>
          <pc:sldMk cId="1214149083" sldId="259"/>
        </pc:sldMkLst>
        <pc:spChg chg="add mod">
          <ac:chgData name="Anais Spire" userId="c510c42a-ef8c-4312-9c40-97e00ecaefad" providerId="ADAL" clId="{763C9622-BB30-46DA-B834-B5CBE33949E2}" dt="2023-05-12T15:28:56.694" v="181" actId="1076"/>
          <ac:spMkLst>
            <pc:docMk/>
            <pc:sldMk cId="1214149083" sldId="259"/>
            <ac:spMk id="2" creationId="{0A33ACC5-C20C-D8D2-740B-DC262C6FEF1C}"/>
          </ac:spMkLst>
        </pc:spChg>
        <pc:spChg chg="del mod">
          <ac:chgData name="Anais Spire" userId="c510c42a-ef8c-4312-9c40-97e00ecaefad" providerId="ADAL" clId="{763C9622-BB30-46DA-B834-B5CBE33949E2}" dt="2023-05-12T15:28:21.971" v="177"/>
          <ac:spMkLst>
            <pc:docMk/>
            <pc:sldMk cId="1214149083" sldId="259"/>
            <ac:spMk id="7" creationId="{D550529E-9E12-3383-9396-F364D43354E1}"/>
          </ac:spMkLst>
        </pc:spChg>
        <pc:spChg chg="mod">
          <ac:chgData name="Anais Spire" userId="c510c42a-ef8c-4312-9c40-97e00ecaefad" providerId="ADAL" clId="{763C9622-BB30-46DA-B834-B5CBE33949E2}" dt="2023-05-12T16:10:55.121" v="904" actId="1076"/>
          <ac:spMkLst>
            <pc:docMk/>
            <pc:sldMk cId="1214149083" sldId="259"/>
            <ac:spMk id="8" creationId="{6F8AD411-6138-21C5-BB11-0AA2D7CFCF0F}"/>
          </ac:spMkLst>
        </pc:spChg>
        <pc:picChg chg="mod modCrop">
          <ac:chgData name="Anais Spire" userId="c510c42a-ef8c-4312-9c40-97e00ecaefad" providerId="ADAL" clId="{763C9622-BB30-46DA-B834-B5CBE33949E2}" dt="2023-05-12T16:10:10.897" v="862" actId="1076"/>
          <ac:picMkLst>
            <pc:docMk/>
            <pc:sldMk cId="1214149083" sldId="259"/>
            <ac:picMk id="4" creationId="{E0517740-BA8F-FCA5-7A7A-C9A5B298BE81}"/>
          </ac:picMkLst>
        </pc:picChg>
      </pc:sldChg>
      <pc:sldChg chg="modSp mod modNotesTx">
        <pc:chgData name="Anais Spire" userId="c510c42a-ef8c-4312-9c40-97e00ecaefad" providerId="ADAL" clId="{763C9622-BB30-46DA-B834-B5CBE33949E2}" dt="2023-05-12T16:21:31.678" v="1015" actId="20577"/>
        <pc:sldMkLst>
          <pc:docMk/>
          <pc:sldMk cId="809971069" sldId="260"/>
        </pc:sldMkLst>
        <pc:spChg chg="mod">
          <ac:chgData name="Anais Spire" userId="c510c42a-ef8c-4312-9c40-97e00ecaefad" providerId="ADAL" clId="{763C9622-BB30-46DA-B834-B5CBE33949E2}" dt="2023-05-12T15:31:40.823" v="230" actId="14100"/>
          <ac:spMkLst>
            <pc:docMk/>
            <pc:sldMk cId="809971069" sldId="260"/>
            <ac:spMk id="6" creationId="{D555463E-8C23-617D-64B0-EF0EDA9EBAC1}"/>
          </ac:spMkLst>
        </pc:spChg>
        <pc:spChg chg="mod">
          <ac:chgData name="Anais Spire" userId="c510c42a-ef8c-4312-9c40-97e00ecaefad" providerId="ADAL" clId="{763C9622-BB30-46DA-B834-B5CBE33949E2}" dt="2023-05-12T15:29:27.230" v="196" actId="1076"/>
          <ac:spMkLst>
            <pc:docMk/>
            <pc:sldMk cId="809971069" sldId="260"/>
            <ac:spMk id="7" creationId="{3A06FC2D-A02E-0899-DEB2-8F11D4839E1E}"/>
          </ac:spMkLst>
        </pc:spChg>
        <pc:spChg chg="mod">
          <ac:chgData name="Anais Spire" userId="c510c42a-ef8c-4312-9c40-97e00ecaefad" providerId="ADAL" clId="{763C9622-BB30-46DA-B834-B5CBE33949E2}" dt="2023-05-12T15:29:51.102" v="206" actId="1076"/>
          <ac:spMkLst>
            <pc:docMk/>
            <pc:sldMk cId="809971069" sldId="260"/>
            <ac:spMk id="10" creationId="{67A060DC-04D0-14A7-31A1-D11E732B8246}"/>
          </ac:spMkLst>
        </pc:spChg>
        <pc:picChg chg="mod">
          <ac:chgData name="Anais Spire" userId="c510c42a-ef8c-4312-9c40-97e00ecaefad" providerId="ADAL" clId="{763C9622-BB30-46DA-B834-B5CBE33949E2}" dt="2023-05-12T15:33:17.710" v="256" actId="14100"/>
          <ac:picMkLst>
            <pc:docMk/>
            <pc:sldMk cId="809971069" sldId="260"/>
            <ac:picMk id="4" creationId="{E7E17423-46DC-6649-97D5-FFAA0D644BC8}"/>
          </ac:picMkLst>
        </pc:picChg>
        <pc:picChg chg="mod">
          <ac:chgData name="Anais Spire" userId="c510c42a-ef8c-4312-9c40-97e00ecaefad" providerId="ADAL" clId="{763C9622-BB30-46DA-B834-B5CBE33949E2}" dt="2023-05-12T15:38:22.127" v="443" actId="1076"/>
          <ac:picMkLst>
            <pc:docMk/>
            <pc:sldMk cId="809971069" sldId="260"/>
            <ac:picMk id="5" creationId="{38A427A4-9A65-9C8A-859B-456F97DB5948}"/>
          </ac:picMkLst>
        </pc:picChg>
        <pc:picChg chg="mod">
          <ac:chgData name="Anais Spire" userId="c510c42a-ef8c-4312-9c40-97e00ecaefad" providerId="ADAL" clId="{763C9622-BB30-46DA-B834-B5CBE33949E2}" dt="2023-05-12T15:33:13.622" v="255" actId="14100"/>
          <ac:picMkLst>
            <pc:docMk/>
            <pc:sldMk cId="809971069" sldId="260"/>
            <ac:picMk id="8" creationId="{DB70E4EC-E01F-F56A-CE99-48C338E4D213}"/>
          </ac:picMkLst>
        </pc:picChg>
      </pc:sldChg>
      <pc:sldChg chg="modSp mod">
        <pc:chgData name="Anais Spire" userId="c510c42a-ef8c-4312-9c40-97e00ecaefad" providerId="ADAL" clId="{763C9622-BB30-46DA-B834-B5CBE33949E2}" dt="2023-05-12T15:37:17.690" v="418" actId="20577"/>
        <pc:sldMkLst>
          <pc:docMk/>
          <pc:sldMk cId="1714109195" sldId="261"/>
        </pc:sldMkLst>
        <pc:spChg chg="mod">
          <ac:chgData name="Anais Spire" userId="c510c42a-ef8c-4312-9c40-97e00ecaefad" providerId="ADAL" clId="{763C9622-BB30-46DA-B834-B5CBE33949E2}" dt="2023-05-12T15:37:17.690" v="418" actId="20577"/>
          <ac:spMkLst>
            <pc:docMk/>
            <pc:sldMk cId="1714109195" sldId="261"/>
            <ac:spMk id="5" creationId="{C6D71183-41B2-DABB-3BBA-E540136B35D6}"/>
          </ac:spMkLst>
        </pc:spChg>
        <pc:spChg chg="mod">
          <ac:chgData name="Anais Spire" userId="c510c42a-ef8c-4312-9c40-97e00ecaefad" providerId="ADAL" clId="{763C9622-BB30-46DA-B834-B5CBE33949E2}" dt="2023-05-12T15:35:30.158" v="323" actId="1076"/>
          <ac:spMkLst>
            <pc:docMk/>
            <pc:sldMk cId="1714109195" sldId="261"/>
            <ac:spMk id="6" creationId="{D7382737-04B4-EB6F-349A-76164D7D473F}"/>
          </ac:spMkLst>
        </pc:spChg>
        <pc:picChg chg="mod modCrop">
          <ac:chgData name="Anais Spire" userId="c510c42a-ef8c-4312-9c40-97e00ecaefad" providerId="ADAL" clId="{763C9622-BB30-46DA-B834-B5CBE33949E2}" dt="2023-05-12T15:35:33.710" v="324" actId="1076"/>
          <ac:picMkLst>
            <pc:docMk/>
            <pc:sldMk cId="1714109195" sldId="261"/>
            <ac:picMk id="4" creationId="{FF687E34-17BF-EE20-B07E-12ED95B9FBB8}"/>
          </ac:picMkLst>
        </pc:picChg>
      </pc:sldChg>
      <pc:sldChg chg="addSp delSp modSp new mod modNotesTx">
        <pc:chgData name="Anais Spire" userId="c510c42a-ef8c-4312-9c40-97e00ecaefad" providerId="ADAL" clId="{763C9622-BB30-46DA-B834-B5CBE33949E2}" dt="2023-05-12T16:22:02.761" v="1016" actId="1076"/>
        <pc:sldMkLst>
          <pc:docMk/>
          <pc:sldMk cId="1065793048" sldId="293"/>
        </pc:sldMkLst>
        <pc:spChg chg="del">
          <ac:chgData name="Anais Spire" userId="c510c42a-ef8c-4312-9c40-97e00ecaefad" providerId="ADAL" clId="{763C9622-BB30-46DA-B834-B5CBE33949E2}" dt="2023-05-12T15:31:59.243" v="231" actId="478"/>
          <ac:spMkLst>
            <pc:docMk/>
            <pc:sldMk cId="1065793048" sldId="293"/>
            <ac:spMk id="2" creationId="{126F0081-A43B-7C2D-4E9E-E7C8C649BBC3}"/>
          </ac:spMkLst>
        </pc:spChg>
        <pc:spChg chg="del">
          <ac:chgData name="Anais Spire" userId="c510c42a-ef8c-4312-9c40-97e00ecaefad" providerId="ADAL" clId="{763C9622-BB30-46DA-B834-B5CBE33949E2}" dt="2023-05-12T15:32:00.703" v="232" actId="478"/>
          <ac:spMkLst>
            <pc:docMk/>
            <pc:sldMk cId="1065793048" sldId="293"/>
            <ac:spMk id="3" creationId="{0E8C627D-F92C-FBF7-EEBF-CFEEA6459DF5}"/>
          </ac:spMkLst>
        </pc:spChg>
        <pc:spChg chg="add mod">
          <ac:chgData name="Anais Spire" userId="c510c42a-ef8c-4312-9c40-97e00ecaefad" providerId="ADAL" clId="{763C9622-BB30-46DA-B834-B5CBE33949E2}" dt="2023-05-12T16:22:02.761" v="1016" actId="1076"/>
          <ac:spMkLst>
            <pc:docMk/>
            <pc:sldMk cId="1065793048" sldId="293"/>
            <ac:spMk id="4" creationId="{7CED72CC-1B9A-4D89-9062-300E8070492C}"/>
          </ac:spMkLst>
        </pc:spChg>
        <pc:spChg chg="add mod">
          <ac:chgData name="Anais Spire" userId="c510c42a-ef8c-4312-9c40-97e00ecaefad" providerId="ADAL" clId="{763C9622-BB30-46DA-B834-B5CBE33949E2}" dt="2023-05-12T15:34:09.567" v="309" actId="1076"/>
          <ac:spMkLst>
            <pc:docMk/>
            <pc:sldMk cId="1065793048" sldId="293"/>
            <ac:spMk id="7" creationId="{4E743F0B-0DC1-C33E-2299-E4C05F7358EA}"/>
          </ac:spMkLst>
        </pc:spChg>
        <pc:picChg chg="add mod">
          <ac:chgData name="Anais Spire" userId="c510c42a-ef8c-4312-9c40-97e00ecaefad" providerId="ADAL" clId="{763C9622-BB30-46DA-B834-B5CBE33949E2}" dt="2023-05-12T15:32:59.870" v="254" actId="1076"/>
          <ac:picMkLst>
            <pc:docMk/>
            <pc:sldMk cId="1065793048" sldId="293"/>
            <ac:picMk id="5" creationId="{6D9F637F-EE71-0B82-D7E0-12CED97C126F}"/>
          </ac:picMkLst>
        </pc:picChg>
      </pc:sldChg>
      <pc:sldChg chg="addSp delSp modSp new mod modNotesTx">
        <pc:chgData name="Anais Spire" userId="c510c42a-ef8c-4312-9c40-97e00ecaefad" providerId="ADAL" clId="{763C9622-BB30-46DA-B834-B5CBE33949E2}" dt="2023-05-12T15:46:26.453" v="608" actId="20577"/>
        <pc:sldMkLst>
          <pc:docMk/>
          <pc:sldMk cId="2998520866" sldId="294"/>
        </pc:sldMkLst>
        <pc:spChg chg="del">
          <ac:chgData name="Anais Spire" userId="c510c42a-ef8c-4312-9c40-97e00ecaefad" providerId="ADAL" clId="{763C9622-BB30-46DA-B834-B5CBE33949E2}" dt="2023-05-12T15:36:06.219" v="338" actId="478"/>
          <ac:spMkLst>
            <pc:docMk/>
            <pc:sldMk cId="2998520866" sldId="294"/>
            <ac:spMk id="2" creationId="{D6196C5A-47FD-E20B-EFCD-2F51F59EB4C0}"/>
          </ac:spMkLst>
        </pc:spChg>
        <pc:spChg chg="del">
          <ac:chgData name="Anais Spire" userId="c510c42a-ef8c-4312-9c40-97e00ecaefad" providerId="ADAL" clId="{763C9622-BB30-46DA-B834-B5CBE33949E2}" dt="2023-05-12T15:36:07.402" v="339" actId="478"/>
          <ac:spMkLst>
            <pc:docMk/>
            <pc:sldMk cId="2998520866" sldId="294"/>
            <ac:spMk id="3" creationId="{6029AF4C-5CA2-79B4-AC7D-4BD7FF26AFDD}"/>
          </ac:spMkLst>
        </pc:spChg>
        <pc:spChg chg="add mod">
          <ac:chgData name="Anais Spire" userId="c510c42a-ef8c-4312-9c40-97e00ecaefad" providerId="ADAL" clId="{763C9622-BB30-46DA-B834-B5CBE33949E2}" dt="2023-05-12T15:46:26.453" v="608" actId="20577"/>
          <ac:spMkLst>
            <pc:docMk/>
            <pc:sldMk cId="2998520866" sldId="294"/>
            <ac:spMk id="4" creationId="{322748ED-1FDD-AEB5-E813-886D72D6AB32}"/>
          </ac:spMkLst>
        </pc:spChg>
        <pc:picChg chg="add mod modCrop">
          <ac:chgData name="Anais Spire" userId="c510c42a-ef8c-4312-9c40-97e00ecaefad" providerId="ADAL" clId="{763C9622-BB30-46DA-B834-B5CBE33949E2}" dt="2023-05-12T15:39:48.887" v="473" actId="1076"/>
          <ac:picMkLst>
            <pc:docMk/>
            <pc:sldMk cId="2998520866" sldId="294"/>
            <ac:picMk id="5" creationId="{78AE628E-66C6-A1C8-61C8-8AE4FBB5F49A}"/>
          </ac:picMkLst>
        </pc:picChg>
      </pc:sldChg>
      <pc:sldChg chg="addSp delSp modSp new mod">
        <pc:chgData name="Anais Spire" userId="c510c42a-ef8c-4312-9c40-97e00ecaefad" providerId="ADAL" clId="{763C9622-BB30-46DA-B834-B5CBE33949E2}" dt="2023-05-12T16:06:02.545" v="801" actId="14100"/>
        <pc:sldMkLst>
          <pc:docMk/>
          <pc:sldMk cId="2069209328" sldId="295"/>
        </pc:sldMkLst>
        <pc:spChg chg="del">
          <ac:chgData name="Anais Spire" userId="c510c42a-ef8c-4312-9c40-97e00ecaefad" providerId="ADAL" clId="{763C9622-BB30-46DA-B834-B5CBE33949E2}" dt="2023-05-12T15:36:29.906" v="364" actId="478"/>
          <ac:spMkLst>
            <pc:docMk/>
            <pc:sldMk cId="2069209328" sldId="295"/>
            <ac:spMk id="2" creationId="{AE5BE9BB-B5EB-13C0-7A92-18A41F8163F3}"/>
          </ac:spMkLst>
        </pc:spChg>
        <pc:spChg chg="del">
          <ac:chgData name="Anais Spire" userId="c510c42a-ef8c-4312-9c40-97e00ecaefad" providerId="ADAL" clId="{763C9622-BB30-46DA-B834-B5CBE33949E2}" dt="2023-05-12T15:36:31.242" v="365" actId="478"/>
          <ac:spMkLst>
            <pc:docMk/>
            <pc:sldMk cId="2069209328" sldId="295"/>
            <ac:spMk id="3" creationId="{F1F53CB7-3559-243F-8C7B-0B804C505D04}"/>
          </ac:spMkLst>
        </pc:spChg>
        <pc:spChg chg="add mod">
          <ac:chgData name="Anais Spire" userId="c510c42a-ef8c-4312-9c40-97e00ecaefad" providerId="ADAL" clId="{763C9622-BB30-46DA-B834-B5CBE33949E2}" dt="2023-05-12T15:46:36.303" v="609" actId="1076"/>
          <ac:spMkLst>
            <pc:docMk/>
            <pc:sldMk cId="2069209328" sldId="295"/>
            <ac:spMk id="4" creationId="{DD536388-DDE5-966B-22D9-E4373B6FD96C}"/>
          </ac:spMkLst>
        </pc:spChg>
        <pc:spChg chg="add mod">
          <ac:chgData name="Anais Spire" userId="c510c42a-ef8c-4312-9c40-97e00ecaefad" providerId="ADAL" clId="{763C9622-BB30-46DA-B834-B5CBE33949E2}" dt="2023-05-12T16:06:02.545" v="801" actId="14100"/>
          <ac:spMkLst>
            <pc:docMk/>
            <pc:sldMk cId="2069209328" sldId="295"/>
            <ac:spMk id="5" creationId="{81877428-2FA3-A6E9-1579-E4912F5D5FD5}"/>
          </ac:spMkLst>
        </pc:spChg>
      </pc:sldChg>
      <pc:sldChg chg="addSp delSp modSp new mod modNotesTx">
        <pc:chgData name="Anais Spire" userId="c510c42a-ef8c-4312-9c40-97e00ecaefad" providerId="ADAL" clId="{763C9622-BB30-46DA-B834-B5CBE33949E2}" dt="2023-05-12T16:13:39.011" v="945" actId="20577"/>
        <pc:sldMkLst>
          <pc:docMk/>
          <pc:sldMk cId="3683362649" sldId="296"/>
        </pc:sldMkLst>
        <pc:spChg chg="del">
          <ac:chgData name="Anais Spire" userId="c510c42a-ef8c-4312-9c40-97e00ecaefad" providerId="ADAL" clId="{763C9622-BB30-46DA-B834-B5CBE33949E2}" dt="2023-05-12T15:37:28.122" v="420" actId="478"/>
          <ac:spMkLst>
            <pc:docMk/>
            <pc:sldMk cId="3683362649" sldId="296"/>
            <ac:spMk id="2" creationId="{DC2ECBB2-E707-3131-C667-BF812CC1C09B}"/>
          </ac:spMkLst>
        </pc:spChg>
        <pc:spChg chg="del">
          <ac:chgData name="Anais Spire" userId="c510c42a-ef8c-4312-9c40-97e00ecaefad" providerId="ADAL" clId="{763C9622-BB30-46DA-B834-B5CBE33949E2}" dt="2023-05-12T15:37:30.543" v="421" actId="478"/>
          <ac:spMkLst>
            <pc:docMk/>
            <pc:sldMk cId="3683362649" sldId="296"/>
            <ac:spMk id="3" creationId="{EB082CE9-FEBC-E7BA-8DEF-C2F46B48AE27}"/>
          </ac:spMkLst>
        </pc:spChg>
        <pc:spChg chg="add mod">
          <ac:chgData name="Anais Spire" userId="c510c42a-ef8c-4312-9c40-97e00ecaefad" providerId="ADAL" clId="{763C9622-BB30-46DA-B834-B5CBE33949E2}" dt="2023-05-12T15:45:29.679" v="516" actId="1076"/>
          <ac:spMkLst>
            <pc:docMk/>
            <pc:sldMk cId="3683362649" sldId="296"/>
            <ac:spMk id="4" creationId="{FAFB452F-E8E4-DC07-1ECA-C7FFA9C2B48D}"/>
          </ac:spMkLst>
        </pc:spChg>
        <pc:picChg chg="add mod modCrop">
          <ac:chgData name="Anais Spire" userId="c510c42a-ef8c-4312-9c40-97e00ecaefad" providerId="ADAL" clId="{763C9622-BB30-46DA-B834-B5CBE33949E2}" dt="2023-05-12T15:44:09.359" v="512" actId="1076"/>
          <ac:picMkLst>
            <pc:docMk/>
            <pc:sldMk cId="3683362649" sldId="296"/>
            <ac:picMk id="6" creationId="{B396805C-1618-CEFE-D638-2ECB0377C9FB}"/>
          </ac:picMkLst>
        </pc:picChg>
        <pc:picChg chg="add mod">
          <ac:chgData name="Anais Spire" userId="c510c42a-ef8c-4312-9c40-97e00ecaefad" providerId="ADAL" clId="{763C9622-BB30-46DA-B834-B5CBE33949E2}" dt="2023-05-12T15:44:18.727" v="515" actId="1076"/>
          <ac:picMkLst>
            <pc:docMk/>
            <pc:sldMk cId="3683362649" sldId="296"/>
            <ac:picMk id="8" creationId="{5DB26C76-5EB3-037F-5421-A5C6469DF7FD}"/>
          </ac:picMkLst>
        </pc:picChg>
        <pc:picChg chg="add mod">
          <ac:chgData name="Anais Spire" userId="c510c42a-ef8c-4312-9c40-97e00ecaefad" providerId="ADAL" clId="{763C9622-BB30-46DA-B834-B5CBE33949E2}" dt="2023-05-12T15:44:03.311" v="510" actId="1076"/>
          <ac:picMkLst>
            <pc:docMk/>
            <pc:sldMk cId="3683362649" sldId="296"/>
            <ac:picMk id="10" creationId="{8ED9481D-CA2B-0038-9A42-DF7670C960B7}"/>
          </ac:picMkLst>
        </pc:picChg>
      </pc:sldChg>
      <pc:sldChg chg="addSp delSp modSp new mod">
        <pc:chgData name="Anais Spire" userId="c510c42a-ef8c-4312-9c40-97e00ecaefad" providerId="ADAL" clId="{763C9622-BB30-46DA-B834-B5CBE33949E2}" dt="2023-05-12T15:54:51.935" v="772"/>
        <pc:sldMkLst>
          <pc:docMk/>
          <pc:sldMk cId="2202517599" sldId="297"/>
        </pc:sldMkLst>
        <pc:spChg chg="del">
          <ac:chgData name="Anais Spire" userId="c510c42a-ef8c-4312-9c40-97e00ecaefad" providerId="ADAL" clId="{763C9622-BB30-46DA-B834-B5CBE33949E2}" dt="2023-05-12T15:47:09.827" v="611" actId="478"/>
          <ac:spMkLst>
            <pc:docMk/>
            <pc:sldMk cId="2202517599" sldId="297"/>
            <ac:spMk id="2" creationId="{605307A8-7F99-9D4D-4F73-9039201C0012}"/>
          </ac:spMkLst>
        </pc:spChg>
        <pc:spChg chg="del">
          <ac:chgData name="Anais Spire" userId="c510c42a-ef8c-4312-9c40-97e00ecaefad" providerId="ADAL" clId="{763C9622-BB30-46DA-B834-B5CBE33949E2}" dt="2023-05-12T15:47:11.690" v="612" actId="478"/>
          <ac:spMkLst>
            <pc:docMk/>
            <pc:sldMk cId="2202517599" sldId="297"/>
            <ac:spMk id="3" creationId="{18011EA6-00A5-F60D-A5E7-498A7DEFEFDC}"/>
          </ac:spMkLst>
        </pc:spChg>
        <pc:spChg chg="add mod">
          <ac:chgData name="Anais Spire" userId="c510c42a-ef8c-4312-9c40-97e00ecaefad" providerId="ADAL" clId="{763C9622-BB30-46DA-B834-B5CBE33949E2}" dt="2023-05-12T15:50:06.416" v="705" actId="1076"/>
          <ac:spMkLst>
            <pc:docMk/>
            <pc:sldMk cId="2202517599" sldId="297"/>
            <ac:spMk id="4" creationId="{17417F23-6F3D-6911-A917-DD4B2C3D4146}"/>
          </ac:spMkLst>
        </pc:spChg>
        <pc:spChg chg="add mod">
          <ac:chgData name="Anais Spire" userId="c510c42a-ef8c-4312-9c40-97e00ecaefad" providerId="ADAL" clId="{763C9622-BB30-46DA-B834-B5CBE33949E2}" dt="2023-05-12T15:54:51.935" v="772"/>
          <ac:spMkLst>
            <pc:docMk/>
            <pc:sldMk cId="2202517599" sldId="297"/>
            <ac:spMk id="5" creationId="{58B4D034-FE87-741F-1B50-763DB3939746}"/>
          </ac:spMkLst>
        </pc:spChg>
      </pc:sldChg>
      <pc:sldChg chg="addSp delSp modSp new mod modAnim modNotesTx">
        <pc:chgData name="Anais Spire" userId="c510c42a-ef8c-4312-9c40-97e00ecaefad" providerId="ADAL" clId="{763C9622-BB30-46DA-B834-B5CBE33949E2}" dt="2023-05-12T16:09:40.810" v="853" actId="20577"/>
        <pc:sldMkLst>
          <pc:docMk/>
          <pc:sldMk cId="3537373870" sldId="298"/>
        </pc:sldMkLst>
        <pc:spChg chg="del">
          <ac:chgData name="Anais Spire" userId="c510c42a-ef8c-4312-9c40-97e00ecaefad" providerId="ADAL" clId="{763C9622-BB30-46DA-B834-B5CBE33949E2}" dt="2023-05-12T15:50:20.413" v="707" actId="478"/>
          <ac:spMkLst>
            <pc:docMk/>
            <pc:sldMk cId="3537373870" sldId="298"/>
            <ac:spMk id="2" creationId="{9B8C7EC5-B0AF-D7ED-723C-05891A8A257B}"/>
          </ac:spMkLst>
        </pc:spChg>
        <pc:spChg chg="del">
          <ac:chgData name="Anais Spire" userId="c510c42a-ef8c-4312-9c40-97e00ecaefad" providerId="ADAL" clId="{763C9622-BB30-46DA-B834-B5CBE33949E2}" dt="2023-05-12T15:50:21.562" v="708" actId="478"/>
          <ac:spMkLst>
            <pc:docMk/>
            <pc:sldMk cId="3537373870" sldId="298"/>
            <ac:spMk id="3" creationId="{DD8A22DA-27D2-A7C3-00F1-2ECA5EB42D89}"/>
          </ac:spMkLst>
        </pc:spChg>
        <pc:spChg chg="add mod">
          <ac:chgData name="Anais Spire" userId="c510c42a-ef8c-4312-9c40-97e00ecaefad" providerId="ADAL" clId="{763C9622-BB30-46DA-B834-B5CBE33949E2}" dt="2023-05-12T15:51:12.408" v="736" actId="14100"/>
          <ac:spMkLst>
            <pc:docMk/>
            <pc:sldMk cId="3537373870" sldId="298"/>
            <ac:spMk id="4" creationId="{9EE6CD5D-ABBF-5FD9-E9CB-6B249308CDA0}"/>
          </ac:spMkLst>
        </pc:spChg>
        <pc:spChg chg="add mod">
          <ac:chgData name="Anais Spire" userId="c510c42a-ef8c-4312-9c40-97e00ecaefad" providerId="ADAL" clId="{763C9622-BB30-46DA-B834-B5CBE33949E2}" dt="2023-05-12T15:51:50.375" v="743" actId="1076"/>
          <ac:spMkLst>
            <pc:docMk/>
            <pc:sldMk cId="3537373870" sldId="298"/>
            <ac:spMk id="7" creationId="{88B18478-6364-608F-9E4F-A01F80DE9942}"/>
          </ac:spMkLst>
        </pc:spChg>
        <pc:picChg chg="add mod">
          <ac:chgData name="Anais Spire" userId="c510c42a-ef8c-4312-9c40-97e00ecaefad" providerId="ADAL" clId="{763C9622-BB30-46DA-B834-B5CBE33949E2}" dt="2023-05-12T15:53:34.352" v="763" actId="1076"/>
          <ac:picMkLst>
            <pc:docMk/>
            <pc:sldMk cId="3537373870" sldId="298"/>
            <ac:picMk id="5" creationId="{5BA456F1-6BE1-033F-E8A9-4707ACFD2132}"/>
          </ac:picMkLst>
        </pc:picChg>
      </pc:sldChg>
      <pc:sldChg chg="addSp delSp modSp new mod">
        <pc:chgData name="Anais Spire" userId="c510c42a-ef8c-4312-9c40-97e00ecaefad" providerId="ADAL" clId="{763C9622-BB30-46DA-B834-B5CBE33949E2}" dt="2023-05-12T15:59:02.448" v="788" actId="1076"/>
        <pc:sldMkLst>
          <pc:docMk/>
          <pc:sldMk cId="1712891875" sldId="299"/>
        </pc:sldMkLst>
        <pc:spChg chg="del">
          <ac:chgData name="Anais Spire" userId="c510c42a-ef8c-4312-9c40-97e00ecaefad" providerId="ADAL" clId="{763C9622-BB30-46DA-B834-B5CBE33949E2}" dt="2023-05-12T15:58:23.988" v="775" actId="478"/>
          <ac:spMkLst>
            <pc:docMk/>
            <pc:sldMk cId="1712891875" sldId="299"/>
            <ac:spMk id="2" creationId="{301E3C46-BA9D-7788-EA3F-4A5633D98688}"/>
          </ac:spMkLst>
        </pc:spChg>
        <pc:spChg chg="del">
          <ac:chgData name="Anais Spire" userId="c510c42a-ef8c-4312-9c40-97e00ecaefad" providerId="ADAL" clId="{763C9622-BB30-46DA-B834-B5CBE33949E2}" dt="2023-05-12T15:58:22.619" v="774" actId="478"/>
          <ac:spMkLst>
            <pc:docMk/>
            <pc:sldMk cId="1712891875" sldId="299"/>
            <ac:spMk id="3" creationId="{5F03BCFE-5DA4-BFF8-9350-974A17855711}"/>
          </ac:spMkLst>
        </pc:spChg>
        <pc:spChg chg="add mod">
          <ac:chgData name="Anais Spire" userId="c510c42a-ef8c-4312-9c40-97e00ecaefad" providerId="ADAL" clId="{763C9622-BB30-46DA-B834-B5CBE33949E2}" dt="2023-05-12T15:59:02.448" v="788" actId="1076"/>
          <ac:spMkLst>
            <pc:docMk/>
            <pc:sldMk cId="1712891875" sldId="299"/>
            <ac:spMk id="4" creationId="{56CD7883-93DB-F5F5-A965-874E54C65F4F}"/>
          </ac:spMkLst>
        </pc:spChg>
      </pc:sldChg>
      <pc:sldChg chg="addSp delSp modSp new mod modNotesTx">
        <pc:chgData name="Anais Spire" userId="c510c42a-ef8c-4312-9c40-97e00ecaefad" providerId="ADAL" clId="{763C9622-BB30-46DA-B834-B5CBE33949E2}" dt="2023-05-12T16:18:40.800" v="971" actId="207"/>
        <pc:sldMkLst>
          <pc:docMk/>
          <pc:sldMk cId="1741596295" sldId="300"/>
        </pc:sldMkLst>
        <pc:spChg chg="del">
          <ac:chgData name="Anais Spire" userId="c510c42a-ef8c-4312-9c40-97e00ecaefad" providerId="ADAL" clId="{763C9622-BB30-46DA-B834-B5CBE33949E2}" dt="2023-05-12T16:07:35.685" v="803" actId="478"/>
          <ac:spMkLst>
            <pc:docMk/>
            <pc:sldMk cId="1741596295" sldId="300"/>
            <ac:spMk id="2" creationId="{835E044D-BAAA-6871-3799-3C468049A38B}"/>
          </ac:spMkLst>
        </pc:spChg>
        <pc:spChg chg="del">
          <ac:chgData name="Anais Spire" userId="c510c42a-ef8c-4312-9c40-97e00ecaefad" providerId="ADAL" clId="{763C9622-BB30-46DA-B834-B5CBE33949E2}" dt="2023-05-12T16:07:36.856" v="804" actId="478"/>
          <ac:spMkLst>
            <pc:docMk/>
            <pc:sldMk cId="1741596295" sldId="300"/>
            <ac:spMk id="3" creationId="{6C644316-9646-9BD2-1569-E8256FFCB204}"/>
          </ac:spMkLst>
        </pc:spChg>
        <pc:spChg chg="add mod">
          <ac:chgData name="Anais Spire" userId="c510c42a-ef8c-4312-9c40-97e00ecaefad" providerId="ADAL" clId="{763C9622-BB30-46DA-B834-B5CBE33949E2}" dt="2023-05-12T16:14:03.553" v="947" actId="1076"/>
          <ac:spMkLst>
            <pc:docMk/>
            <pc:sldMk cId="1741596295" sldId="300"/>
            <ac:spMk id="4" creationId="{DD373D86-FBEF-460F-2499-D4BA4EA1202C}"/>
          </ac:spMkLst>
        </pc:spChg>
        <pc:spChg chg="add mod">
          <ac:chgData name="Anais Spire" userId="c510c42a-ef8c-4312-9c40-97e00ecaefad" providerId="ADAL" clId="{763C9622-BB30-46DA-B834-B5CBE33949E2}" dt="2023-05-12T16:16:39.913" v="957" actId="1076"/>
          <ac:spMkLst>
            <pc:docMk/>
            <pc:sldMk cId="1741596295" sldId="300"/>
            <ac:spMk id="5" creationId="{31F14919-FCA6-15C0-D195-15736FC48B20}"/>
          </ac:spMkLst>
        </pc:spChg>
        <pc:spChg chg="add mod">
          <ac:chgData name="Anais Spire" userId="c510c42a-ef8c-4312-9c40-97e00ecaefad" providerId="ADAL" clId="{763C9622-BB30-46DA-B834-B5CBE33949E2}" dt="2023-05-12T16:18:40.800" v="971" actId="207"/>
          <ac:spMkLst>
            <pc:docMk/>
            <pc:sldMk cId="1741596295" sldId="300"/>
            <ac:spMk id="6" creationId="{21BF2574-4083-3997-C5B7-C810734E6E32}"/>
          </ac:spMkLst>
        </pc:spChg>
        <pc:picChg chg="add mod">
          <ac:chgData name="Anais Spire" userId="c510c42a-ef8c-4312-9c40-97e00ecaefad" providerId="ADAL" clId="{763C9622-BB30-46DA-B834-B5CBE33949E2}" dt="2023-05-12T16:14:05.985" v="948" actId="1076"/>
          <ac:picMkLst>
            <pc:docMk/>
            <pc:sldMk cId="1741596295" sldId="300"/>
            <ac:picMk id="1026" creationId="{DB46D359-5716-AC64-9C53-37F5160E51DD}"/>
          </ac:picMkLst>
        </pc:picChg>
      </pc:sldChg>
      <pc:sldChg chg="addSp delSp modSp new mod modNotesTx">
        <pc:chgData name="Anais Spire" userId="c510c42a-ef8c-4312-9c40-97e00ecaefad" providerId="ADAL" clId="{763C9622-BB30-46DA-B834-B5CBE33949E2}" dt="2023-05-12T16:24:32.595" v="1068" actId="20577"/>
        <pc:sldMkLst>
          <pc:docMk/>
          <pc:sldMk cId="3235140375" sldId="301"/>
        </pc:sldMkLst>
        <pc:spChg chg="del mod">
          <ac:chgData name="Anais Spire" userId="c510c42a-ef8c-4312-9c40-97e00ecaefad" providerId="ADAL" clId="{763C9622-BB30-46DA-B834-B5CBE33949E2}" dt="2023-05-12T16:22:52.214" v="1031" actId="478"/>
          <ac:spMkLst>
            <pc:docMk/>
            <pc:sldMk cId="3235140375" sldId="301"/>
            <ac:spMk id="2" creationId="{4AC03964-46F1-F401-1987-05D88F828441}"/>
          </ac:spMkLst>
        </pc:spChg>
        <pc:spChg chg="del">
          <ac:chgData name="Anais Spire" userId="c510c42a-ef8c-4312-9c40-97e00ecaefad" providerId="ADAL" clId="{763C9622-BB30-46DA-B834-B5CBE33949E2}" dt="2023-05-12T16:23:04.092" v="1033" actId="478"/>
          <ac:spMkLst>
            <pc:docMk/>
            <pc:sldMk cId="3235140375" sldId="301"/>
            <ac:spMk id="3" creationId="{25604F01-FB71-2004-8FE3-9D5ACD0C34FB}"/>
          </ac:spMkLst>
        </pc:spChg>
        <pc:spChg chg="add del mod">
          <ac:chgData name="Anais Spire" userId="c510c42a-ef8c-4312-9c40-97e00ecaefad" providerId="ADAL" clId="{763C9622-BB30-46DA-B834-B5CBE33949E2}" dt="2023-05-12T16:23:01.820" v="1032" actId="478"/>
          <ac:spMkLst>
            <pc:docMk/>
            <pc:sldMk cId="3235140375" sldId="301"/>
            <ac:spMk id="5" creationId="{EBF8EED9-09DD-E7C1-95F1-D35B66718918}"/>
          </ac:spMkLst>
        </pc:spChg>
        <pc:spChg chg="add mod">
          <ac:chgData name="Anais Spire" userId="c510c42a-ef8c-4312-9c40-97e00ecaefad" providerId="ADAL" clId="{763C9622-BB30-46DA-B834-B5CBE33949E2}" dt="2023-05-12T16:23:33.665" v="1047" actId="1076"/>
          <ac:spMkLst>
            <pc:docMk/>
            <pc:sldMk cId="3235140375" sldId="301"/>
            <ac:spMk id="6" creationId="{81CFC97C-8C12-202D-55EE-A0BF219523D0}"/>
          </ac:spMkLst>
        </pc:spChg>
        <pc:spChg chg="add mod">
          <ac:chgData name="Anais Spire" userId="c510c42a-ef8c-4312-9c40-97e00ecaefad" providerId="ADAL" clId="{763C9622-BB30-46DA-B834-B5CBE33949E2}" dt="2023-05-12T16:24:07.817" v="1061" actId="1076"/>
          <ac:spMkLst>
            <pc:docMk/>
            <pc:sldMk cId="3235140375" sldId="301"/>
            <ac:spMk id="7" creationId="{00E3F7A0-42CB-3FC9-54A1-9F19FECAC118}"/>
          </ac:spMkLst>
        </pc:spChg>
      </pc:sldChg>
    </pc:docChg>
  </pc:docChgLst>
  <pc:docChgLst>
    <pc:chgData name="Anais" userId="c510c42a-ef8c-4312-9c40-97e00ecaefad" providerId="ADAL" clId="{B877EE79-5BD5-4968-AEEE-4A167BEC0E96}"/>
    <pc:docChg chg="modSld">
      <pc:chgData name="Anais" userId="c510c42a-ef8c-4312-9c40-97e00ecaefad" providerId="ADAL" clId="{B877EE79-5BD5-4968-AEEE-4A167BEC0E96}" dt="2023-03-13T23:19:04.716" v="0" actId="1076"/>
      <pc:docMkLst>
        <pc:docMk/>
      </pc:docMkLst>
      <pc:sldChg chg="modSp mod">
        <pc:chgData name="Anais" userId="c510c42a-ef8c-4312-9c40-97e00ecaefad" providerId="ADAL" clId="{B877EE79-5BD5-4968-AEEE-4A167BEC0E96}" dt="2023-03-13T23:19:04.716" v="0" actId="1076"/>
        <pc:sldMkLst>
          <pc:docMk/>
          <pc:sldMk cId="692251897" sldId="256"/>
        </pc:sldMkLst>
        <pc:spChg chg="mod">
          <ac:chgData name="Anais" userId="c510c42a-ef8c-4312-9c40-97e00ecaefad" providerId="ADAL" clId="{B877EE79-5BD5-4968-AEEE-4A167BEC0E96}" dt="2023-03-13T23:19:04.716" v="0" actId="1076"/>
          <ac:spMkLst>
            <pc:docMk/>
            <pc:sldMk cId="692251897" sldId="256"/>
            <ac:spMk id="4" creationId="{33BD7AB9-585D-BAE3-C5BE-31E54B19BA9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99CFAB-55A0-43F3-A58A-F6D02BD00BB8}" type="datetimeFigureOut">
              <a:rPr lang="fr-FR" smtClean="0"/>
              <a:t>13/05/2023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32CBC6-55DF-4983-A057-C0B743A3546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57577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Tidjani</a:t>
            </a:r>
          </a:p>
          <a:p>
            <a:r>
              <a:rPr lang="fr-FR" dirty="0"/>
              <a:t>SDM = modélisation de la distribution spatiale d’une espèce. En termes biologique plus précis, modélisation de la niche écologique</a:t>
            </a:r>
          </a:p>
          <a:p>
            <a:r>
              <a:rPr lang="fr-FR" dirty="0"/>
              <a:t>Espèces en voie d’extinction : pourquoi ? Car il y a de nombreux enjeux liés à la conservation de ces espèces là pour le maintien de la biodiversité et donc d’un écosystème durable.</a:t>
            </a:r>
          </a:p>
          <a:p>
            <a:r>
              <a:rPr lang="fr-FR" dirty="0"/>
              <a:t>But de la SDM est de modéliser où se réparti l’espèce actuellement et où elle se répartira probablement dans le futur afin d’établir une politique de conservation de l’espèce cohérente.</a:t>
            </a:r>
          </a:p>
          <a:p>
            <a:r>
              <a:rPr lang="fr-FR" dirty="0"/>
              <a:t>Projet réalisé avec le logiciel R et 2 modèles : GLM + RF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32CBC6-55DF-4983-A057-C0B743A35467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62172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Tidjani</a:t>
            </a:r>
          </a:p>
          <a:p>
            <a:r>
              <a:rPr lang="fr-FR" dirty="0"/>
              <a:t>Tableau contenant les données présentées précédemment jointes. Permet de faire le passage de carte à modèle, c’est l’étape qui nous a fait perdre bcp de temps. On a réussi à mettre uniquement les données de </a:t>
            </a:r>
            <a:r>
              <a:rPr lang="fr-FR" dirty="0" err="1"/>
              <a:t>WorldClim</a:t>
            </a:r>
            <a:r>
              <a:rPr lang="fr-FR" dirty="0"/>
              <a:t> dedans, pas celles de l’ESA</a:t>
            </a:r>
          </a:p>
          <a:p>
            <a:r>
              <a:rPr lang="fr-FR" dirty="0"/>
              <a:t>1</a:t>
            </a:r>
            <a:r>
              <a:rPr lang="fr-FR" baseline="30000" dirty="0"/>
              <a:t>ère</a:t>
            </a:r>
            <a:r>
              <a:rPr lang="fr-FR" dirty="0"/>
              <a:t> colonne : latitude, 2</a:t>
            </a:r>
            <a:r>
              <a:rPr lang="fr-FR" baseline="30000" dirty="0"/>
              <a:t>ème</a:t>
            </a:r>
            <a:r>
              <a:rPr lang="fr-FR" dirty="0"/>
              <a:t> colonne : longitude, 3</a:t>
            </a:r>
            <a:r>
              <a:rPr lang="fr-FR" baseline="30000" dirty="0"/>
              <a:t>ème</a:t>
            </a:r>
            <a:r>
              <a:rPr lang="fr-FR" dirty="0"/>
              <a:t> colonne : présence/absence (1 pour présence, 0 pour absence)</a:t>
            </a:r>
          </a:p>
          <a:p>
            <a:r>
              <a:rPr lang="fr-FR" dirty="0"/>
              <a:t>Colonnes restantes : valeur prises par chaque variable environnementale à ces coordonnées-là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32CBC6-55DF-4983-A057-C0B743A35467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96782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Tidjani</a:t>
            </a:r>
          </a:p>
          <a:p>
            <a:r>
              <a:rPr lang="fr-FR" dirty="0"/>
              <a:t>Pareil mais pour le futur. </a:t>
            </a:r>
          </a:p>
          <a:p>
            <a:r>
              <a:rPr lang="fr-FR" dirty="0"/>
              <a:t>On voit bien que les cordonnées géographiques sont les mêmes mais les variables environnementales ont été actualisées.</a:t>
            </a:r>
          </a:p>
          <a:p>
            <a:r>
              <a:rPr lang="fr-FR" dirty="0"/>
              <a:t>Les températures de la colonne bio01 notamment ont été augmentées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32CBC6-55DF-4983-A057-C0B743A35467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2455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Tidjani</a:t>
            </a:r>
          </a:p>
          <a:p>
            <a:r>
              <a:rPr lang="fr-FR" dirty="0"/>
              <a:t>Matrice de corrélation des 19 variables environnementales provenant de </a:t>
            </a:r>
            <a:r>
              <a:rPr lang="fr-FR" dirty="0" err="1"/>
              <a:t>WorldClim</a:t>
            </a:r>
            <a:endParaRPr lang="fr-FR" dirty="0"/>
          </a:p>
          <a:p>
            <a:r>
              <a:rPr lang="fr-FR" dirty="0"/>
              <a:t>But : si 2 variables sont trop corrélées, dépendantes l’un de l’autre, on en retient qu’une sur les 2 afin de simplifier/améliorer les modèles</a:t>
            </a:r>
          </a:p>
          <a:p>
            <a:r>
              <a:rPr lang="fr-FR" dirty="0"/>
              <a:t>Résultat : les variables les moins corrélées et que l’on retient donc sont : bio 5, 8, 12, 16, 17, 18, 19</a:t>
            </a:r>
          </a:p>
          <a:p>
            <a:r>
              <a:rPr lang="fr-FR" dirty="0"/>
              <a:t>Bio08 = température saison humide</a:t>
            </a:r>
          </a:p>
          <a:p>
            <a:r>
              <a:rPr lang="fr-FR" dirty="0"/>
              <a:t>Bio11 = température saison froide</a:t>
            </a:r>
          </a:p>
          <a:p>
            <a:r>
              <a:rPr lang="fr-FR" dirty="0"/>
              <a:t>Bio15 = saisonnalité des précipitations (</a:t>
            </a:r>
            <a:r>
              <a:rPr lang="fr-FR" dirty="0" err="1"/>
              <a:t>coeff</a:t>
            </a:r>
            <a:r>
              <a:rPr lang="fr-FR" dirty="0"/>
              <a:t> de variation)</a:t>
            </a:r>
          </a:p>
          <a:p>
            <a:r>
              <a:rPr lang="fr-FR" dirty="0"/>
              <a:t>Bio 19 = précipitation saison froide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32CBC6-55DF-4983-A057-C0B743A35467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34871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Anaïs</a:t>
            </a:r>
          </a:p>
          <a:p>
            <a:endParaRPr lang="fr-FR" dirty="0"/>
          </a:p>
          <a:p>
            <a:r>
              <a:rPr lang="fr-FR" dirty="0"/>
              <a:t>Y = réponse = variable à expliquer : événement binaire car 1 pour présence, 0 pour absence</a:t>
            </a:r>
          </a:p>
          <a:p>
            <a:r>
              <a:rPr lang="fr-FR" dirty="0"/>
              <a:t>X = variable explicative</a:t>
            </a:r>
          </a:p>
          <a:p>
            <a:r>
              <a:rPr lang="fr-FR" dirty="0" err="1"/>
              <a:t>Odds</a:t>
            </a:r>
            <a:r>
              <a:rPr lang="fr-FR" dirty="0"/>
              <a:t> ratios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32CBC6-55DF-4983-A057-C0B743A35467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49232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32CBC6-55DF-4983-A057-C0B743A35467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60342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Anaïs</a:t>
            </a:r>
          </a:p>
          <a:p>
            <a:r>
              <a:rPr lang="fr-FR" dirty="0"/>
              <a:t>5 étapes qui vont être le fil conducteur de notre présentation</a:t>
            </a:r>
          </a:p>
          <a:p>
            <a:r>
              <a:rPr lang="fr-FR" dirty="0"/>
              <a:t>Conceptualisation : importance biologique de l’espèce considérée, paramètres environnementaux les + importants formant la niche écologique de l’espèce, espace géographique à considérer</a:t>
            </a:r>
          </a:p>
          <a:p>
            <a:r>
              <a:rPr lang="fr-FR" dirty="0"/>
              <a:t>Modélisation : </a:t>
            </a:r>
            <a:r>
              <a:rPr lang="fr-FR" dirty="0" err="1"/>
              <a:t>fitting</a:t>
            </a:r>
            <a:r>
              <a:rPr lang="fr-FR" dirty="0"/>
              <a:t> pour les paramètres, </a:t>
            </a:r>
            <a:r>
              <a:rPr lang="fr-FR" dirty="0" err="1"/>
              <a:t>assessment</a:t>
            </a:r>
            <a:r>
              <a:rPr lang="fr-FR" dirty="0"/>
              <a:t> pour vérifier la cohérence</a:t>
            </a:r>
          </a:p>
          <a:p>
            <a:r>
              <a:rPr lang="fr-FR" dirty="0"/>
              <a:t>Prédictions temporelles et spatiales : reprojection sur les cartes + temps futurs</a:t>
            </a:r>
          </a:p>
          <a:p>
            <a:r>
              <a:rPr lang="fr-FR" dirty="0"/>
              <a:t>Tout cela est un circuit : les résultats obtenus nous permette de mieux redéfinir l’étape de conceptualisation, et donc les données, et donc le modèle, …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32CBC6-55DF-4983-A057-C0B743A35467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65802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Anaïs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32CBC6-55DF-4983-A057-C0B743A35467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09761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Tidjani</a:t>
            </a:r>
          </a:p>
          <a:p>
            <a:r>
              <a:rPr lang="fr-FR" dirty="0"/>
              <a:t>Singe classé parmi les espèces menacées par l’IUCN</a:t>
            </a:r>
          </a:p>
          <a:p>
            <a:r>
              <a:rPr lang="fr-FR" dirty="0"/>
              <a:t>Population qui décroît toujours actuellement</a:t>
            </a:r>
          </a:p>
          <a:p>
            <a:r>
              <a:rPr lang="fr-FR" dirty="0"/>
              <a:t>Souffre principalement de la destruction de son habitat par l’homme, du braconnage, de la vente de sa viande et de son pelage</a:t>
            </a:r>
          </a:p>
          <a:p>
            <a:r>
              <a:rPr lang="fr-FR" dirty="0"/>
              <a:t>Présent dans une petite région de l’Afrique subsaharienne, notamment là où il y a de la végétation dense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32CBC6-55DF-4983-A057-C0B743A35467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71925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Anaïs</a:t>
            </a:r>
          </a:p>
          <a:p>
            <a:r>
              <a:rPr lang="fr-FR" dirty="0"/>
              <a:t>Niche réalisée = sous-ensemble de niche fondamental</a:t>
            </a:r>
          </a:p>
          <a:p>
            <a:r>
              <a:rPr lang="fr-FR" dirty="0"/>
              <a:t>SDM modélise niche, mais y a un débat entre laquelle de ses 2 niches (ou encore une autre niche)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32CBC6-55DF-4983-A057-C0B743A35467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90747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Tidjani</a:t>
            </a:r>
          </a:p>
          <a:p>
            <a:r>
              <a:rPr lang="fr-FR" dirty="0"/>
              <a:t>SDM en 3 étapes :entrée/input – modélisation – sortie/output (à montrer sur la figure en même temps)</a:t>
            </a:r>
          </a:p>
          <a:p>
            <a:pPr marL="228600" indent="-228600">
              <a:buAutoNum type="arabicParenR"/>
            </a:pPr>
            <a:r>
              <a:rPr lang="fr-FR" dirty="0"/>
              <a:t>Entrée : 2 types de données # : espèces + variables environnementale. Ces données sont stockées dans des formats carte.</a:t>
            </a:r>
          </a:p>
          <a:p>
            <a:pPr marL="228600" indent="-228600">
              <a:buAutoNum type="arabicParenR"/>
            </a:pPr>
            <a:r>
              <a:rPr lang="fr-FR" dirty="0"/>
              <a:t>Modélisation : il faut traduire les cartes en modèle à n dimensions. A ce niveau, on a un large choix de modèles et d’algorithmes.</a:t>
            </a:r>
          </a:p>
          <a:p>
            <a:pPr marL="228600" indent="-228600">
              <a:buAutoNum type="arabicParenR"/>
            </a:pPr>
            <a:r>
              <a:rPr lang="fr-FR" dirty="0"/>
              <a:t>Output : il faut ici reprojeter le modèle en n dimensions en cartes.</a:t>
            </a:r>
          </a:p>
          <a:p>
            <a:pPr marL="0" indent="0">
              <a:buNone/>
            </a:pPr>
            <a:r>
              <a:rPr lang="fr-FR" dirty="0"/>
              <a:t>Temps 0 et temps 1 : temps 0 correspond au temps actuel, temps 1 correspond au temps futur (période 2040-2060 par ex), il ne s’agit que de prédictions (statistiquement + ou – probables).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32CBC6-55DF-4983-A057-C0B743A35467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05102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Anaïs </a:t>
            </a:r>
          </a:p>
          <a:p>
            <a:pPr marL="0" indent="0">
              <a:buNone/>
            </a:pPr>
            <a:r>
              <a:rPr lang="fr-FR" dirty="0"/>
              <a:t> Données d’occurrence de l’espèce = coordonnées géographiques (</a:t>
            </a:r>
            <a:r>
              <a:rPr lang="fr-FR" dirty="0" err="1"/>
              <a:t>lat</a:t>
            </a:r>
            <a:r>
              <a:rPr lang="fr-FR" dirty="0"/>
              <a:t>/</a:t>
            </a:r>
            <a:r>
              <a:rPr lang="fr-FR" dirty="0" err="1"/>
              <a:t>lon</a:t>
            </a:r>
            <a:r>
              <a:rPr lang="fr-FR" dirty="0"/>
              <a:t>) de présence ou d’absence de l’espèce</a:t>
            </a:r>
          </a:p>
          <a:p>
            <a:r>
              <a:rPr lang="fr-FR" dirty="0"/>
              <a:t>Présenter les pays</a:t>
            </a:r>
          </a:p>
          <a:p>
            <a:r>
              <a:rPr lang="fr-FR" dirty="0"/>
              <a:t>+ points au Togo</a:t>
            </a:r>
          </a:p>
          <a:p>
            <a:r>
              <a:rPr lang="fr-FR" dirty="0"/>
              <a:t>- point à Paris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32CBC6-55DF-4983-A057-C0B743A35467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8828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Tidjani</a:t>
            </a:r>
          </a:p>
          <a:p>
            <a:r>
              <a:rPr lang="fr-FR" dirty="0"/>
              <a:t>En plus des points de présence, les modèles que nous avons choisi d’utiliser dans la suite nécessitent des points d’absence de l’espèce.</a:t>
            </a:r>
          </a:p>
          <a:p>
            <a:r>
              <a:rPr lang="fr-FR" dirty="0"/>
              <a:t>Pour une espèce dynamique, qui bouge, comme notre singe, il faut les générer à la main.</a:t>
            </a:r>
          </a:p>
          <a:p>
            <a:r>
              <a:rPr lang="fr-FR" dirty="0"/>
              <a:t>Différents packages R existent qui permettent de faire les choses intelligemment en évitant les océans et les zones de présence et alentours et en mettant plus de points ailleurs.</a:t>
            </a:r>
          </a:p>
          <a:p>
            <a:r>
              <a:rPr lang="fr-FR" dirty="0"/>
              <a:t>Puisque nous n’avons pas réussi à les faire fonctionner (soucis sur les packages terra et </a:t>
            </a:r>
            <a:r>
              <a:rPr lang="fr-FR" dirty="0" err="1"/>
              <a:t>dismo</a:t>
            </a:r>
            <a:r>
              <a:rPr lang="fr-FR" dirty="0"/>
              <a:t>), nous avons juste utilisé une distribution uniforme ici.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32CBC6-55DF-4983-A057-C0B743A35467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93406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Anaïs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 B) données environnementales. Une carte par variable environnementale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+ ESA : land cover + </a:t>
            </a:r>
            <a:r>
              <a:rPr lang="fr-FR" dirty="0" err="1"/>
              <a:t>trees</a:t>
            </a:r>
            <a:r>
              <a:rPr lang="fr-FR" dirty="0"/>
              <a:t> cover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32CBC6-55DF-4983-A057-C0B743A35467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10685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8A9192-9E05-CD82-C475-A5B756F235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2B474AB-5FA6-B1F6-2036-2EBF75D236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3EC2537-54AE-D52F-F146-82A40893E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024CE-7EF5-4F52-A99A-A29A06139A9F}" type="datetimeFigureOut">
              <a:rPr lang="fr-FR" smtClean="0"/>
              <a:t>13/05/2023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05ED3CE-FD2C-791E-0F6C-624D2C0E9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A63B81F-CD2D-8DBE-3E3C-F2F9EC5E3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CE7D3-1C9C-46D3-81A7-AF34BA20FB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8481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7D249B-8E33-5C10-9D7D-F30C82960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0DD022B-9528-74B8-FA6D-567E1C469B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49AE206-CEB3-12BA-9B4D-45420B52F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024CE-7EF5-4F52-A99A-A29A06139A9F}" type="datetimeFigureOut">
              <a:rPr lang="fr-FR" smtClean="0"/>
              <a:t>13/05/2023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E514E6A-2A39-C480-94C2-E838B4E3D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0C06D60-1142-AB91-2B0F-367C6DB1B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CE7D3-1C9C-46D3-81A7-AF34BA20FB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505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B1B031C-9065-F3DF-560B-4F909F5AC5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1B0B340-D704-3632-6F18-738A8738ED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3E18757-3327-F335-95EA-7025029B8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024CE-7EF5-4F52-A99A-A29A06139A9F}" type="datetimeFigureOut">
              <a:rPr lang="fr-FR" smtClean="0"/>
              <a:t>13/05/2023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1C8BE22-92A5-5D2C-481B-41E0DAD36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155C92B-8726-4366-0244-88D8425CA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CE7D3-1C9C-46D3-81A7-AF34BA20FB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7131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641419-03E9-B4E8-27E5-2282E1DC0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D8822E1-D804-F163-FCC7-5100361691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ED7DCAF-C453-7ADC-41CD-DDA2434A6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024CE-7EF5-4F52-A99A-A29A06139A9F}" type="datetimeFigureOut">
              <a:rPr lang="fr-FR" smtClean="0"/>
              <a:t>13/05/2023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8825CE3-C8EC-7FEC-438E-16FF62494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4B1927F-498B-E8A7-5F47-7E51B3342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CE7D3-1C9C-46D3-81A7-AF34BA20FB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3591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A2BF96-FD59-4F6E-4A8F-55488A69A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CB4DF5F-89B8-2C16-9FC7-B8B4063026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38119C6-6BD4-BDD4-1C20-0617DB2CD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024CE-7EF5-4F52-A99A-A29A06139A9F}" type="datetimeFigureOut">
              <a:rPr lang="fr-FR" smtClean="0"/>
              <a:t>13/05/2023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CED4FEE-3EFA-5AB1-AF37-798611EDB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2278EB0-4DDE-40CA-486F-CC9B118E0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CE7D3-1C9C-46D3-81A7-AF34BA20FB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743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965E8E-8AE0-DC98-5D43-30BEA27D8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AA1BC15-DE0F-91EB-D142-5EBEC1C7C5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9817DDA-1AD0-332F-0BB6-5F7754A118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D32FF34-5A64-B614-8FF7-BEF43A3C4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024CE-7EF5-4F52-A99A-A29A06139A9F}" type="datetimeFigureOut">
              <a:rPr lang="fr-FR" smtClean="0"/>
              <a:t>13/05/2023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3FE8604-A987-BD8D-D494-E3AF8D9AD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8685DF2-869A-7AE5-F1D8-F1E6423CA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CE7D3-1C9C-46D3-81A7-AF34BA20FB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7464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175248-7C87-AD4D-BB93-31A8E2661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2808377-8F25-FB9B-90AC-7568D0775F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EBA188A-32FA-E9AA-3295-C17C557EE7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4388E18-4666-CE15-96BE-039FB5906B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91A3278-0077-33B9-C08A-4A4AA40536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F32CA6C-6317-B0D0-F48B-52F7F9DD4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024CE-7EF5-4F52-A99A-A29A06139A9F}" type="datetimeFigureOut">
              <a:rPr lang="fr-FR" smtClean="0"/>
              <a:t>13/05/2023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3EBBDBA-84AF-C333-4F8B-58709B5EB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C76AF5E-FEE6-C7FA-CB9C-CE4F0BBAB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CE7D3-1C9C-46D3-81A7-AF34BA20FB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652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5C0973-A135-C86A-00F7-9BBCC096D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19AF2A8-63A2-E3D2-85CC-195BCC0DF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024CE-7EF5-4F52-A99A-A29A06139A9F}" type="datetimeFigureOut">
              <a:rPr lang="fr-FR" smtClean="0"/>
              <a:t>13/05/2023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6FE1ADA-89C6-0962-0D2D-DEF69EC3D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256E8E7-782D-EBF6-D5B1-B69A07E73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CE7D3-1C9C-46D3-81A7-AF34BA20FB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203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ECF1711-0355-8EB0-C917-6C0F963AF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024CE-7EF5-4F52-A99A-A29A06139A9F}" type="datetimeFigureOut">
              <a:rPr lang="fr-FR" smtClean="0"/>
              <a:t>13/05/2023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A27FA41-3E92-6551-1AE9-96B9AC4AE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29B9802-2D5D-03C4-D709-FD16BF839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CE7D3-1C9C-46D3-81A7-AF34BA20FB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1025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A3DFBA-CB7F-2FDF-ED46-9ED91D763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7D57A30-C8CD-1E55-6891-C3028D44E7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EDF564B-C24B-F69D-F5C2-30B4724F4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B586134-872F-33EB-F5FA-D9B53C3D6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024CE-7EF5-4F52-A99A-A29A06139A9F}" type="datetimeFigureOut">
              <a:rPr lang="fr-FR" smtClean="0"/>
              <a:t>13/05/2023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1B6050C-873C-77C8-5481-B66BB59D3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A8E9A44-9146-1EC2-D826-FB4D9A9DB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CE7D3-1C9C-46D3-81A7-AF34BA20FB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4032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80BA4F-1CD2-0BE5-9A2C-4F94F98A2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76D0DEB-955B-6B7F-810B-14FA731F22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B703D4D-A72F-C996-68BA-BF3B45DFD5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D809AD3-CECA-DC9E-910A-FFC583ED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024CE-7EF5-4F52-A99A-A29A06139A9F}" type="datetimeFigureOut">
              <a:rPr lang="fr-FR" smtClean="0"/>
              <a:t>13/05/2023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55CBB57-2085-7D31-0CC8-8B06C5B92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4F2137F-517D-0B60-22B2-1728BF588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CE7D3-1C9C-46D3-81A7-AF34BA20FB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2385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568335D-DBCC-6CD4-A35F-83A789BBE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3E084F1-1335-F6CE-C4E5-CF9C69F4D2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622068B-7349-D847-1BCA-88E1E566AF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024CE-7EF5-4F52-A99A-A29A06139A9F}" type="datetimeFigureOut">
              <a:rPr lang="fr-FR" smtClean="0"/>
              <a:t>13/05/2023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BF829D7-BC4D-A2B2-D7CD-7AD48F5287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236659A-DDA9-6BF8-69F4-7A052EB0AA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5CE7D3-1C9C-46D3-81A7-AF34BA20FB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3599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x.doi.org/10.1093/ndt/gfm880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ort.ecocommons.org.au/support/solutions/articles/6000254296-random-forest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spdamariszurell.github.io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fondationensemble.org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io.libretexts.org/Courses/University_of_California_Davis/BIS_2B:_Introduction_to_Biology_-_Ecology_and_Evolution/05:_Functional_Diversity-_Stress_and_Enemies/5.01:_The_Ecological_Niche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gate.net/publication/26539069_Climate_Change_and_Biodiversity_Some_Considerations_in_Forecasting_Shifts_in_Species'_Potential_Distributions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hyperlink" Target="https://doi.org/10.15468/dl.vcenj6" TargetMode="External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i.org/10.15468/dl.vcenj6" TargetMode="Externa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33BD7AB9-585D-BAE3-C5BE-31E54B19BA9F}"/>
              </a:ext>
            </a:extLst>
          </p:cNvPr>
          <p:cNvSpPr txBox="1"/>
          <p:nvPr/>
        </p:nvSpPr>
        <p:spPr>
          <a:xfrm>
            <a:off x="2771003" y="1152174"/>
            <a:ext cx="6649993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500" dirty="0"/>
              <a:t>Spatial distribution modeling for </a:t>
            </a:r>
            <a:r>
              <a:rPr lang="fr-FR" sz="3500" dirty="0" err="1"/>
              <a:t>endangered</a:t>
            </a:r>
            <a:r>
              <a:rPr lang="fr-FR" sz="3500" dirty="0"/>
              <a:t> </a:t>
            </a:r>
            <a:r>
              <a:rPr lang="fr-FR" sz="3500" dirty="0" err="1"/>
              <a:t>species</a:t>
            </a:r>
            <a:endParaRPr lang="fr-FR" sz="3500" dirty="0"/>
          </a:p>
          <a:p>
            <a:pPr algn="ctr"/>
            <a:endParaRPr lang="fr-FR" sz="3000" dirty="0"/>
          </a:p>
          <a:p>
            <a:pPr algn="ctr"/>
            <a:r>
              <a:rPr lang="fr-FR" sz="3000" dirty="0"/>
              <a:t>UCA </a:t>
            </a:r>
            <a:r>
              <a:rPr lang="fr-FR" sz="3000" dirty="0" err="1"/>
              <a:t>bachelor’s</a:t>
            </a:r>
            <a:r>
              <a:rPr lang="fr-FR" sz="3000" dirty="0"/>
              <a:t> </a:t>
            </a:r>
            <a:r>
              <a:rPr lang="fr-FR" sz="3000" dirty="0" err="1"/>
              <a:t>project</a:t>
            </a:r>
            <a:r>
              <a:rPr lang="fr-FR" sz="3000" dirty="0"/>
              <a:t> 2023</a:t>
            </a:r>
          </a:p>
          <a:p>
            <a:pPr algn="ctr"/>
            <a:endParaRPr lang="fr-FR" sz="3000" dirty="0"/>
          </a:p>
          <a:p>
            <a:pPr algn="ctr"/>
            <a:endParaRPr lang="fr-FR" sz="3000" dirty="0"/>
          </a:p>
          <a:p>
            <a:pPr algn="ctr"/>
            <a:r>
              <a:rPr lang="fr-FR" sz="2000" dirty="0" err="1"/>
              <a:t>Tidjani</a:t>
            </a:r>
            <a:r>
              <a:rPr lang="fr-FR" sz="2000" dirty="0"/>
              <a:t> FOUSSENI SALAMI CISSE</a:t>
            </a:r>
          </a:p>
          <a:p>
            <a:pPr algn="ctr"/>
            <a:r>
              <a:rPr lang="fr-FR" sz="2000" dirty="0"/>
              <a:t>Anaïs SPIRE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CC70A20-67E3-F75D-DB0E-D61413B267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9468" y="6174463"/>
            <a:ext cx="2003354" cy="510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22518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81CFC97C-8C12-202D-55EE-A0BF219523D0}"/>
              </a:ext>
            </a:extLst>
          </p:cNvPr>
          <p:cNvSpPr txBox="1"/>
          <p:nvPr/>
        </p:nvSpPr>
        <p:spPr>
          <a:xfrm>
            <a:off x="5175804" y="145915"/>
            <a:ext cx="18403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err="1"/>
              <a:t>Joined</a:t>
            </a:r>
            <a:r>
              <a:rPr lang="fr-FR" sz="2800" dirty="0"/>
              <a:t> data</a:t>
            </a:r>
          </a:p>
          <a:p>
            <a:pPr algn="ctr"/>
            <a:r>
              <a:rPr lang="fr-FR" sz="2800" dirty="0"/>
              <a:t>(</a:t>
            </a:r>
            <a:r>
              <a:rPr lang="fr-FR" sz="2800" dirty="0" err="1"/>
              <a:t>current</a:t>
            </a:r>
            <a:r>
              <a:rPr lang="fr-FR" sz="2800" dirty="0"/>
              <a:t>)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CE6757A4-5ACB-3209-3695-A2F725B2531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1494"/>
          <a:stretch/>
        </p:blipFill>
        <p:spPr>
          <a:xfrm>
            <a:off x="786803" y="1641839"/>
            <a:ext cx="10618394" cy="4265696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CE5E5840-9022-DD21-B0BF-0A00BA1C46FC}"/>
              </a:ext>
            </a:extLst>
          </p:cNvPr>
          <p:cNvSpPr txBox="1"/>
          <p:nvPr/>
        </p:nvSpPr>
        <p:spPr>
          <a:xfrm>
            <a:off x="10395724" y="6186627"/>
            <a:ext cx="14580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 R script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351403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DA72AAE3-4146-86A0-D6FC-0355F06089D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1544" b="1646"/>
          <a:stretch/>
        </p:blipFill>
        <p:spPr>
          <a:xfrm>
            <a:off x="805675" y="1579583"/>
            <a:ext cx="10580649" cy="4237904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25DABC6F-8C37-6D38-F13B-453A94C13DB0}"/>
              </a:ext>
            </a:extLst>
          </p:cNvPr>
          <p:cNvSpPr txBox="1"/>
          <p:nvPr/>
        </p:nvSpPr>
        <p:spPr>
          <a:xfrm>
            <a:off x="5175804" y="145915"/>
            <a:ext cx="18403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err="1"/>
              <a:t>Joined</a:t>
            </a:r>
            <a:r>
              <a:rPr lang="fr-FR" sz="2800" dirty="0"/>
              <a:t> data</a:t>
            </a:r>
          </a:p>
          <a:p>
            <a:pPr algn="ctr"/>
            <a:r>
              <a:rPr lang="fr-FR" sz="2800" dirty="0"/>
              <a:t>(future)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985EC34-58DA-3071-ACB2-56A8ADFF8CC6}"/>
              </a:ext>
            </a:extLst>
          </p:cNvPr>
          <p:cNvSpPr txBox="1"/>
          <p:nvPr/>
        </p:nvSpPr>
        <p:spPr>
          <a:xfrm>
            <a:off x="10395724" y="6186627"/>
            <a:ext cx="14580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 R script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166661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322748ED-1FDD-AEB5-E813-886D72D6AB32}"/>
              </a:ext>
            </a:extLst>
          </p:cNvPr>
          <p:cNvSpPr txBox="1"/>
          <p:nvPr/>
        </p:nvSpPr>
        <p:spPr>
          <a:xfrm>
            <a:off x="757738" y="227586"/>
            <a:ext cx="199518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err="1"/>
              <a:t>Pairwise</a:t>
            </a:r>
            <a:endParaRPr lang="fr-FR" sz="2800" dirty="0"/>
          </a:p>
          <a:p>
            <a:r>
              <a:rPr lang="fr-FR" sz="2800" dirty="0" err="1"/>
              <a:t>correlation</a:t>
            </a:r>
            <a:r>
              <a:rPr lang="fr-FR" sz="2800" dirty="0"/>
              <a:t> matrix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C707E08F-6DAC-5AD0-5125-1D23C316E0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3379" y="0"/>
            <a:ext cx="7883254" cy="685800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2EC08847-6AD7-5B9E-3D5E-57E1C60DDB4D}"/>
              </a:ext>
            </a:extLst>
          </p:cNvPr>
          <p:cNvSpPr txBox="1"/>
          <p:nvPr/>
        </p:nvSpPr>
        <p:spPr>
          <a:xfrm>
            <a:off x="211328" y="6356538"/>
            <a:ext cx="14580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 R script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985208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eneralized linear models . The model choice is based on the type of... |  Download Scientific Diagram">
            <a:extLst>
              <a:ext uri="{FF2B5EF4-FFF2-40B4-BE49-F238E27FC236}">
                <a16:creationId xmlns:a16="http://schemas.microsoft.com/office/drawing/2014/main" id="{DB46D359-5716-AC64-9C53-37F5160E51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5949" y="819355"/>
            <a:ext cx="8553450" cy="5895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DD373D86-FBEF-460F-2499-D4BA4EA1202C}"/>
              </a:ext>
            </a:extLst>
          </p:cNvPr>
          <p:cNvSpPr txBox="1"/>
          <p:nvPr/>
        </p:nvSpPr>
        <p:spPr>
          <a:xfrm>
            <a:off x="3666066" y="142874"/>
            <a:ext cx="4993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err="1"/>
              <a:t>Generalized</a:t>
            </a:r>
            <a:r>
              <a:rPr lang="fr-FR" sz="2800" dirty="0"/>
              <a:t> </a:t>
            </a:r>
            <a:r>
              <a:rPr lang="fr-FR" sz="2800" dirty="0" err="1"/>
              <a:t>Linear</a:t>
            </a:r>
            <a:r>
              <a:rPr lang="fr-FR" sz="2800" dirty="0"/>
              <a:t> Model (GLM)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1F14919-FCA6-15C0-D195-15736FC48B20}"/>
              </a:ext>
            </a:extLst>
          </p:cNvPr>
          <p:cNvSpPr txBox="1"/>
          <p:nvPr/>
        </p:nvSpPr>
        <p:spPr>
          <a:xfrm>
            <a:off x="9648826" y="6345794"/>
            <a:ext cx="2471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>
                <a:hlinkClick r:id="rId4"/>
              </a:rPr>
              <a:t>Ravani</a:t>
            </a:r>
            <a:r>
              <a:rPr lang="fr-FR" dirty="0">
                <a:hlinkClick r:id="rId4"/>
              </a:rPr>
              <a:t> et al., 2008</a:t>
            </a: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BF2574-4083-3997-C5B7-C810734E6E32}"/>
              </a:ext>
            </a:extLst>
          </p:cNvPr>
          <p:cNvSpPr/>
          <p:nvPr/>
        </p:nvSpPr>
        <p:spPr>
          <a:xfrm>
            <a:off x="1531094" y="3226832"/>
            <a:ext cx="9353550" cy="1724025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15962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DD536388-DDE5-966B-22D9-E4373B6FD96C}"/>
              </a:ext>
            </a:extLst>
          </p:cNvPr>
          <p:cNvSpPr txBox="1"/>
          <p:nvPr/>
        </p:nvSpPr>
        <p:spPr>
          <a:xfrm>
            <a:off x="3599391" y="225200"/>
            <a:ext cx="4993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err="1"/>
              <a:t>Generalized</a:t>
            </a:r>
            <a:r>
              <a:rPr lang="fr-FR" sz="2800" dirty="0"/>
              <a:t> </a:t>
            </a:r>
            <a:r>
              <a:rPr lang="fr-FR" sz="2800" dirty="0" err="1"/>
              <a:t>Linear</a:t>
            </a:r>
            <a:r>
              <a:rPr lang="fr-FR" sz="2800" dirty="0"/>
              <a:t> Model (GLM)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FE882823-C6C8-9F6F-8B99-930839E37C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1313" y="803547"/>
            <a:ext cx="7289374" cy="5829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2093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17417F23-6F3D-6911-A917-DD4B2C3D4146}"/>
              </a:ext>
            </a:extLst>
          </p:cNvPr>
          <p:cNvSpPr txBox="1"/>
          <p:nvPr/>
        </p:nvSpPr>
        <p:spPr>
          <a:xfrm>
            <a:off x="3144060" y="269445"/>
            <a:ext cx="59038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err="1"/>
              <a:t>Response</a:t>
            </a:r>
            <a:r>
              <a:rPr lang="fr-FR" sz="2800" dirty="0"/>
              <a:t> </a:t>
            </a:r>
            <a:r>
              <a:rPr lang="fr-FR" sz="2800" dirty="0" err="1"/>
              <a:t>curve</a:t>
            </a:r>
            <a:r>
              <a:rPr lang="fr-FR" sz="2800" dirty="0"/>
              <a:t> (3 </a:t>
            </a:r>
            <a:r>
              <a:rPr lang="fr-FR" sz="2800" dirty="0" err="1"/>
              <a:t>dimensional</a:t>
            </a:r>
            <a:r>
              <a:rPr lang="fr-FR" sz="2800" dirty="0"/>
              <a:t> niche)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8B4D034-FE87-741F-1B50-763DB3939746}"/>
              </a:ext>
            </a:extLst>
          </p:cNvPr>
          <p:cNvSpPr txBox="1"/>
          <p:nvPr/>
        </p:nvSpPr>
        <p:spPr>
          <a:xfrm>
            <a:off x="5515244" y="2436842"/>
            <a:ext cx="11615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 output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025175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Une image contenant diagramme&#10;&#10;Description générée automatiquement">
            <a:extLst>
              <a:ext uri="{FF2B5EF4-FFF2-40B4-BE49-F238E27FC236}">
                <a16:creationId xmlns:a16="http://schemas.microsoft.com/office/drawing/2014/main" id="{FF687E34-17BF-EE20-B07E-12ED95B9FB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" b="-125"/>
          <a:stretch/>
        </p:blipFill>
        <p:spPr bwMode="auto">
          <a:xfrm>
            <a:off x="1073540" y="767622"/>
            <a:ext cx="10044920" cy="567504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C6D71183-41B2-DABB-3BBA-E540136B35D6}"/>
              </a:ext>
            </a:extLst>
          </p:cNvPr>
          <p:cNvSpPr txBox="1"/>
          <p:nvPr/>
        </p:nvSpPr>
        <p:spPr>
          <a:xfrm>
            <a:off x="4594000" y="153723"/>
            <a:ext cx="32308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err="1"/>
              <a:t>Random</a:t>
            </a:r>
            <a:r>
              <a:rPr lang="fr-FR" sz="2800" dirty="0"/>
              <a:t> Forest (RF)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7382737-04B4-EB6F-349A-76164D7D473F}"/>
              </a:ext>
            </a:extLst>
          </p:cNvPr>
          <p:cNvSpPr txBox="1"/>
          <p:nvPr/>
        </p:nvSpPr>
        <p:spPr>
          <a:xfrm>
            <a:off x="9557641" y="6428932"/>
            <a:ext cx="260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 </a:t>
            </a:r>
            <a:r>
              <a:rPr lang="en-US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(Cutler et al., 2007)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141091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56CD7883-93DB-F5F5-A965-874E54C65F4F}"/>
              </a:ext>
            </a:extLst>
          </p:cNvPr>
          <p:cNvSpPr txBox="1"/>
          <p:nvPr/>
        </p:nvSpPr>
        <p:spPr>
          <a:xfrm>
            <a:off x="5158733" y="221457"/>
            <a:ext cx="1874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7128918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491958-9B58-871C-5566-465DAA590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401" y="2320349"/>
            <a:ext cx="5271198" cy="2217302"/>
          </a:xfrm>
        </p:spPr>
        <p:txBody>
          <a:bodyPr>
            <a:noAutofit/>
          </a:bodyPr>
          <a:lstStyle/>
          <a:p>
            <a:pPr algn="ctr"/>
            <a:r>
              <a:rPr lang="fr-FR" sz="5000" dirty="0" err="1">
                <a:latin typeface="+mn-lt"/>
              </a:rPr>
              <a:t>Thank</a:t>
            </a:r>
            <a:r>
              <a:rPr lang="fr-FR" sz="5000" dirty="0">
                <a:latin typeface="+mn-lt"/>
              </a:rPr>
              <a:t> </a:t>
            </a:r>
            <a:r>
              <a:rPr lang="fr-FR" sz="5000" dirty="0" err="1">
                <a:latin typeface="+mn-lt"/>
              </a:rPr>
              <a:t>you</a:t>
            </a:r>
            <a:r>
              <a:rPr lang="fr-FR" sz="5000" dirty="0">
                <a:latin typeface="+mn-lt"/>
              </a:rPr>
              <a:t> </a:t>
            </a:r>
            <a:r>
              <a:rPr lang="fr-FR" sz="5000" dirty="0">
                <a:latin typeface="+mn-lt"/>
                <a:sym typeface="Wingdings" panose="05000000000000000000" pitchFamily="2" charset="2"/>
              </a:rPr>
              <a:t></a:t>
            </a:r>
            <a:br>
              <a:rPr lang="fr-FR" sz="5000" dirty="0">
                <a:latin typeface="+mn-lt"/>
              </a:rPr>
            </a:br>
            <a:br>
              <a:rPr lang="fr-FR" sz="5000" dirty="0">
                <a:latin typeface="+mn-lt"/>
              </a:rPr>
            </a:br>
            <a:r>
              <a:rPr lang="fr-FR" sz="5000" dirty="0" err="1">
                <a:latin typeface="+mn-lt"/>
              </a:rPr>
              <a:t>Any</a:t>
            </a:r>
            <a:r>
              <a:rPr lang="fr-FR" sz="5000" dirty="0">
                <a:latin typeface="+mn-lt"/>
              </a:rPr>
              <a:t> questions?</a:t>
            </a:r>
          </a:p>
        </p:txBody>
      </p:sp>
    </p:spTree>
    <p:extLst>
      <p:ext uri="{BB962C8B-B14F-4D97-AF65-F5344CB8AC3E}">
        <p14:creationId xmlns:p14="http://schemas.microsoft.com/office/powerpoint/2010/main" val="2890638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Une image contenant diagramme&#10;&#10;Description générée automatiquement">
            <a:extLst>
              <a:ext uri="{FF2B5EF4-FFF2-40B4-BE49-F238E27FC236}">
                <a16:creationId xmlns:a16="http://schemas.microsoft.com/office/drawing/2014/main" id="{E0517740-BA8F-FCA5-7A7A-C9A5B298BE8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95" t="12525" r="3904" b="6407"/>
          <a:stretch/>
        </p:blipFill>
        <p:spPr>
          <a:xfrm>
            <a:off x="2206573" y="1474838"/>
            <a:ext cx="8259097" cy="3908323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6F8AD411-6138-21C5-BB11-0AA2D7CFCF0F}"/>
              </a:ext>
            </a:extLst>
          </p:cNvPr>
          <p:cNvSpPr txBox="1"/>
          <p:nvPr/>
        </p:nvSpPr>
        <p:spPr>
          <a:xfrm>
            <a:off x="5280230" y="283863"/>
            <a:ext cx="16315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err="1"/>
              <a:t>Overview</a:t>
            </a:r>
            <a:endParaRPr lang="fr-FR" sz="2800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0A33ACC5-C20C-D8D2-740B-DC262C6FEF1C}"/>
              </a:ext>
            </a:extLst>
          </p:cNvPr>
          <p:cNvSpPr txBox="1"/>
          <p:nvPr/>
        </p:nvSpPr>
        <p:spPr>
          <a:xfrm>
            <a:off x="10080924" y="6312526"/>
            <a:ext cx="19112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Zurell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, 2020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14149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9F09D0D5-066A-D783-F794-23B93715B9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6942" y="837838"/>
            <a:ext cx="7278116" cy="5182323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4E81F2E7-1EAB-AFBF-2E5C-B077D060CC20}"/>
              </a:ext>
            </a:extLst>
          </p:cNvPr>
          <p:cNvSpPr txBox="1"/>
          <p:nvPr/>
        </p:nvSpPr>
        <p:spPr>
          <a:xfrm>
            <a:off x="8879159" y="6232860"/>
            <a:ext cx="29411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 </a:t>
            </a:r>
            <a:r>
              <a:rPr lang="en-US" sz="1800" i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Les </a:t>
            </a:r>
            <a:r>
              <a:rPr lang="en-US" sz="1800" i="1" u="sng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Aventures</a:t>
            </a:r>
            <a:r>
              <a:rPr lang="en-US" sz="1800" i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US" sz="1800" i="1" u="sng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Tintin</a:t>
            </a:r>
            <a:endParaRPr lang="fr-FR" i="1" u="sng" dirty="0"/>
          </a:p>
        </p:txBody>
      </p:sp>
    </p:spTree>
    <p:extLst>
      <p:ext uri="{BB962C8B-B14F-4D97-AF65-F5344CB8AC3E}">
        <p14:creationId xmlns:p14="http://schemas.microsoft.com/office/powerpoint/2010/main" val="4096118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Trees and bees helping red-bellied monkey populations in the Sitatunga ...">
            <a:extLst>
              <a:ext uri="{FF2B5EF4-FFF2-40B4-BE49-F238E27FC236}">
                <a16:creationId xmlns:a16="http://schemas.microsoft.com/office/drawing/2014/main" id="{A867C04A-D442-B452-75CF-2635BFB8E1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1719" y="748707"/>
            <a:ext cx="7245474" cy="542187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AAF6BA5C-93B4-B523-831E-63F3A57924D1}"/>
              </a:ext>
            </a:extLst>
          </p:cNvPr>
          <p:cNvSpPr txBox="1"/>
          <p:nvPr/>
        </p:nvSpPr>
        <p:spPr>
          <a:xfrm>
            <a:off x="2571615" y="144782"/>
            <a:ext cx="74256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Red-</a:t>
            </a:r>
            <a:r>
              <a:rPr lang="fr-FR" sz="2800" dirty="0" err="1"/>
              <a:t>bellied</a:t>
            </a:r>
            <a:r>
              <a:rPr lang="fr-FR" sz="2800" dirty="0"/>
              <a:t> </a:t>
            </a:r>
            <a:r>
              <a:rPr lang="fr-FR" sz="2800" dirty="0" err="1"/>
              <a:t>monkey</a:t>
            </a:r>
            <a:r>
              <a:rPr lang="fr-FR" sz="2800" dirty="0"/>
              <a:t>, </a:t>
            </a:r>
            <a:r>
              <a:rPr lang="fr-FR" sz="2800" dirty="0" err="1"/>
              <a:t>Cercopithecus</a:t>
            </a:r>
            <a:r>
              <a:rPr lang="fr-FR" sz="2800" dirty="0"/>
              <a:t> </a:t>
            </a:r>
            <a:r>
              <a:rPr lang="fr-FR" sz="2800" dirty="0" err="1"/>
              <a:t>Erythrogaster</a:t>
            </a:r>
            <a:endParaRPr lang="fr-FR" sz="280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1775794-F332-E024-EC59-B6E7CF039C3D}"/>
              </a:ext>
            </a:extLst>
          </p:cNvPr>
          <p:cNvSpPr txBox="1"/>
          <p:nvPr/>
        </p:nvSpPr>
        <p:spPr>
          <a:xfrm>
            <a:off x="7734925" y="6331991"/>
            <a:ext cx="44570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 </a:t>
            </a:r>
            <a:r>
              <a:rPr lang="en-US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https://www.fondationensemble.org/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4391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9EE6CD5D-ABBF-5FD9-E9CB-6B249308CDA0}"/>
              </a:ext>
            </a:extLst>
          </p:cNvPr>
          <p:cNvSpPr txBox="1"/>
          <p:nvPr/>
        </p:nvSpPr>
        <p:spPr>
          <a:xfrm>
            <a:off x="4815588" y="174279"/>
            <a:ext cx="27208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err="1"/>
              <a:t>Ecological</a:t>
            </a:r>
            <a:r>
              <a:rPr lang="fr-FR" sz="2800" dirty="0"/>
              <a:t> niches</a:t>
            </a:r>
          </a:p>
        </p:txBody>
      </p:sp>
      <p:pic>
        <p:nvPicPr>
          <p:cNvPr id="5" name="Image 4" descr="Une image contenant diagramme&#10;&#10;Description générée automatiquement">
            <a:extLst>
              <a:ext uri="{FF2B5EF4-FFF2-40B4-BE49-F238E27FC236}">
                <a16:creationId xmlns:a16="http://schemas.microsoft.com/office/drawing/2014/main" id="{5BA456F1-6BE1-033F-E8A9-4707ACFD21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203" y="1023365"/>
            <a:ext cx="10927594" cy="4811269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88B18478-6364-608F-9E4F-A01F80DE9942}"/>
              </a:ext>
            </a:extLst>
          </p:cNvPr>
          <p:cNvSpPr txBox="1"/>
          <p:nvPr/>
        </p:nvSpPr>
        <p:spPr>
          <a:xfrm>
            <a:off x="7291849" y="6314389"/>
            <a:ext cx="49001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1000"/>
              </a:spcAft>
            </a:pPr>
            <a:r>
              <a:rPr lang="en-US" sz="1800" i="1" u="sng" dirty="0">
                <a:solidFill>
                  <a:srgbClr val="44546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Figure</a:t>
            </a:r>
            <a:r>
              <a:rPr lang="en-US" sz="1800" i="1" dirty="0">
                <a:solidFill>
                  <a:srgbClr val="44546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by L. Gerhart-Barley, professor at UC Davis</a:t>
            </a:r>
            <a:endParaRPr lang="fr-FR" sz="1800" i="1" dirty="0">
              <a:solidFill>
                <a:srgbClr val="44546A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7373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6F783555-1D59-82F7-62EB-C31557A9C937}"/>
              </a:ext>
            </a:extLst>
          </p:cNvPr>
          <p:cNvSpPr txBox="1"/>
          <p:nvPr/>
        </p:nvSpPr>
        <p:spPr>
          <a:xfrm>
            <a:off x="249370" y="205846"/>
            <a:ext cx="224310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Spatial Distribution </a:t>
            </a:r>
            <a:r>
              <a:rPr lang="fr-FR" sz="2800" dirty="0" err="1"/>
              <a:t>Modelling</a:t>
            </a:r>
            <a:r>
              <a:rPr lang="fr-FR" sz="2800" dirty="0"/>
              <a:t> (SDM)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C05A7AAA-C2F7-0888-4C78-850382A35862}"/>
              </a:ext>
            </a:extLst>
          </p:cNvPr>
          <p:cNvSpPr txBox="1"/>
          <p:nvPr/>
        </p:nvSpPr>
        <p:spPr>
          <a:xfrm>
            <a:off x="78555" y="6005823"/>
            <a:ext cx="172556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 </a:t>
            </a:r>
            <a:r>
              <a:rPr lang="en-US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Martinez-Meyer, 2005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0FB0CB8-CE45-14A6-B784-07524891CC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4711" y="0"/>
            <a:ext cx="9537290" cy="6875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932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Une image contenant carte&#10;&#10;Description générée automatiquement">
            <a:extLst>
              <a:ext uri="{FF2B5EF4-FFF2-40B4-BE49-F238E27FC236}">
                <a16:creationId xmlns:a16="http://schemas.microsoft.com/office/drawing/2014/main" id="{E7E17423-46DC-6649-97D5-FFAA0D644BC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969" t="10967" r="10099"/>
          <a:stretch/>
        </p:blipFill>
        <p:spPr bwMode="auto">
          <a:xfrm>
            <a:off x="392984" y="1561502"/>
            <a:ext cx="4322078" cy="465808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Image 4" descr="Trees and bees helping red-bellied monkey populations in the Sitatunga ...">
            <a:extLst>
              <a:ext uri="{FF2B5EF4-FFF2-40B4-BE49-F238E27FC236}">
                <a16:creationId xmlns:a16="http://schemas.microsoft.com/office/drawing/2014/main" id="{38A427A4-9A65-9C8A-859B-456F97DB594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06" r="25819"/>
          <a:stretch/>
        </p:blipFill>
        <p:spPr bwMode="auto">
          <a:xfrm>
            <a:off x="5233752" y="1021752"/>
            <a:ext cx="1724495" cy="229315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D555463E-8C23-617D-64B0-EF0EDA9EBAC1}"/>
              </a:ext>
            </a:extLst>
          </p:cNvPr>
          <p:cNvSpPr txBox="1"/>
          <p:nvPr/>
        </p:nvSpPr>
        <p:spPr>
          <a:xfrm>
            <a:off x="2820254" y="210600"/>
            <a:ext cx="68484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Occurrence data (</a:t>
            </a:r>
            <a:r>
              <a:rPr lang="fr-FR" sz="2800" dirty="0" err="1"/>
              <a:t>species</a:t>
            </a:r>
            <a:r>
              <a:rPr lang="fr-FR" sz="2800" dirty="0"/>
              <a:t> observation points)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3A06FC2D-A02E-0899-DEB2-8F11D4839E1E}"/>
              </a:ext>
            </a:extLst>
          </p:cNvPr>
          <p:cNvSpPr txBox="1"/>
          <p:nvPr/>
        </p:nvSpPr>
        <p:spPr>
          <a:xfrm>
            <a:off x="1487267" y="6329026"/>
            <a:ext cx="1210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 </a:t>
            </a:r>
            <a:r>
              <a:rPr lang="en-US" sz="1800" u="sng" dirty="0">
                <a:solidFill>
                  <a:srgbClr val="0563C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GBIF</a:t>
            </a:r>
            <a:endParaRPr lang="fr-FR" sz="18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fr-FR" dirty="0"/>
          </a:p>
        </p:txBody>
      </p:sp>
      <p:pic>
        <p:nvPicPr>
          <p:cNvPr id="8" name="Image 7" descr="Une image contenant diagramme&#10;&#10;Description générée automatiquement">
            <a:extLst>
              <a:ext uri="{FF2B5EF4-FFF2-40B4-BE49-F238E27FC236}">
                <a16:creationId xmlns:a16="http://schemas.microsoft.com/office/drawing/2014/main" id="{DB70E4EC-E01F-F56A-CE99-48C338E4D21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7493"/>
          <a:stretch/>
        </p:blipFill>
        <p:spPr>
          <a:xfrm>
            <a:off x="7476938" y="1314181"/>
            <a:ext cx="4322078" cy="4737985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67A060DC-04D0-14A7-31A1-D11E732B8246}"/>
              </a:ext>
            </a:extLst>
          </p:cNvPr>
          <p:cNvSpPr txBox="1"/>
          <p:nvPr/>
        </p:nvSpPr>
        <p:spPr>
          <a:xfrm>
            <a:off x="7844939" y="6164772"/>
            <a:ext cx="37944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 script output after data cleaning</a:t>
            </a:r>
          </a:p>
        </p:txBody>
      </p:sp>
    </p:spTree>
    <p:extLst>
      <p:ext uri="{BB962C8B-B14F-4D97-AF65-F5344CB8AC3E}">
        <p14:creationId xmlns:p14="http://schemas.microsoft.com/office/powerpoint/2010/main" val="809971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7CED72CC-1B9A-4D89-9062-300E8070492C}"/>
              </a:ext>
            </a:extLst>
          </p:cNvPr>
          <p:cNvSpPr txBox="1"/>
          <p:nvPr/>
        </p:nvSpPr>
        <p:spPr>
          <a:xfrm>
            <a:off x="3818545" y="117868"/>
            <a:ext cx="45549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Absence data (</a:t>
            </a:r>
            <a:r>
              <a:rPr lang="fr-FR" sz="2800" dirty="0" err="1"/>
              <a:t>random</a:t>
            </a:r>
            <a:r>
              <a:rPr lang="fr-FR" sz="2800" dirty="0"/>
              <a:t> points)</a:t>
            </a:r>
          </a:p>
        </p:txBody>
      </p:sp>
      <p:pic>
        <p:nvPicPr>
          <p:cNvPr id="5" name="Image 4" descr="Une image contenant diagramme&#10;&#10;Description générée automatiquement">
            <a:extLst>
              <a:ext uri="{FF2B5EF4-FFF2-40B4-BE49-F238E27FC236}">
                <a16:creationId xmlns:a16="http://schemas.microsoft.com/office/drawing/2014/main" id="{6D9F637F-EE71-0B82-D7E0-12CED97C126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39" b="10036"/>
          <a:stretch/>
        </p:blipFill>
        <p:spPr bwMode="auto">
          <a:xfrm>
            <a:off x="2668544" y="843457"/>
            <a:ext cx="6854911" cy="517108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4E743F0B-0DC1-C33E-2299-E4C05F7358EA}"/>
              </a:ext>
            </a:extLst>
          </p:cNvPr>
          <p:cNvSpPr txBox="1"/>
          <p:nvPr/>
        </p:nvSpPr>
        <p:spPr>
          <a:xfrm>
            <a:off x="3366245" y="6109190"/>
            <a:ext cx="61572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 R script (random uniform distribution of absence points)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657930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FAFB452F-E8E4-DC07-1ECA-C7FFA9C2B48D}"/>
              </a:ext>
            </a:extLst>
          </p:cNvPr>
          <p:cNvSpPr txBox="1"/>
          <p:nvPr/>
        </p:nvSpPr>
        <p:spPr>
          <a:xfrm>
            <a:off x="1375780" y="59074"/>
            <a:ext cx="30619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err="1"/>
              <a:t>Environmental</a:t>
            </a:r>
            <a:r>
              <a:rPr lang="fr-FR" sz="2800" dirty="0"/>
              <a:t> data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B396805C-1618-CEFE-D638-2ECB0377C9F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170" t="5476"/>
          <a:stretch/>
        </p:blipFill>
        <p:spPr>
          <a:xfrm>
            <a:off x="747132" y="685934"/>
            <a:ext cx="5589004" cy="287079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5DB26C76-5EB3-037F-5421-A5C6469DF7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413" y="3660365"/>
            <a:ext cx="5458587" cy="2876951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D9481D-CA2B-0038-9A42-DF7670C960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29597" y="0"/>
            <a:ext cx="5217075" cy="6858000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3D082CBD-BC85-6959-D09B-5AB6A7615B78}"/>
              </a:ext>
            </a:extLst>
          </p:cNvPr>
          <p:cNvSpPr txBox="1"/>
          <p:nvPr/>
        </p:nvSpPr>
        <p:spPr>
          <a:xfrm>
            <a:off x="10886377" y="6048866"/>
            <a:ext cx="116065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 </a:t>
            </a:r>
            <a:r>
              <a:rPr lang="en-US" sz="1800" u="sng" dirty="0" err="1">
                <a:solidFill>
                  <a:srgbClr val="0563C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WorldClim</a:t>
            </a:r>
            <a:endParaRPr lang="fr-FR" sz="18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336264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489</TotalTime>
  <Words>975</Words>
  <Application>Microsoft Office PowerPoint</Application>
  <PresentationFormat>Grand écran</PresentationFormat>
  <Paragraphs>115</Paragraphs>
  <Slides>18</Slides>
  <Notes>14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Thank you   Any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Anaïs SPIRE</dc:creator>
  <cp:lastModifiedBy>Anaïs SPIRE</cp:lastModifiedBy>
  <cp:revision>2</cp:revision>
  <dcterms:created xsi:type="dcterms:W3CDTF">2023-03-13T22:45:35Z</dcterms:created>
  <dcterms:modified xsi:type="dcterms:W3CDTF">2023-05-13T23:21:17Z</dcterms:modified>
</cp:coreProperties>
</file>