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12/02/2016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23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12/02/2016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1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12/02/2016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11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12/02/2016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96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12/02/2016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7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12/02/2016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70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12/02/2016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2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12/02/2016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08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12/02/2016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58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12/02/2016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56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12/02/2016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93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94726-6C04-4A51-ABCB-E579EFF37192}" type="datetimeFigureOut">
              <a:rPr lang="pt-BR" smtClean="0"/>
              <a:t>12/02/2016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135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22985"/>
            <a:ext cx="9144000" cy="2387600"/>
          </a:xfrm>
        </p:spPr>
        <p:txBody>
          <a:bodyPr>
            <a:no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Universidade Federal do Pará</a:t>
            </a:r>
            <a:b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Instituto de Ciências Exatas e Naturais</a:t>
            </a:r>
            <a:b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Faculdade de Computação</a:t>
            </a:r>
            <a:b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Ciência da Computação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59764"/>
            <a:ext cx="9144000" cy="1655762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Classe em C++: Arqueiro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10" y="0"/>
            <a:ext cx="1586179" cy="189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72716" y="6364705"/>
            <a:ext cx="1177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Programação II 								         Ana Isabela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Manito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Ramos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2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352799"/>
            <a:ext cx="10515600" cy="577517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https://github.com/anaisabelamr/Arqueiro</a:t>
            </a:r>
          </a:p>
        </p:txBody>
      </p:sp>
      <p:pic>
        <p:nvPicPr>
          <p:cNvPr id="4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72716" y="6364705"/>
            <a:ext cx="1177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Programação II 								         Ana Isabela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Manito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Ramos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5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3" t="11871" r="43119" b="61217"/>
          <a:stretch/>
        </p:blipFill>
        <p:spPr>
          <a:xfrm>
            <a:off x="3449051" y="1781714"/>
            <a:ext cx="5293898" cy="3943410"/>
          </a:xfrm>
        </p:spPr>
      </p:pic>
      <p:pic>
        <p:nvPicPr>
          <p:cNvPr id="4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72716" y="6364705"/>
            <a:ext cx="1177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Programação II 								         Ana Isabela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Manito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Ramos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8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26437" y="-195965"/>
            <a:ext cx="2793315" cy="1325563"/>
          </a:xfrm>
        </p:spPr>
        <p:txBody>
          <a:bodyPr>
            <a:normAutofit/>
          </a:bodyPr>
          <a:lstStyle/>
          <a:p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Arqueiro.h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7526" y="269541"/>
            <a:ext cx="10515600" cy="60951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ifndef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ARQUEIRO_H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#define ARQUEIRO_H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Arqueiro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atacar(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opcao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ataqueSimples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rajadaDeFlechas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chuvaDeFlechas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defesa();</a:t>
            </a:r>
          </a:p>
        </p:txBody>
      </p:sp>
      <p:pic>
        <p:nvPicPr>
          <p:cNvPr id="4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72716" y="6364705"/>
            <a:ext cx="1177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Programação II 								         Ana Isabela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Manito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Ramos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5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72716"/>
            <a:ext cx="10515600" cy="59042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Private: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flechas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arco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adaga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destreza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dano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endif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ARQUEIRO_H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926437" y="-195965"/>
            <a:ext cx="27933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>
                <a:latin typeface="Arial" panose="020B0604020202020204" pitchFamily="34" charset="0"/>
                <a:cs typeface="Arial" panose="020B0604020202020204" pitchFamily="34" charset="0"/>
              </a:rPr>
              <a:t>Arqueiro.h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272716" y="6364705"/>
            <a:ext cx="1177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Programação II 								         Ana Isabela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Manito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Ramos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721895"/>
            <a:ext cx="10515600" cy="5455068"/>
          </a:xfrm>
        </p:spPr>
        <p:txBody>
          <a:bodyPr/>
          <a:lstStyle/>
          <a:p>
            <a:pPr marL="0" indent="0">
              <a:buNone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#include “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Arqueiro.h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stdlib.h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72716" y="6364705"/>
            <a:ext cx="1177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Programação II 								         Ana Isabela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Manito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Ramos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502317" y="-195965"/>
            <a:ext cx="3217436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Arqueiro.cpp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07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77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Universidade Federal do Pará Instituto de Ciências Exatas e Naturais Faculdade de Computação Ciência da Computação</vt:lpstr>
      <vt:lpstr>Apresentação do PowerPoint</vt:lpstr>
      <vt:lpstr>UML</vt:lpstr>
      <vt:lpstr>Arqueiro.h</vt:lpstr>
      <vt:lpstr>Apresentação do PowerPoint</vt:lpstr>
      <vt:lpstr>Arqueiro.cpp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do Pará Instituto de Ciências Exatas e Naturais Faculdade de Computação Ciência da Computação</dc:title>
  <dc:creator>ANA ISABELA</dc:creator>
  <cp:lastModifiedBy>ANA ISABELA</cp:lastModifiedBy>
  <cp:revision>4</cp:revision>
  <dcterms:created xsi:type="dcterms:W3CDTF">2016-02-12T19:32:04Z</dcterms:created>
  <dcterms:modified xsi:type="dcterms:W3CDTF">2016-02-12T20:01:00Z</dcterms:modified>
</cp:coreProperties>
</file>