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84" r:id="rId3"/>
    <p:sldId id="285" r:id="rId4"/>
    <p:sldId id="286" r:id="rId5"/>
    <p:sldId id="287" r:id="rId6"/>
    <p:sldId id="293" r:id="rId7"/>
    <p:sldId id="300" r:id="rId8"/>
    <p:sldId id="283" r:id="rId9"/>
    <p:sldId id="288" r:id="rId10"/>
    <p:sldId id="292" r:id="rId11"/>
    <p:sldId id="307" r:id="rId12"/>
    <p:sldId id="308" r:id="rId13"/>
    <p:sldId id="289" r:id="rId14"/>
    <p:sldId id="290" r:id="rId15"/>
    <p:sldId id="291" r:id="rId16"/>
    <p:sldId id="282" r:id="rId17"/>
    <p:sldId id="294" r:id="rId18"/>
    <p:sldId id="295" r:id="rId19"/>
    <p:sldId id="257" r:id="rId20"/>
    <p:sldId id="266" r:id="rId21"/>
    <p:sldId id="260" r:id="rId22"/>
    <p:sldId id="267" r:id="rId23"/>
    <p:sldId id="298" r:id="rId24"/>
    <p:sldId id="296" r:id="rId25"/>
    <p:sldId id="297" r:id="rId26"/>
    <p:sldId id="299" r:id="rId27"/>
    <p:sldId id="301" r:id="rId28"/>
    <p:sldId id="302" r:id="rId29"/>
    <p:sldId id="303" r:id="rId30"/>
    <p:sldId id="304" r:id="rId31"/>
    <p:sldId id="306" r:id="rId32"/>
    <p:sldId id="310" r:id="rId33"/>
    <p:sldId id="311" r:id="rId34"/>
    <p:sldId id="309" r:id="rId35"/>
    <p:sldId id="312" r:id="rId36"/>
    <p:sldId id="316" r:id="rId37"/>
    <p:sldId id="329" r:id="rId38"/>
    <p:sldId id="330" r:id="rId39"/>
    <p:sldId id="355" r:id="rId40"/>
    <p:sldId id="356" r:id="rId41"/>
    <p:sldId id="357" r:id="rId42"/>
    <p:sldId id="313" r:id="rId43"/>
    <p:sldId id="314" r:id="rId44"/>
    <p:sldId id="315" r:id="rId45"/>
    <p:sldId id="335" r:id="rId46"/>
    <p:sldId id="336" r:id="rId47"/>
    <p:sldId id="337" r:id="rId48"/>
    <p:sldId id="338" r:id="rId49"/>
    <p:sldId id="339" r:id="rId50"/>
    <p:sldId id="340" r:id="rId51"/>
    <p:sldId id="326" r:id="rId52"/>
    <p:sldId id="327" r:id="rId53"/>
    <p:sldId id="328" r:id="rId54"/>
    <p:sldId id="318" r:id="rId55"/>
    <p:sldId id="332" r:id="rId56"/>
    <p:sldId id="333" r:id="rId57"/>
    <p:sldId id="334" r:id="rId58"/>
    <p:sldId id="322" r:id="rId59"/>
    <p:sldId id="323" r:id="rId60"/>
    <p:sldId id="324" r:id="rId61"/>
    <p:sldId id="320" r:id="rId62"/>
    <p:sldId id="319" r:id="rId63"/>
    <p:sldId id="321" r:id="rId64"/>
    <p:sldId id="263" r:id="rId65"/>
    <p:sldId id="262" r:id="rId66"/>
    <p:sldId id="268" r:id="rId67"/>
    <p:sldId id="264" r:id="rId68"/>
    <p:sldId id="271" r:id="rId69"/>
    <p:sldId id="270" r:id="rId70"/>
    <p:sldId id="269" r:id="rId71"/>
    <p:sldId id="331" r:id="rId72"/>
    <p:sldId id="341" r:id="rId73"/>
    <p:sldId id="342" r:id="rId74"/>
    <p:sldId id="343" r:id="rId75"/>
    <p:sldId id="344" r:id="rId76"/>
    <p:sldId id="272" r:id="rId77"/>
    <p:sldId id="345" r:id="rId78"/>
    <p:sldId id="346" r:id="rId79"/>
    <p:sldId id="347" r:id="rId80"/>
    <p:sldId id="348" r:id="rId81"/>
    <p:sldId id="352" r:id="rId82"/>
    <p:sldId id="349" r:id="rId83"/>
    <p:sldId id="350" r:id="rId84"/>
    <p:sldId id="351" r:id="rId85"/>
    <p:sldId id="353" r:id="rId86"/>
    <p:sldId id="276" r:id="rId87"/>
    <p:sldId id="277" r:id="rId88"/>
    <p:sldId id="278" r:id="rId89"/>
    <p:sldId id="354" r:id="rId9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4A9EC-C20E-47CC-B5D5-94DD67A7FBF0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A54A-7C90-4A5F-ACE5-29F3F25D52C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91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DataNascimento</a:t>
            </a:r>
            <a:r>
              <a:rPr lang="pt-BR" dirty="0" smtClean="0"/>
              <a:t> faz sentido ser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static</a:t>
            </a:r>
            <a:r>
              <a:rPr lang="pt-BR" baseline="0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A54A-7C90-4A5F-ACE5-29F3F25D52C2}" type="slidenum">
              <a:rPr lang="pt-BR" smtClean="0"/>
              <a:pPr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44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Classes: mais detalhes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00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383" y="2348880"/>
            <a:ext cx="832523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923" y="1556792"/>
            <a:ext cx="7486153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Construtor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954651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função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8177"/>
          <a:stretch>
            <a:fillRect/>
          </a:stretch>
        </p:blipFill>
        <p:spPr bwMode="auto">
          <a:xfrm>
            <a:off x="0" y="1916832"/>
            <a:ext cx="867645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04664"/>
            <a:ext cx="910816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5564" r="20955"/>
          <a:stretch>
            <a:fillRect/>
          </a:stretch>
        </p:blipFill>
        <p:spPr bwMode="auto">
          <a:xfrm>
            <a:off x="251520" y="404664"/>
            <a:ext cx="8712968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Constutor</a:t>
            </a:r>
            <a:r>
              <a:rPr lang="pt-BR" dirty="0" smtClean="0"/>
              <a:t> de Cópia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1175" y="1772816"/>
            <a:ext cx="716165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331640" y="3645024"/>
            <a:ext cx="6480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Regra: Sempre passar por referência quando não for tipo nativo. Será descontado a partir da próxima aula de laboratório.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Constutor</a:t>
            </a:r>
            <a:r>
              <a:rPr lang="pt-BR" dirty="0" smtClean="0"/>
              <a:t> de Cópia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45787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Constutor</a:t>
            </a:r>
            <a:r>
              <a:rPr lang="pt-BR" dirty="0" smtClean="0"/>
              <a:t> de Cópia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865193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8640"/>
            <a:ext cx="5616624" cy="6521869"/>
          </a:xfrm>
        </p:spPr>
      </p:pic>
    </p:spTree>
    <p:extLst>
      <p:ext uri="{BB962C8B-B14F-4D97-AF65-F5344CB8AC3E}">
        <p14:creationId xmlns:p14="http://schemas.microsoft.com/office/powerpoint/2010/main" val="262737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Erros da aula de laboratório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23499"/>
          <a:stretch>
            <a:fillRect/>
          </a:stretch>
        </p:blipFill>
        <p:spPr bwMode="auto">
          <a:xfrm>
            <a:off x="2051720" y="5085184"/>
            <a:ext cx="4392488" cy="106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cima 5"/>
          <p:cNvSpPr/>
          <p:nvPr/>
        </p:nvSpPr>
        <p:spPr>
          <a:xfrm>
            <a:off x="4067944" y="3789040"/>
            <a:ext cx="504056" cy="1152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t="32637" b="23846"/>
          <a:stretch>
            <a:fillRect/>
          </a:stretch>
        </p:blipFill>
        <p:spPr bwMode="auto">
          <a:xfrm>
            <a:off x="2411759" y="1412776"/>
            <a:ext cx="405645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99"/>
          <a:stretch/>
        </p:blipFill>
        <p:spPr>
          <a:xfrm>
            <a:off x="1259632" y="1484784"/>
            <a:ext cx="5616624" cy="1252233"/>
          </a:xfrm>
        </p:spPr>
      </p:pic>
      <p:pic>
        <p:nvPicPr>
          <p:cNvPr id="5" name="Espaço Reservado para Conteúdo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16"/>
          <a:stretch/>
        </p:blipFill>
        <p:spPr>
          <a:xfrm>
            <a:off x="1331640" y="6026727"/>
            <a:ext cx="5616624" cy="6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27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7818674" cy="3672408"/>
          </a:xfrm>
        </p:spPr>
      </p:pic>
    </p:spTree>
    <p:extLst>
      <p:ext uri="{BB962C8B-B14F-4D97-AF65-F5344CB8AC3E}">
        <p14:creationId xmlns:p14="http://schemas.microsoft.com/office/powerpoint/2010/main" val="3134228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64704"/>
            <a:ext cx="6057580" cy="4608512"/>
          </a:xfrm>
        </p:spPr>
      </p:pic>
    </p:spTree>
    <p:extLst>
      <p:ext uri="{BB962C8B-B14F-4D97-AF65-F5344CB8AC3E}">
        <p14:creationId xmlns:p14="http://schemas.microsoft.com/office/powerpoint/2010/main" val="303840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const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3429000"/>
            <a:ext cx="90201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88840"/>
            <a:ext cx="543146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611560" y="1628800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.h</a:t>
            </a:r>
            <a:endParaRPr lang="pt-BR" sz="32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7544" y="2844225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.</a:t>
            </a:r>
            <a:r>
              <a:rPr lang="pt-BR" sz="3200" b="1" dirty="0" err="1" smtClean="0"/>
              <a:t>cpp</a:t>
            </a:r>
            <a:endParaRPr lang="pt-BR" sz="32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const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628800"/>
            <a:ext cx="8851269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const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FF0000"/>
                </a:solidFill>
              </a:rPr>
              <a:t>Error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93169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const</a:t>
            </a:r>
            <a:r>
              <a:rPr lang="pt-BR" dirty="0" smtClean="0"/>
              <a:t>: </a:t>
            </a:r>
            <a:r>
              <a:rPr lang="pt-BR" dirty="0" smtClean="0">
                <a:solidFill>
                  <a:srgbClr val="FF0000"/>
                </a:solidFill>
              </a:rPr>
              <a:t>Error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 r="13247"/>
          <a:stretch>
            <a:fillRect/>
          </a:stretch>
        </p:blipFill>
        <p:spPr bwMode="auto">
          <a:xfrm>
            <a:off x="323528" y="2492896"/>
            <a:ext cx="8355796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Error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30525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Na </a:t>
            </a:r>
            <a:r>
              <a:rPr lang="pt-BR" dirty="0" err="1" smtClean="0"/>
              <a:t>const</a:t>
            </a:r>
            <a:r>
              <a:rPr lang="pt-BR" dirty="0" smtClean="0"/>
              <a:t> não pode </a:t>
            </a:r>
            <a:r>
              <a:rPr lang="pt-BR" dirty="0" err="1" smtClean="0"/>
              <a:t>have</a:t>
            </a:r>
            <a:r>
              <a:rPr lang="pt-BR" dirty="0" smtClean="0"/>
              <a:t> alteração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529" y="1556792"/>
            <a:ext cx="883694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 </a:t>
            </a:r>
            <a:r>
              <a:rPr lang="pt-BR" dirty="0" err="1" smtClean="0"/>
              <a:t>inline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00808"/>
            <a:ext cx="8820472" cy="111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899592" y="2996952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Ganhar desempenho mas nem sempre o processador aceita.</a:t>
            </a:r>
            <a:endParaRPr lang="pt-BR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Atributos devem estar protegidos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26771"/>
          <a:stretch>
            <a:fillRect/>
          </a:stretch>
        </p:blipFill>
        <p:spPr bwMode="auto">
          <a:xfrm>
            <a:off x="1331640" y="1825191"/>
            <a:ext cx="5832648" cy="3207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 </a:t>
            </a:r>
            <a:r>
              <a:rPr lang="pt-BR" dirty="0" err="1" smtClean="0"/>
              <a:t>static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772816"/>
            <a:ext cx="650303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 </a:t>
            </a:r>
            <a:r>
              <a:rPr lang="pt-BR" dirty="0" err="1" smtClean="0"/>
              <a:t>static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8712968" cy="540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 r="19553"/>
          <a:stretch>
            <a:fillRect/>
          </a:stretch>
        </p:blipFill>
        <p:spPr bwMode="auto">
          <a:xfrm>
            <a:off x="539551" y="908720"/>
            <a:ext cx="734481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65104"/>
            <a:ext cx="106394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95600"/>
            <a:ext cx="11068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899856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556" y="5589240"/>
            <a:ext cx="7992888" cy="115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reto 6"/>
          <p:cNvCxnSpPr/>
          <p:nvPr/>
        </p:nvCxnSpPr>
        <p:spPr>
          <a:xfrm>
            <a:off x="467544" y="5229200"/>
            <a:ext cx="820891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852936"/>
            <a:ext cx="783622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Error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..\</a:t>
            </a:r>
            <a:r>
              <a:rPr lang="en-US" dirty="0" err="1" smtClean="0"/>
              <a:t>src</a:t>
            </a:r>
            <a:r>
              <a:rPr lang="en-US" dirty="0" smtClean="0"/>
              <a:t>\Pessoa.cpp:12:24: error: 'const double Pessoa::</a:t>
            </a:r>
            <a:r>
              <a:rPr lang="en-US" dirty="0" err="1" smtClean="0"/>
              <a:t>AlturaMaxima</a:t>
            </a:r>
            <a:r>
              <a:rPr lang="en-US" dirty="0" smtClean="0"/>
              <a:t>' is a static data member; it can only be initialized at its definition</a:t>
            </a:r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Membro </a:t>
            </a:r>
            <a:r>
              <a:rPr lang="pt-BR" dirty="0" err="1" smtClean="0"/>
              <a:t>Static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454" y="1600200"/>
            <a:ext cx="7529112" cy="9278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454" y="2924944"/>
            <a:ext cx="8476289" cy="35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81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Membro </a:t>
            </a:r>
            <a:r>
              <a:rPr lang="pt-BR" dirty="0" err="1" smtClean="0"/>
              <a:t>Static</a:t>
            </a:r>
            <a:endParaRPr lang="en-GB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1" y="1988840"/>
            <a:ext cx="852094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13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Member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6752"/>
            <a:ext cx="8413568" cy="5328592"/>
          </a:xfrm>
        </p:spPr>
      </p:pic>
    </p:spTree>
    <p:extLst>
      <p:ext uri="{BB962C8B-B14F-4D97-AF65-F5344CB8AC3E}">
        <p14:creationId xmlns:p14="http://schemas.microsoft.com/office/powerpoint/2010/main" val="12610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Diferença no h. e no 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892273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187624" y="1484784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No .h:</a:t>
            </a:r>
            <a:endParaRPr lang="pt-BR" sz="3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5616" y="2996952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No .</a:t>
            </a:r>
            <a:r>
              <a:rPr lang="pt-BR" sz="3600" dirty="0" err="1" smtClean="0"/>
              <a:t>cpp</a:t>
            </a:r>
            <a:r>
              <a:rPr lang="pt-BR" sz="3600" dirty="0" smtClean="0"/>
              <a:t>:</a:t>
            </a:r>
            <a:endParaRPr lang="pt-BR" sz="3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22593" b="75348"/>
          <a:stretch>
            <a:fillRect/>
          </a:stretch>
        </p:blipFill>
        <p:spPr bwMode="auto">
          <a:xfrm>
            <a:off x="755576" y="4005064"/>
            <a:ext cx="813494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Member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8800"/>
            <a:ext cx="6408712" cy="4663149"/>
          </a:xfrm>
        </p:spPr>
      </p:pic>
    </p:spTree>
    <p:extLst>
      <p:ext uri="{BB962C8B-B14F-4D97-AF65-F5344CB8AC3E}">
        <p14:creationId xmlns:p14="http://schemas.microsoft.com/office/powerpoint/2010/main" val="865437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Member:main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07"/>
          <a:stretch/>
        </p:blipFill>
        <p:spPr>
          <a:xfrm>
            <a:off x="611560" y="2060848"/>
            <a:ext cx="7543779" cy="1584176"/>
          </a:xfrm>
        </p:spPr>
      </p:pic>
    </p:spTree>
    <p:extLst>
      <p:ext uri="{BB962C8B-B14F-4D97-AF65-F5344CB8AC3E}">
        <p14:creationId xmlns:p14="http://schemas.microsoft.com/office/powerpoint/2010/main" val="3826891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2808312" cy="102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1" y="1844824"/>
            <a:ext cx="796888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158" y="1484784"/>
            <a:ext cx="874168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398" y="1844824"/>
            <a:ext cx="882260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Inicializar </a:t>
            </a:r>
            <a:r>
              <a:rPr lang="pt-BR" dirty="0" err="1" smtClean="0"/>
              <a:t>Array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4763" t="31257" r="53738" b="61750"/>
          <a:stretch>
            <a:fillRect/>
          </a:stretch>
        </p:blipFill>
        <p:spPr bwMode="auto">
          <a:xfrm>
            <a:off x="874145" y="3068960"/>
            <a:ext cx="8269855" cy="99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132856"/>
            <a:ext cx="48747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763688" y="479715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4203246      4203152     0     0      0</a:t>
            </a:r>
            <a:endParaRPr lang="pt-BR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33675"/>
          <a:stretch>
            <a:fillRect/>
          </a:stretch>
        </p:blipFill>
        <p:spPr bwMode="auto">
          <a:xfrm>
            <a:off x="2267744" y="1412776"/>
            <a:ext cx="382922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Já quando o vetor é </a:t>
            </a:r>
            <a:r>
              <a:rPr lang="pt-BR" dirty="0" err="1" smtClean="0"/>
              <a:t>static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806" y="2960948"/>
            <a:ext cx="733838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988840"/>
            <a:ext cx="5773441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mesmo para </a:t>
            </a:r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const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692076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426" y="3861048"/>
            <a:ext cx="877057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 for apenas </a:t>
            </a:r>
            <a:r>
              <a:rPr lang="pt-BR" dirty="0" err="1" smtClean="0"/>
              <a:t>const</a:t>
            </a:r>
            <a:r>
              <a:rPr lang="pt-BR" dirty="0" smtClean="0"/>
              <a:t> cuidado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755257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691680" y="1556792"/>
            <a:ext cx="439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Apenas alguns compiladores</a:t>
            </a:r>
            <a:r>
              <a:rPr lang="pt-BR" dirty="0" smtClean="0"/>
              <a:t>:</a:t>
            </a:r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é o erro?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811890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Error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29618"/>
          <a:stretch>
            <a:fillRect/>
          </a:stretch>
        </p:blipFill>
        <p:spPr bwMode="auto">
          <a:xfrm>
            <a:off x="685800" y="2209800"/>
            <a:ext cx="7408914" cy="165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755576" y="4221088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Nota: construtores devem ficar juntos na declaração da classe. Boa prática de programação.</a:t>
            </a:r>
            <a:endParaRPr lang="pt-BR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OK?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258" y="2204864"/>
            <a:ext cx="832948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4509120"/>
            <a:ext cx="7429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717032"/>
            <a:ext cx="343674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é o erro?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594" y="2492896"/>
            <a:ext cx="856240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é o erro?</a:t>
            </a:r>
            <a:endParaRPr lang="pt-BR" dirty="0"/>
          </a:p>
        </p:txBody>
      </p:sp>
      <p:pic>
        <p:nvPicPr>
          <p:cNvPr id="2050" name="Picture 2" descr="C:\Users\Cssj\AppData\Local\Evernote\Evernote\Databases\Attachments\b34ce0ed19fb96270a404f326b86f65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78" y="3140968"/>
            <a:ext cx="8192644" cy="1419423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845579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é o erro?</a:t>
            </a:r>
            <a:endParaRPr lang="pt-BR" dirty="0"/>
          </a:p>
        </p:txBody>
      </p:sp>
      <p:pic>
        <p:nvPicPr>
          <p:cNvPr id="3074" name="Picture 2" descr="C:\Users\Cssj\AppData\Local\Evernote\Evernote\Databases\Attachments\4d84d021a5f5f835ac0a50931d37f89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869480" cy="29523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89" y="1916832"/>
            <a:ext cx="793102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Momento UML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8458054" cy="3672408"/>
          </a:xfrm>
        </p:spPr>
      </p:pic>
    </p:spTree>
    <p:extLst>
      <p:ext uri="{BB962C8B-B14F-4D97-AF65-F5344CB8AC3E}">
        <p14:creationId xmlns:p14="http://schemas.microsoft.com/office/powerpoint/2010/main" val="38390385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8572599" cy="1080120"/>
          </a:xfrm>
        </p:spPr>
      </p:pic>
    </p:spTree>
    <p:extLst>
      <p:ext uri="{BB962C8B-B14F-4D97-AF65-F5344CB8AC3E}">
        <p14:creationId xmlns:p14="http://schemas.microsoft.com/office/powerpoint/2010/main" val="3778912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40"/>
            <a:ext cx="7766264" cy="6336704"/>
          </a:xfrm>
        </p:spPr>
      </p:pic>
    </p:spTree>
    <p:extLst>
      <p:ext uri="{BB962C8B-B14F-4D97-AF65-F5344CB8AC3E}">
        <p14:creationId xmlns:p14="http://schemas.microsoft.com/office/powerpoint/2010/main" val="2504586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no .h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 r="47682"/>
          <a:stretch>
            <a:fillRect/>
          </a:stretch>
        </p:blipFill>
        <p:spPr bwMode="auto">
          <a:xfrm>
            <a:off x="2267744" y="1340768"/>
            <a:ext cx="374441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5229200"/>
            <a:ext cx="532173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4365104"/>
            <a:ext cx="3168352" cy="8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Conector reto 8"/>
          <p:cNvCxnSpPr/>
          <p:nvPr/>
        </p:nvCxnSpPr>
        <p:spPr>
          <a:xfrm>
            <a:off x="683568" y="4077072"/>
            <a:ext cx="777686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no .</a:t>
            </a:r>
            <a:r>
              <a:rPr lang="pt-BR" dirty="0" err="1" smtClean="0"/>
              <a:t>cpp</a:t>
            </a: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683568" y="2852936"/>
            <a:ext cx="777686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788487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099" y="3284984"/>
            <a:ext cx="831780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>
            <a:off x="683568" y="4869160"/>
            <a:ext cx="777686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3" y="5301209"/>
            <a:ext cx="8964488" cy="80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i="1" dirty="0" err="1" smtClean="0"/>
              <a:t>contrutor</a:t>
            </a:r>
            <a:r>
              <a:rPr lang="pt-BR" dirty="0" smtClean="0"/>
              <a:t> é chamado implicitamente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721520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 no .</a:t>
            </a:r>
            <a:r>
              <a:rPr lang="pt-BR" dirty="0" err="1" smtClean="0"/>
              <a:t>cpp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02869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Conector reto 6"/>
          <p:cNvCxnSpPr/>
          <p:nvPr/>
        </p:nvCxnSpPr>
        <p:spPr>
          <a:xfrm>
            <a:off x="1907704" y="5229200"/>
            <a:ext cx="4608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31260"/>
          <a:stretch>
            <a:fillRect/>
          </a:stretch>
        </p:blipFill>
        <p:spPr bwMode="auto">
          <a:xfrm>
            <a:off x="755576" y="1412776"/>
            <a:ext cx="77557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7" y="1628800"/>
            <a:ext cx="3168352" cy="8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420888"/>
            <a:ext cx="757659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Composição: código checar dia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68651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688"/>
            <a:ext cx="6120680" cy="5919102"/>
          </a:xfrm>
        </p:spPr>
      </p:pic>
    </p:spTree>
    <p:extLst>
      <p:ext uri="{BB962C8B-B14F-4D97-AF65-F5344CB8AC3E}">
        <p14:creationId xmlns:p14="http://schemas.microsoft.com/office/powerpoint/2010/main" val="2817328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7920880" cy="6041973"/>
          </a:xfrm>
        </p:spPr>
      </p:pic>
    </p:spTree>
    <p:extLst>
      <p:ext uri="{BB962C8B-B14F-4D97-AF65-F5344CB8AC3E}">
        <p14:creationId xmlns:p14="http://schemas.microsoft.com/office/powerpoint/2010/main" val="323687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Employee</a:t>
            </a:r>
            <a:r>
              <a:rPr lang="pt-BR" dirty="0" smtClean="0"/>
              <a:t> </a:t>
            </a:r>
            <a:r>
              <a:rPr lang="pt-BR" dirty="0" err="1" smtClean="0"/>
              <a:t>has</a:t>
            </a:r>
            <a:r>
              <a:rPr lang="pt-BR" dirty="0" smtClean="0"/>
              <a:t> Date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98" r="48532" b="9657"/>
          <a:stretch/>
        </p:blipFill>
        <p:spPr>
          <a:xfrm>
            <a:off x="755576" y="1916832"/>
            <a:ext cx="6295164" cy="2952328"/>
          </a:xfrm>
        </p:spPr>
      </p:pic>
    </p:spTree>
    <p:extLst>
      <p:ext uri="{BB962C8B-B14F-4D97-AF65-F5344CB8AC3E}">
        <p14:creationId xmlns:p14="http://schemas.microsoft.com/office/powerpoint/2010/main" val="2019152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Friend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76"/>
          <a:stretch/>
        </p:blipFill>
        <p:spPr>
          <a:xfrm>
            <a:off x="323528" y="1700808"/>
            <a:ext cx="7816807" cy="2664296"/>
          </a:xfrm>
        </p:spPr>
      </p:pic>
    </p:spTree>
    <p:extLst>
      <p:ext uri="{BB962C8B-B14F-4D97-AF65-F5344CB8AC3E}">
        <p14:creationId xmlns:p14="http://schemas.microsoft.com/office/powerpoint/2010/main" val="28005128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Friend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t="76716" r="-570" b="-2740"/>
          <a:stretch/>
        </p:blipFill>
        <p:spPr>
          <a:xfrm>
            <a:off x="539552" y="1916832"/>
            <a:ext cx="8028072" cy="2736304"/>
          </a:xfrm>
        </p:spPr>
      </p:pic>
    </p:spTree>
    <p:extLst>
      <p:ext uri="{BB962C8B-B14F-4D97-AF65-F5344CB8AC3E}">
        <p14:creationId xmlns:p14="http://schemas.microsoft.com/office/powerpoint/2010/main" val="33004921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Friend</a:t>
            </a:r>
            <a:r>
              <a:rPr lang="pt-BR" dirty="0" smtClean="0"/>
              <a:t> uso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7426092" cy="4032448"/>
          </a:xfrm>
        </p:spPr>
      </p:pic>
    </p:spTree>
    <p:extLst>
      <p:ext uri="{BB962C8B-B14F-4D97-AF65-F5344CB8AC3E}">
        <p14:creationId xmlns:p14="http://schemas.microsoft.com/office/powerpoint/2010/main" val="284522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Relatório de 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próxima aula de laboratório para que eu possa monitorar os erros e ajudá-lo a corrigir, a cada erro me enviar um mail na hora reportando o seu erro</a:t>
            </a:r>
            <a:endParaRPr lang="pt-B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This</a:t>
            </a:r>
            <a:r>
              <a:rPr lang="pt-BR" dirty="0" smtClean="0"/>
              <a:t> Pointer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484784"/>
            <a:ext cx="7943513" cy="3888432"/>
          </a:xfrm>
        </p:spPr>
      </p:pic>
    </p:spTree>
    <p:extLst>
      <p:ext uri="{BB962C8B-B14F-4D97-AF65-F5344CB8AC3E}">
        <p14:creationId xmlns:p14="http://schemas.microsoft.com/office/powerpoint/2010/main" val="6163586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Ponteiros 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016110" y="3244334"/>
            <a:ext cx="111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ptrpessoa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82" y="1700808"/>
            <a:ext cx="866283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Passagem por referência usando ponteiros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916832"/>
            <a:ext cx="849813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Passagem por referência usando ponteiros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15620" b="50017"/>
          <a:stretch>
            <a:fillRect/>
          </a:stretch>
        </p:blipFill>
        <p:spPr bwMode="auto">
          <a:xfrm>
            <a:off x="571500" y="2276872"/>
            <a:ext cx="800100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Passagem por referência usando ponteiros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t="56231" r="34301"/>
          <a:stretch>
            <a:fillRect/>
          </a:stretch>
        </p:blipFill>
        <p:spPr bwMode="auto">
          <a:xfrm>
            <a:off x="1005771" y="2276872"/>
            <a:ext cx="7132458" cy="136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 e implementação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824022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2" y="3645024"/>
            <a:ext cx="87153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Dinâmica de memória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6027427" cy="173243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17429"/>
            <a:ext cx="4094102" cy="8254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03177"/>
            <a:ext cx="7231822" cy="96598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869160"/>
            <a:ext cx="4305053" cy="648072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827584" y="3789040"/>
            <a:ext cx="75608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5615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Ponteiro na classe para alocar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7163"/>
          <a:stretch>
            <a:fillRect/>
          </a:stretch>
        </p:blipFill>
        <p:spPr bwMode="auto">
          <a:xfrm>
            <a:off x="1115616" y="1890834"/>
            <a:ext cx="6348706" cy="307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604" y="260648"/>
            <a:ext cx="7128792" cy="570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Destrutor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038" y="2240868"/>
            <a:ext cx="635392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 de função/Construtor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136" y="1916832"/>
            <a:ext cx="822172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6336704" cy="558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04664"/>
            <a:ext cx="6048672" cy="566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560840" cy="370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uma biblioteca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500" y="1988840"/>
            <a:ext cx="824899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Cadastrar Livro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619" y="1844824"/>
            <a:ext cx="824076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Add</a:t>
            </a:r>
            <a:r>
              <a:rPr lang="pt-BR" dirty="0" smtClean="0"/>
              <a:t> Livro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6048672" cy="5156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Construtor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" t="2520" r="2364" b="1278"/>
          <a:stretch/>
        </p:blipFill>
        <p:spPr>
          <a:xfrm>
            <a:off x="9337" y="1484784"/>
            <a:ext cx="9134663" cy="3312368"/>
          </a:xfrm>
        </p:spPr>
      </p:pic>
    </p:spTree>
    <p:extLst>
      <p:ext uri="{BB962C8B-B14F-4D97-AF65-F5344CB8AC3E}">
        <p14:creationId xmlns:p14="http://schemas.microsoft.com/office/powerpoint/2010/main" val="32929850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Alocação Construtor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76" b="65690"/>
          <a:stretch/>
        </p:blipFill>
        <p:spPr>
          <a:xfrm>
            <a:off x="0" y="1412776"/>
            <a:ext cx="9227050" cy="1656184"/>
          </a:xfrm>
        </p:spPr>
      </p:pic>
    </p:spTree>
    <p:extLst>
      <p:ext uri="{BB962C8B-B14F-4D97-AF65-F5344CB8AC3E}">
        <p14:creationId xmlns:p14="http://schemas.microsoft.com/office/powerpoint/2010/main" val="19222305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Desalocar</a:t>
            </a:r>
            <a:r>
              <a:rPr lang="pt-BR" dirty="0" smtClean="0"/>
              <a:t> Destrutor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700808"/>
            <a:ext cx="8460943" cy="3384376"/>
          </a:xfrm>
        </p:spPr>
      </p:pic>
    </p:spTree>
    <p:extLst>
      <p:ext uri="{BB962C8B-B14F-4D97-AF65-F5344CB8AC3E}">
        <p14:creationId xmlns:p14="http://schemas.microsoft.com/office/powerpoint/2010/main" val="1127495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Alocação Dinâmica e construtor de cópia</a:t>
            </a:r>
            <a:endParaRPr lang="en-GB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Bastaria copiar </a:t>
            </a:r>
            <a:r>
              <a:rPr lang="pt-BR" dirty="0" smtClean="0"/>
              <a:t>o ponteiro da </a:t>
            </a:r>
            <a:r>
              <a:rPr lang="pt-BR" smtClean="0"/>
              <a:t>outra classe?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5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0"/>
            <a:ext cx="7560840" cy="64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370</Words>
  <Application>Microsoft Office PowerPoint</Application>
  <PresentationFormat>Apresentação na tela (4:3)</PresentationFormat>
  <Paragraphs>89</Paragraphs>
  <Slides>89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89</vt:i4>
      </vt:variant>
    </vt:vector>
  </HeadingPairs>
  <TitlesOfParts>
    <vt:vector size="92" baseType="lpstr">
      <vt:lpstr>Arial</vt:lpstr>
      <vt:lpstr>Calibri</vt:lpstr>
      <vt:lpstr>Tema do Office</vt:lpstr>
      <vt:lpstr>Classes: mais detalhes</vt:lpstr>
      <vt:lpstr>Erros da aula de laboratório</vt:lpstr>
      <vt:lpstr>Atributos devem estar protegidos</vt:lpstr>
      <vt:lpstr>Diferença no h. e no cpp</vt:lpstr>
      <vt:lpstr>Error</vt:lpstr>
      <vt:lpstr>contrutor é chamado implicitamente</vt:lpstr>
      <vt:lpstr>Relatório de erros</vt:lpstr>
      <vt:lpstr>Sobrecarga de função/Construtor</vt:lpstr>
      <vt:lpstr>Apresentação do PowerPoint</vt:lpstr>
      <vt:lpstr>No main</vt:lpstr>
      <vt:lpstr>Sobrecarga de Construtor</vt:lpstr>
      <vt:lpstr>Sobrecarga de Construtor</vt:lpstr>
      <vt:lpstr>Sobrecarga de função</vt:lpstr>
      <vt:lpstr>Apresentação do PowerPoint</vt:lpstr>
      <vt:lpstr>Apresentação do PowerPoint</vt:lpstr>
      <vt:lpstr>Constutor de Cópia</vt:lpstr>
      <vt:lpstr>Constutor de Cópia</vt:lpstr>
      <vt:lpstr>Constutor de Cópia</vt:lpstr>
      <vt:lpstr>Apresentação do PowerPoint</vt:lpstr>
      <vt:lpstr>Apresentação do PowerPoint</vt:lpstr>
      <vt:lpstr>Apresentação do PowerPoint</vt:lpstr>
      <vt:lpstr>Apresentação do PowerPoint</vt:lpstr>
      <vt:lpstr>Usando const</vt:lpstr>
      <vt:lpstr>Usando const</vt:lpstr>
      <vt:lpstr>Usando const: Error</vt:lpstr>
      <vt:lpstr>Usando const: Error (2)</vt:lpstr>
      <vt:lpstr>Error?</vt:lpstr>
      <vt:lpstr>Na const não pode have alteração de dados</vt:lpstr>
      <vt:lpstr>Membros inline</vt:lpstr>
      <vt:lpstr>Membro static</vt:lpstr>
      <vt:lpstr>Membro static</vt:lpstr>
      <vt:lpstr>Apresentação do PowerPoint</vt:lpstr>
      <vt:lpstr>Apresentação do PowerPoint</vt:lpstr>
      <vt:lpstr>Const and Static</vt:lpstr>
      <vt:lpstr>Const and Static</vt:lpstr>
      <vt:lpstr>Error</vt:lpstr>
      <vt:lpstr>Função Membro Static</vt:lpstr>
      <vt:lpstr>Função Membro Static</vt:lpstr>
      <vt:lpstr>Static Member</vt:lpstr>
      <vt:lpstr>Static Member</vt:lpstr>
      <vt:lpstr>Static Member:main</vt:lpstr>
      <vt:lpstr>Arrays</vt:lpstr>
      <vt:lpstr>Arrays</vt:lpstr>
      <vt:lpstr>Array</vt:lpstr>
      <vt:lpstr>Inicializar Array</vt:lpstr>
      <vt:lpstr>Já quando o vetor é static</vt:lpstr>
      <vt:lpstr>O mesmo para Arrays static const</vt:lpstr>
      <vt:lpstr>Se for apenas const cuidado</vt:lpstr>
      <vt:lpstr>Qual é o erro?</vt:lpstr>
      <vt:lpstr>OK?</vt:lpstr>
      <vt:lpstr>Qual é o erro?</vt:lpstr>
      <vt:lpstr>Qual é o erro?</vt:lpstr>
      <vt:lpstr>Qual é o erro?</vt:lpstr>
      <vt:lpstr>Composição</vt:lpstr>
      <vt:lpstr>Momento UML</vt:lpstr>
      <vt:lpstr>Associação</vt:lpstr>
      <vt:lpstr>Diagrama de Classe</vt:lpstr>
      <vt:lpstr>Composição no .h</vt:lpstr>
      <vt:lpstr>Composição no .cpp</vt:lpstr>
      <vt:lpstr>Composição no .cpp</vt:lpstr>
      <vt:lpstr>Composição</vt:lpstr>
      <vt:lpstr>Composição</vt:lpstr>
      <vt:lpstr>Composição: código checar dia</vt:lpstr>
      <vt:lpstr>Apresentação do PowerPoint</vt:lpstr>
      <vt:lpstr>Apresentação do PowerPoint</vt:lpstr>
      <vt:lpstr>Employee has Date</vt:lpstr>
      <vt:lpstr>Friend</vt:lpstr>
      <vt:lpstr>Friend</vt:lpstr>
      <vt:lpstr>Friend uso</vt:lpstr>
      <vt:lpstr>This Pointer</vt:lpstr>
      <vt:lpstr>Ponteiros e Classes</vt:lpstr>
      <vt:lpstr>Passagem por referência usando ponteiros</vt:lpstr>
      <vt:lpstr>Passagem por referência usando ponteiros</vt:lpstr>
      <vt:lpstr>Passagem por referência usando ponteiros</vt:lpstr>
      <vt:lpstr>Protótipo e implementação</vt:lpstr>
      <vt:lpstr>Alocação Dinâmica de memória</vt:lpstr>
      <vt:lpstr>Ponteiro na classe para alocar</vt:lpstr>
      <vt:lpstr>Apresentação do PowerPoint</vt:lpstr>
      <vt:lpstr>Destrutor</vt:lpstr>
      <vt:lpstr>Apresentação do PowerPoint</vt:lpstr>
      <vt:lpstr>Apresentação do PowerPoint</vt:lpstr>
      <vt:lpstr>Apresentação do PowerPoint</vt:lpstr>
      <vt:lpstr>Projeto de uma biblioteca</vt:lpstr>
      <vt:lpstr>Cadastrar Livro</vt:lpstr>
      <vt:lpstr>Add Livro</vt:lpstr>
      <vt:lpstr>Alocação Construtor</vt:lpstr>
      <vt:lpstr>Alocação Construtor</vt:lpstr>
      <vt:lpstr>Desalocar Destrutor</vt:lpstr>
      <vt:lpstr>Alocação Dinâmica e construtor de cópia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Classes: mais detalhes</dc:title>
  <dc:creator>ClaudomiroSales</dc:creator>
  <cp:lastModifiedBy>Claudomiro Sales</cp:lastModifiedBy>
  <cp:revision>209</cp:revision>
  <dcterms:created xsi:type="dcterms:W3CDTF">2011-09-12T21:21:51Z</dcterms:created>
  <dcterms:modified xsi:type="dcterms:W3CDTF">2016-02-15T19:51:20Z</dcterms:modified>
</cp:coreProperties>
</file>