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68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22" autoAdjust="0"/>
  </p:normalViewPr>
  <p:slideViewPr>
    <p:cSldViewPr snapToGrid="0">
      <p:cViewPr varScale="1">
        <p:scale>
          <a:sx n="42" d="100"/>
          <a:sy n="42" d="100"/>
        </p:scale>
        <p:origin x="7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2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1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6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7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0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8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56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93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4726-6C04-4A51-ABCB-E579EFF371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135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22985"/>
            <a:ext cx="9144000" cy="2387600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 Federal do Pará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de Ciências Exatas e Naturais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Faculdade de Computação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Ciência da Computação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59764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Classe em C++: Arqueiro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10" y="0"/>
            <a:ext cx="1586179" cy="18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72716" y="6364705"/>
            <a:ext cx="117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II 								         Ana Isabela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Ramos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788784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nAtirar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novamente? [1-Sim]  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1)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flechas.escolherFlecha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0) ||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0))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furtividade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788784" cy="65553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furtividade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nMODO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FURTIVO\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nDados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 arqueiro";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+=10;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+=4;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</a:t>
            </a:r>
            <a:r>
              <a:rPr lang="pt-BR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&amp;&amp;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furtividade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};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Arqueiro::defesa(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bemSucedida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bemSucedida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false)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-= 0.2*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nDefesa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mal sucedida\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false;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nDefesa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bem sucedida.\n\n";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diminuirSp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-= 2;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DATA_H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#define DATA_H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Data(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 15,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 1415);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imprimirData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~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Data();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dataBatalha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ano);   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758149" y="-195965"/>
            <a:ext cx="1961604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1-31 dependendo do mês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1-12 Janeiro-Dezembro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ano;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//Qualquer ano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//Função para checar se o dia esta correto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checarDia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fim da classe Data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// DATA_H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758149" y="-195965"/>
            <a:ext cx="1961604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Data.h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Data::Data(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ano)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 dia=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checarDia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(dia);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304020" y="-195965"/>
            <a:ext cx="241573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Data::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checarDia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dia)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diasPorMes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[13]={0,31,28,31,30,30,31,31,30,31,30,31};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(dia&gt;0 &amp;&amp; dia &lt;=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diasPorMes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2 &amp;&amp;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testa se o </a:t>
            </a:r>
            <a:r>
              <a:rPr lang="pt-BR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fevereiro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dia == 29 &amp;&amp;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testa se o dia é 29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(ano % 400 == 0 || (ano % 4 == 0 &amp;&amp; ano % 100 != 0)))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&lt;&lt;"Dia inválido.\n";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1;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326880" y="-195965"/>
            <a:ext cx="239287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Data::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dataBatalha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ano)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"Digite a data da Batalha (DD/MM/AAAA)\n";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&gt;&gt; dia;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&gt;&gt; ano;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nData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 batalha: " &lt;&lt; dia &lt;&lt; "/"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"/" &lt;&lt; ano 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Data::~Data()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326880" y="-195965"/>
            <a:ext cx="239287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INIMIGO_H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#define INIMIGO_H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Inimigo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Inimigo();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Inimigo(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~Inimigo();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getNome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diminuirHp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inimigoMorto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144000" y="-195965"/>
            <a:ext cx="2575753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Inimigo.h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50.0;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INIMIGO_H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144000" y="-195965"/>
            <a:ext cx="2575753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Inimigo.h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3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52799"/>
            <a:ext cx="10515600" cy="577517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https://github.com/anaisabelamr/Arqueiro</a:t>
            </a: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Inimigo::Inimigo()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 =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"";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846820" y="-195965"/>
            <a:ext cx="287293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Inimigo.cpp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8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Inimigo::Inimigo(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 = nome;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    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Inimigo::~Inimigo()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 = nome;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846820" y="-195965"/>
            <a:ext cx="287293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Inimigo.cpp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diminuirHp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0.2 *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inimigoMorto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nInimigo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esta derrotado.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Parabens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arqueiro!";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846820" y="-195965"/>
            <a:ext cx="287293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Inimigo.cpp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2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FLECHAS_H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#define FLECHAS_H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Flechas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Flechas();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Flechas(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~Flechas();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escolherFlecha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atirarFlechaFogo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 &amp;);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atirarFlechaExplosiva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 &amp;);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atirarFlechaEnvenenada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 &amp;);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atirarFlechaComum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&amp;);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846820" y="-195965"/>
            <a:ext cx="2872933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Flechas.h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flechaFogo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10;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flechaExplosiva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5;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flechaEnvenenada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5;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flechaComum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20;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// FLECHAS_H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846820" y="-195965"/>
            <a:ext cx="2872933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Flechas.h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flechaFogo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10;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flechaExplosiva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5;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flechaEnvenenada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5;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flechaComum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20;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// FLECHAS_H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846820" y="-195965"/>
            <a:ext cx="2872933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Flechas.h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Flechas.h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windows.h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Inimigo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86800" y="-195965"/>
            <a:ext cx="303295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Flechas.cpp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Flechas::Flechas()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flechaComum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flechaEnvenenada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flechaExplosiva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flechaFogo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Flechas::Flechas(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flechaFogo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flechaExplosiva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flechaEnvenenada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flechaComum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flechaFogo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flechaFogo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flechaExplosiva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flechaExplosiva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flechaEnvenenada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flechaEnvenenada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flechaComum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flechaComum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Flechas::~Flechas()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86800" y="-195965"/>
            <a:ext cx="303295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Flechas.cpp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Flechas::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escolherFlecha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 Qual flecha o Arqueiro deve usar?\n1-Flecha Comum\n2-Flecha de Fogo\n3-Flecha Envenenada\n4-FlechaExplosiva\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switch(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case 1: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atirarFlechaComum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break;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case 2: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atirarFlechaFogo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break;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case 3: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atirarFlechaEnvenenada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break;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case 4: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atirarFlechaExplosiva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break;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default: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invalida, tente novamente.";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86800" y="-195965"/>
            <a:ext cx="303295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Flechas.cpp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1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Flechas::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atirarFlechaFogo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 &amp;inimigo)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flechaFogo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-= 1;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 esta queimando.";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(3000);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inimigo.inimigoMorto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Flechas::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atirarFlechaExplosiva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 &amp;inimigo)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flechaExplosiva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-= 1;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nExplosao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3...";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(2000);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"2...";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(2000);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"1...\n\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nBUUUUM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!!";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inimigo.inimigoMorto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86800" y="-195965"/>
            <a:ext cx="303295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Flechas.cpp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2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8228" r="3049" b="56644"/>
          <a:stretch/>
        </p:blipFill>
        <p:spPr>
          <a:xfrm>
            <a:off x="1241661" y="2055813"/>
            <a:ext cx="9708678" cy="4012444"/>
          </a:xfrm>
        </p:spPr>
      </p:pic>
    </p:spTree>
    <p:extLst>
      <p:ext uri="{BB962C8B-B14F-4D97-AF65-F5344CB8AC3E}">
        <p14:creationId xmlns:p14="http://schemas.microsoft.com/office/powerpoint/2010/main" val="26218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685800"/>
            <a:ext cx="11372045" cy="60498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Flechas::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atirarFlechaEnvenenada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 &amp;inimigo)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flechaEnvenenada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-= 1;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nInimigo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envenenado.";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(3000);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inimigo.inimigoMorto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Flechas::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atirarFlechaComum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(Inimigo &amp;inimigo)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flechaComum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-= 1;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inimigo.diminuirHp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86800" y="-195965"/>
            <a:ext cx="303295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Flechas.cpp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2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Flechas.h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Data.h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windows.h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50.0;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20;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85667" y="-195965"/>
            <a:ext cx="2434085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Arqueiro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Inimigo i;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Data d;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Flechas f;       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a.setNome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pt-B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Oliver Queen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\n");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a.setHp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a.setSp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a.setFlechas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flechasMax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i.setNome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Malcom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Merlin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\n");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i.setHp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85667" y="-195965"/>
            <a:ext cx="2434085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577341"/>
            <a:ext cx="11372045" cy="34747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&lt;&lt; "Nome do Arqueiro: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d.dataBatalha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nTotal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Flechas: "&lt;&lt;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nInimigo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i.getNome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i.getHp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85667" y="-195965"/>
            <a:ext cx="2434085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0"/>
            <a:ext cx="11372045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nDeseja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atirar? [1-Sim]  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1)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a.atirar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f,i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a.defesa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(false);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85667" y="-195965"/>
            <a:ext cx="2434085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0"/>
            <a:ext cx="11372045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a.furtividade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||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a.defesa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pt-BR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Fim do main.cpp</a:t>
            </a:r>
            <a:endParaRPr lang="pt-BR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85667" y="-195965"/>
            <a:ext cx="2434085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8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26437" y="-195965"/>
            <a:ext cx="2793315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7526" y="269541"/>
            <a:ext cx="5321955" cy="64661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ARQUEIRO_H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#define ARQUEIRO_H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incluindo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Inimigo.h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Flechas.h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::string;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Arqueiro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Arqueiro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Arqueiro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~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Arqueiro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void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string);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getNome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void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setHp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getHp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void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setSp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getSp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777741" y="3213712"/>
            <a:ext cx="5806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atirar(Flechas &amp;, Inimigo &amp;);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defesa(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furtividade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adicionarFlechas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&amp;);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diminuirSp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diminuirHp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765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2716"/>
            <a:ext cx="10515600" cy="5904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bemSucedida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novasFlechas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20;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50;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ARQUEIRO_H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926437" y="-195965"/>
            <a:ext cx="279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6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windows.h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Flechas.h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Arqueiro::Arqueiro()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 = "";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Arqueiro::Arqueiro(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 = nome;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    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Arqueiro::~Arqueiro()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4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788784" cy="6555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Arqueiro::atirar(Flechas &amp;flechas, Inimigo &amp;inimigo)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"Deseja atirar? [1-Sim] 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switch(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case 1: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flechas.escolherFlecha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default: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"Tente novamente.";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diminuirSp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 inimigo: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1197</Words>
  <Application>Microsoft Office PowerPoint</Application>
  <PresentationFormat>Widescreen</PresentationFormat>
  <Paragraphs>497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 Universidade Federal do Pará Instituto de Ciências Exatas e Naturais Faculdade de Computação Ciência da Computação</vt:lpstr>
      <vt:lpstr>Apresentação do PowerPoint</vt:lpstr>
      <vt:lpstr>UML</vt:lpstr>
      <vt:lpstr>Arqueiro.h</vt:lpstr>
      <vt:lpstr>Apresentação do PowerPoint</vt:lpstr>
      <vt:lpstr>Arqueiro.cpp</vt:lpstr>
      <vt:lpstr>Arqueiro.cpp</vt:lpstr>
      <vt:lpstr>Arqueiro.cpp</vt:lpstr>
      <vt:lpstr>Arqueiro.cpp</vt:lpstr>
      <vt:lpstr>Arqueiro.cpp</vt:lpstr>
      <vt:lpstr>Arqueiro.cpp</vt:lpstr>
      <vt:lpstr>Arqueiro.cpp</vt:lpstr>
      <vt:lpstr>Data.h</vt:lpstr>
      <vt:lpstr>Data.h</vt:lpstr>
      <vt:lpstr>Data.cpp</vt:lpstr>
      <vt:lpstr>Data.cpp</vt:lpstr>
      <vt:lpstr>Data.cpp</vt:lpstr>
      <vt:lpstr>Inimigo.h</vt:lpstr>
      <vt:lpstr>Inimigo.h</vt:lpstr>
      <vt:lpstr>Inimigo.cpp</vt:lpstr>
      <vt:lpstr>Inimigo.cpp</vt:lpstr>
      <vt:lpstr>Inimigo.cpp</vt:lpstr>
      <vt:lpstr>Flechas.h</vt:lpstr>
      <vt:lpstr>Flechas.h</vt:lpstr>
      <vt:lpstr>Flechas.h</vt:lpstr>
      <vt:lpstr>Flechas.cpp</vt:lpstr>
      <vt:lpstr>Flechas.cpp</vt:lpstr>
      <vt:lpstr>Flechas.cpp</vt:lpstr>
      <vt:lpstr>Flechas.cpp</vt:lpstr>
      <vt:lpstr>Flechas.cpp</vt:lpstr>
      <vt:lpstr>main.cpp</vt:lpstr>
      <vt:lpstr>main.cpp</vt:lpstr>
      <vt:lpstr>main.cpp</vt:lpstr>
      <vt:lpstr>main.cpp</vt:lpstr>
      <vt:lpstr>main.cpp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Instituto de Ciências Exatas e Naturais Faculdade de Computação Ciência da Computação</dc:title>
  <dc:creator>ANA ISABELA</dc:creator>
  <cp:lastModifiedBy>ANA ISABELA</cp:lastModifiedBy>
  <cp:revision>15</cp:revision>
  <dcterms:created xsi:type="dcterms:W3CDTF">2016-02-12T19:32:04Z</dcterms:created>
  <dcterms:modified xsi:type="dcterms:W3CDTF">2016-02-24T14:17:14Z</dcterms:modified>
</cp:coreProperties>
</file>