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22" autoAdjust="0"/>
  </p:normalViewPr>
  <p:slideViewPr>
    <p:cSldViewPr snapToGrid="0">
      <p:cViewPr>
        <p:scale>
          <a:sx n="80" d="100"/>
          <a:sy n="80" d="100"/>
        </p:scale>
        <p:origin x="378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1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6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0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8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3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4726-6C04-4A51-ABCB-E579EFF37192}" type="datetimeFigureOut">
              <a:rPr lang="pt-BR" smtClean="0"/>
              <a:t>17/02/2016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3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22985"/>
            <a:ext cx="9144000" cy="2387600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 Federal do Pará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de Ciências Exatas e Naturais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Faculdade de Computação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Ciência da Computação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59764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Classe em C++: Arqueiro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10" y="0"/>
            <a:ext cx="1586179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72716" y="6364705"/>
            <a:ext cx="117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II 								         Ana Isabela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arqueiro::defesa(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sucesso)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(sucesso ==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+=5;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//Ganha 5 de SP a cada defesa realizada com sucesso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}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-=0.05*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//Perde 5% do HP a cada defesa não realizada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do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&lt;&lt;"MODO FURTIVO\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arqueiro\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+=25;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+=20;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(3);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"FIM DO MODO FURTIVO";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100;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80;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52799"/>
            <a:ext cx="10515600" cy="57751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https://github.com/anaisabelamr/Arqueiro</a:t>
            </a: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t="11871" r="43119" b="61217"/>
          <a:stretch/>
        </p:blipFill>
        <p:spPr>
          <a:xfrm>
            <a:off x="3449051" y="1781714"/>
            <a:ext cx="5293898" cy="3943410"/>
          </a:xfrm>
        </p:spPr>
      </p:pic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26437" y="-195965"/>
            <a:ext cx="2793315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7526" y="269541"/>
            <a:ext cx="10515600" cy="64661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ARQUEIRO_H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#define ARQUEIRO_H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//incluindo a classe Data</a:t>
            </a:r>
            <a:endParaRPr lang="pt-B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Arqueiro</a:t>
            </a:r>
          </a:p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arqueiro(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string,int,int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nome);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getNome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arqueiro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~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arqueiro();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atacar(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ataqueSimples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rajadaDeFlechas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chuvaDeFlechas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defesa(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sucesso);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2716"/>
            <a:ext cx="10515600" cy="590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arco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destreza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dano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ARQUEIRO_H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926437" y="-195965"/>
            <a:ext cx="279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&lt;string&gt;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windows.h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arqueiro::arqueiro()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nome =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“ ";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arqueiro::atacar(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"Digite o numero correspondente ao ataque desejado:\n1-Ataque Simples\n2-Rajada de Flechas\n3-Chuva de Flechas";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switch(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case 1: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ataqueSimples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break;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case 2: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rajadaDeFlechas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break;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case 3: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chuvaDeFlechas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break;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default: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"Esta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uma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valida. Tente novamente.";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break;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ataqueSimples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flechas-=1;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 cada ataque simples, será usada uma flecha.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dano = destreza*3;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 dano do ataque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rajadaDeFlechas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flechas-=3;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 cada rajada, serão usadas 3 flechas.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dano=destreza*4;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-=3;			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chuvaDeFlechas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flechas-=5;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 cada chuva, serão usadas 5 flechas.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dano=destreza*5;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-=4;			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334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Universidade Federal do Pará Instituto de Ciências Exatas e Naturais Faculdade de Computação Ciência da Computação</vt:lpstr>
      <vt:lpstr>Apresentação do PowerPoint</vt:lpstr>
      <vt:lpstr>UML</vt:lpstr>
      <vt:lpstr>Arqueiro.h</vt:lpstr>
      <vt:lpstr>Apresentação do PowerPoint</vt:lpstr>
      <vt:lpstr>Arqueiro.cpp</vt:lpstr>
      <vt:lpstr>Arqueiro.cpp</vt:lpstr>
      <vt:lpstr>Arqueiro.cpp</vt:lpstr>
      <vt:lpstr>Arqueiro.cpp</vt:lpstr>
      <vt:lpstr>Arqueiro.cpp</vt:lpstr>
      <vt:lpstr>Arqueiro.cpp</vt:lpstr>
      <vt:lpstr>main.cpp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Ciências Exatas e Naturais Faculdade de Computação Ciência da Computação</dc:title>
  <dc:creator>ANA ISABELA</dc:creator>
  <cp:lastModifiedBy>ANA ISABELA</cp:lastModifiedBy>
  <cp:revision>6</cp:revision>
  <dcterms:created xsi:type="dcterms:W3CDTF">2016-02-12T19:32:04Z</dcterms:created>
  <dcterms:modified xsi:type="dcterms:W3CDTF">2016-02-17T13:16:47Z</dcterms:modified>
</cp:coreProperties>
</file>