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8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22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1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6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0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8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93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4726-6C04-4A51-ABCB-E579EFF37192}" type="datetimeFigureOut">
              <a:rPr lang="pt-BR" smtClean="0"/>
              <a:t>21/02/2016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652F-44A9-4865-A721-CA65620C0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13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22985"/>
            <a:ext cx="9144000" cy="2387600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 Federal do Pará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de Ciências Exatas e Naturais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Faculdade de Computação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Ciência da Computação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59764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Classe em C++: Arqueiro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10" y="0"/>
            <a:ext cx="1586179" cy="18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72716" y="6364705"/>
            <a:ext cx="117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Programação II 								         Ana Isabela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Manito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Ramos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788784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nAtirar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novamente? [1-Sim]  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1)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atirar(1, inimigo);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0) ||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0))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788784" cy="65553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nMODO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FURTIVO\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nDados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arqueiro";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+=10;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+=4;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pt-BR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&amp;&amp;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};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Arqueiro::defesa(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bemSucedida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bemSucedida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false)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-= 0.2*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nDefesa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mal sucedida\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false;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nDefesa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bem sucedida.\n\n";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DATA_H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#define DATA_H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Data(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 15,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10,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 1415);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imprimirData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Data();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dataBatalha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58149" y="-195965"/>
            <a:ext cx="1961604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1-31 dependendo do mês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1-12 Janeiro-Dezembro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ano;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//Qualquer ano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//Função para checar se o dia esta correto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checarDia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fim da classe Data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// DATA_H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58149" y="-195965"/>
            <a:ext cx="1961604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Data::Data(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ano)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 dia=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checarDia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(dia);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304020" y="-195965"/>
            <a:ext cx="241573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Data::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checarDia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dia)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diasPorMes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[13]={0,31,28,31,30,30,31,31,30,31,30,31};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(dia&gt;0 &amp;&amp; dia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diasPorMes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2 &amp;&amp;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testa se o </a:t>
            </a:r>
            <a:r>
              <a:rPr lang="pt-BR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fevereiro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dia == 29 &amp;&amp;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testa se o dia é 29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(ano % 400 == 0 || (ano % 4 == 0 &amp;&amp; ano % 100 != 0)))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dia;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&lt;&lt;"Dia inválido.\n";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1;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326880" y="-195965"/>
            <a:ext cx="239287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Data::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dataBatalha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nBatalha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Azincourt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nDATA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25/10/1415";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Data::~Data()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326880" y="-195965"/>
            <a:ext cx="239287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INIMIGO_H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#define INIMIGO_H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Inimigo();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Inimigo(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~Inimigo();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144000" y="-195965"/>
            <a:ext cx="2575753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Inimigo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50.0;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INIMIGO_H</a:t>
            </a:r>
            <a:endParaRPr lang="pt-BR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144000" y="-195965"/>
            <a:ext cx="2575753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Inimigo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352799"/>
            <a:ext cx="10515600" cy="57751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https://github.com/anaisabelamr/Arqueiro</a:t>
            </a: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Inimigo::Inimigo()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"";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6820" y="-195965"/>
            <a:ext cx="287293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Inimigo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8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Inimigo::Inimigo(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    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Inimigo::~Inimigo()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6820" y="-195965"/>
            <a:ext cx="287293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Inimigo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Inimigo::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diminuirHp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0.2 *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6820" y="-195965"/>
            <a:ext cx="2872933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Inimigo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2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50.0;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20;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flechasMax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20;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Arqueiro a;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Inimigo i;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Data d;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a.setNome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pt-B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Oliver Queen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\n");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a.setHp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a.setSp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a.setFlechas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flechasMax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i.setNome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Malcom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Merlin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\n");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i.setHp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577341"/>
            <a:ext cx="11372045" cy="34747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&lt;&lt; "Nome do Arqueiro: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d.dataBatalha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nTotal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Flechas: "&lt;&lt;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nInimigo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i.getNome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i.getHp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0"/>
            <a:ext cx="11372045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nDeseja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atirar? [1-Sim]  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== 1)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a.atirar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(1, i);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a.defesa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(false);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0"/>
            <a:ext cx="11372045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a.furtividade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||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 &lt;=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a.defesa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pt-BR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Fim do main.cpp</a:t>
            </a:r>
            <a:endParaRPr lang="pt-BR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285667" y="-195965"/>
            <a:ext cx="2434085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8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611737" y="-195965"/>
            <a:ext cx="3108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Executando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70" y="1084997"/>
            <a:ext cx="9280060" cy="46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611737" y="-195965"/>
            <a:ext cx="3108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Executando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40" y="1248770"/>
            <a:ext cx="9283120" cy="43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8228" r="3049" b="56644"/>
          <a:stretch/>
        </p:blipFill>
        <p:spPr>
          <a:xfrm>
            <a:off x="1241661" y="2055813"/>
            <a:ext cx="9708678" cy="4012444"/>
          </a:xfrm>
        </p:spPr>
      </p:pic>
    </p:spTree>
    <p:extLst>
      <p:ext uri="{BB962C8B-B14F-4D97-AF65-F5344CB8AC3E}">
        <p14:creationId xmlns:p14="http://schemas.microsoft.com/office/powerpoint/2010/main" val="26218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611737" y="-195965"/>
            <a:ext cx="3108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Executando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40" y="1248770"/>
            <a:ext cx="9283120" cy="43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26437" y="-195965"/>
            <a:ext cx="2793315" cy="1325563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7526" y="269541"/>
            <a:ext cx="5321955" cy="6466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ARQUEIRO_H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#define ARQUEIRO_H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Data.h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//incluindo a classe Data</a:t>
            </a:r>
          </a:p>
          <a:p>
            <a:pPr marL="0" indent="0">
              <a:buNone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Arqueiro</a:t>
            </a:r>
          </a:p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Arqueiro();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Arqueiro(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nome);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~Arqueiro();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getNome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setHp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getHp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setSp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getSp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09481" y="3213712"/>
            <a:ext cx="4674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setFlechas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getFlechas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atirar(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, Inimigo &amp;);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defesa(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furtividade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765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72716"/>
            <a:ext cx="10515600" cy="5904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flechas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string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bool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bemSucedida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flechasMax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20;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20;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static double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hpMax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50;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ARQUEIRO_H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926437" y="-195965"/>
            <a:ext cx="279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smtClean="0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Arqueiro.h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"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Arqueiro::Arqueiro()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"";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Arqueiro::Arqueiro(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-&gt;nome = nome;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    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Arqueiro::~Arqueiro()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4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372045" cy="6555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setFlechas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-&gt;flechas = flechas;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getFlechas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0303" y="180304"/>
            <a:ext cx="11788784" cy="6555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Arqueiro::atirar(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flechas, Inimigo &amp;inimigo)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opcao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flechas -= 1;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-=2;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inimigo.diminuirHp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nFlechas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flechas;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&lt;&lt; "\n\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do inimigo: " &lt;&lt;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inimigo.getHp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02317" y="-195965"/>
            <a:ext cx="3217436" cy="1325563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Arqueiro.cpp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ennoepe2016.files.wordpress.com/2015/11/logo-ufpa-sem_fun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05" y="0"/>
            <a:ext cx="944495" cy="11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783</Words>
  <Application>Microsoft Office PowerPoint</Application>
  <PresentationFormat>Widescreen</PresentationFormat>
  <Paragraphs>343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 Universidade Federal do Pará Instituto de Ciências Exatas e Naturais Faculdade de Computação Ciência da Computação</vt:lpstr>
      <vt:lpstr>Apresentação do PowerPoint</vt:lpstr>
      <vt:lpstr>UML</vt:lpstr>
      <vt:lpstr>Arqueiro.h</vt:lpstr>
      <vt:lpstr>Apresentação do PowerPoint</vt:lpstr>
      <vt:lpstr>Arqueiro.cpp</vt:lpstr>
      <vt:lpstr>Arqueiro.cpp</vt:lpstr>
      <vt:lpstr>Arqueiro.cpp</vt:lpstr>
      <vt:lpstr>Arqueiro.cpp</vt:lpstr>
      <vt:lpstr>Arqueiro.cpp</vt:lpstr>
      <vt:lpstr>Arqueiro.cpp</vt:lpstr>
      <vt:lpstr>Arqueiro.cpp</vt:lpstr>
      <vt:lpstr>Data.h</vt:lpstr>
      <vt:lpstr>Data.h</vt:lpstr>
      <vt:lpstr>Data.cpp</vt:lpstr>
      <vt:lpstr>Data.cpp</vt:lpstr>
      <vt:lpstr>Data.cpp</vt:lpstr>
      <vt:lpstr>Inimigo.h</vt:lpstr>
      <vt:lpstr>Inimigo.h</vt:lpstr>
      <vt:lpstr>Inimigo.cpp</vt:lpstr>
      <vt:lpstr>Inimigo.cpp</vt:lpstr>
      <vt:lpstr>Inimigo.cpp</vt:lpstr>
      <vt:lpstr>main.cpp</vt:lpstr>
      <vt:lpstr>main.cpp</vt:lpstr>
      <vt:lpstr>main.cpp</vt:lpstr>
      <vt:lpstr>main.cpp</vt:lpstr>
      <vt:lpstr>main.cpp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Ciências Exatas e Naturais Faculdade de Computação Ciência da Computação</dc:title>
  <dc:creator>ANA ISABELA</dc:creator>
  <cp:lastModifiedBy>ANA ISABELA</cp:lastModifiedBy>
  <cp:revision>14</cp:revision>
  <dcterms:created xsi:type="dcterms:W3CDTF">2016-02-12T19:32:04Z</dcterms:created>
  <dcterms:modified xsi:type="dcterms:W3CDTF">2016-02-21T18:28:11Z</dcterms:modified>
</cp:coreProperties>
</file>