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67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>
        <p:scale>
          <a:sx n="66" d="100"/>
          <a:sy n="66" d="100"/>
        </p:scale>
        <p:origin x="-144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Sobrecarga de operadores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unário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6790997" cy="3600400"/>
          </a:xfrm>
        </p:spPr>
      </p:pic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45224"/>
            <a:ext cx="776416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5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Binário membro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8038274" cy="2592288"/>
          </a:xfrm>
        </p:spPr>
      </p:pic>
    </p:spTree>
    <p:extLst>
      <p:ext uri="{BB962C8B-B14F-4D97-AF65-F5344CB8AC3E}">
        <p14:creationId xmlns:p14="http://schemas.microsoft.com/office/powerpoint/2010/main" val="45815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Binário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038274" cy="2592288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4653136"/>
            <a:ext cx="787217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</a:t>
            </a:r>
            <a:r>
              <a:rPr lang="pt-BR" dirty="0" err="1" smtClean="0"/>
              <a:t>Array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768752" cy="5281500"/>
          </a:xfrm>
        </p:spPr>
      </p:pic>
    </p:spTree>
    <p:extLst>
      <p:ext uri="{BB962C8B-B14F-4D97-AF65-F5344CB8AC3E}">
        <p14:creationId xmlns:p14="http://schemas.microsoft.com/office/powerpoint/2010/main" val="103433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</a:t>
            </a:r>
            <a:r>
              <a:rPr lang="pt-BR" dirty="0" err="1" smtClean="0"/>
              <a:t>Array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5" b="85538"/>
          <a:stretch/>
        </p:blipFill>
        <p:spPr>
          <a:xfrm>
            <a:off x="179512" y="1412776"/>
            <a:ext cx="8364606" cy="1152128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6" r="33085" b="67126"/>
          <a:stretch/>
        </p:blipFill>
        <p:spPr>
          <a:xfrm>
            <a:off x="14649" y="2996952"/>
            <a:ext cx="877762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9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</a:t>
            </a:r>
            <a:r>
              <a:rPr lang="pt-BR" dirty="0" err="1" smtClean="0"/>
              <a:t>Array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" t="35623" r="32656" b="34972"/>
          <a:stretch/>
        </p:blipFill>
        <p:spPr>
          <a:xfrm>
            <a:off x="395536" y="1772816"/>
            <a:ext cx="7833386" cy="2880320"/>
          </a:xfrm>
        </p:spPr>
      </p:pic>
    </p:spTree>
    <p:extLst>
      <p:ext uri="{BB962C8B-B14F-4D97-AF65-F5344CB8AC3E}">
        <p14:creationId xmlns:p14="http://schemas.microsoft.com/office/powerpoint/2010/main" val="236086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</a:t>
            </a:r>
            <a:r>
              <a:rPr lang="pt-BR" dirty="0" err="1" smtClean="0"/>
              <a:t>Array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51" r="48310"/>
          <a:stretch/>
        </p:blipFill>
        <p:spPr>
          <a:xfrm>
            <a:off x="251519" y="2204864"/>
            <a:ext cx="7763943" cy="3744416"/>
          </a:xfrm>
        </p:spPr>
      </p:pic>
    </p:spTree>
    <p:extLst>
      <p:ext uri="{BB962C8B-B14F-4D97-AF65-F5344CB8AC3E}">
        <p14:creationId xmlns:p14="http://schemas.microsoft.com/office/powerpoint/2010/main" val="236086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 de Cópia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003579" cy="2952328"/>
          </a:xfrm>
        </p:spPr>
      </p:pic>
    </p:spTree>
    <p:extLst>
      <p:ext uri="{BB962C8B-B14F-4D97-AF65-F5344CB8AC3E}">
        <p14:creationId xmlns:p14="http://schemas.microsoft.com/office/powerpoint/2010/main" val="275987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4"/>
          <a:stretch/>
        </p:blipFill>
        <p:spPr>
          <a:xfrm>
            <a:off x="179512" y="1700808"/>
            <a:ext cx="8519518" cy="3744416"/>
          </a:xfrm>
        </p:spPr>
      </p:pic>
    </p:spTree>
    <p:extLst>
      <p:ext uri="{BB962C8B-B14F-4D97-AF65-F5344CB8AC3E}">
        <p14:creationId xmlns:p14="http://schemas.microsoft.com/office/powerpoint/2010/main" val="382153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==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26"/>
          <a:stretch/>
        </p:blipFill>
        <p:spPr>
          <a:xfrm>
            <a:off x="188686" y="1412776"/>
            <a:ext cx="8955314" cy="3888432"/>
          </a:xfrm>
        </p:spPr>
      </p:pic>
    </p:spTree>
    <p:extLst>
      <p:ext uri="{BB962C8B-B14F-4D97-AF65-F5344CB8AC3E}">
        <p14:creationId xmlns:p14="http://schemas.microsoft.com/office/powerpoint/2010/main" val="60385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Operadores que podem ser sobrecarregados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9" r="52199" b="-600"/>
          <a:stretch/>
        </p:blipFill>
        <p:spPr>
          <a:xfrm>
            <a:off x="755576" y="1556792"/>
            <a:ext cx="7205730" cy="4392488"/>
          </a:xfrm>
        </p:spPr>
      </p:pic>
    </p:spTree>
    <p:extLst>
      <p:ext uri="{BB962C8B-B14F-4D97-AF65-F5344CB8AC3E}">
        <p14:creationId xmlns:p14="http://schemas.microsoft.com/office/powerpoint/2010/main" val="19177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4"/>
          <a:stretch/>
        </p:blipFill>
        <p:spPr>
          <a:xfrm>
            <a:off x="179512" y="1700808"/>
            <a:ext cx="8519518" cy="3744416"/>
          </a:xfrm>
        </p:spPr>
      </p:pic>
    </p:spTree>
    <p:extLst>
      <p:ext uri="{BB962C8B-B14F-4D97-AF65-F5344CB8AC3E}">
        <p14:creationId xmlns:p14="http://schemas.microsoft.com/office/powerpoint/2010/main" val="60385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!=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830872" cy="2232248"/>
          </a:xfrm>
        </p:spPr>
      </p:pic>
    </p:spTree>
    <p:extLst>
      <p:ext uri="{BB962C8B-B14F-4D97-AF65-F5344CB8AC3E}">
        <p14:creationId xmlns:p14="http://schemas.microsoft.com/office/powerpoint/2010/main" val="374711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Operadores que podem ser sobrecarregados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9" t="16032"/>
          <a:stretch/>
        </p:blipFill>
        <p:spPr>
          <a:xfrm>
            <a:off x="539551" y="1844824"/>
            <a:ext cx="7313583" cy="4176464"/>
          </a:xfrm>
        </p:spPr>
      </p:pic>
    </p:spTree>
    <p:extLst>
      <p:ext uri="{BB962C8B-B14F-4D97-AF65-F5344CB8AC3E}">
        <p14:creationId xmlns:p14="http://schemas.microsoft.com/office/powerpoint/2010/main" val="2509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que não podem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7104787" cy="576064"/>
          </a:xfrm>
        </p:spPr>
      </p:pic>
    </p:spTree>
    <p:extLst>
      <p:ext uri="{BB962C8B-B14F-4D97-AF65-F5344CB8AC3E}">
        <p14:creationId xmlns:p14="http://schemas.microsoft.com/office/powerpoint/2010/main" val="25366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&lt;&lt; &gt;&gt;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796268" cy="2520280"/>
          </a:xfrm>
        </p:spPr>
      </p:pic>
    </p:spTree>
    <p:extLst>
      <p:ext uri="{BB962C8B-B14F-4D97-AF65-F5344CB8AC3E}">
        <p14:creationId xmlns:p14="http://schemas.microsoft.com/office/powerpoint/2010/main" val="163034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860585" cy="1656184"/>
          </a:xfrm>
        </p:spPr>
      </p:pic>
    </p:spTree>
    <p:extLst>
      <p:ext uri="{BB962C8B-B14F-4D97-AF65-F5344CB8AC3E}">
        <p14:creationId xmlns:p14="http://schemas.microsoft.com/office/powerpoint/2010/main" val="256391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&gt;&gt;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" y="1772816"/>
            <a:ext cx="8840224" cy="2880320"/>
          </a:xfrm>
        </p:spPr>
      </p:pic>
    </p:spTree>
    <p:extLst>
      <p:ext uri="{BB962C8B-B14F-4D97-AF65-F5344CB8AC3E}">
        <p14:creationId xmlns:p14="http://schemas.microsoft.com/office/powerpoint/2010/main" val="71071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&gt;&gt; &lt;&lt;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556792"/>
            <a:ext cx="8690301" cy="3528392"/>
          </a:xfrm>
        </p:spPr>
      </p:pic>
    </p:spTree>
    <p:extLst>
      <p:ext uri="{BB962C8B-B14F-4D97-AF65-F5344CB8AC3E}">
        <p14:creationId xmlns:p14="http://schemas.microsoft.com/office/powerpoint/2010/main" val="17943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8148275" cy="1440160"/>
          </a:xfrm>
        </p:spPr>
      </p:pic>
    </p:spTree>
    <p:extLst>
      <p:ext uri="{BB962C8B-B14F-4D97-AF65-F5344CB8AC3E}">
        <p14:creationId xmlns:p14="http://schemas.microsoft.com/office/powerpoint/2010/main" val="1824654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</Words>
  <Application>Microsoft Office PowerPoint</Application>
  <PresentationFormat>Apresentação na tela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Sobrecarga de operadores</vt:lpstr>
      <vt:lpstr>Operadores que podem ser sobrecarregados</vt:lpstr>
      <vt:lpstr>Operadores que podem ser sobrecarregados</vt:lpstr>
      <vt:lpstr>Operadores que não podem</vt:lpstr>
      <vt:lpstr>Sobrecarga &lt;&lt; &gt;&gt;</vt:lpstr>
      <vt:lpstr>Operator &lt;&lt;</vt:lpstr>
      <vt:lpstr>Operator &gt;&gt;</vt:lpstr>
      <vt:lpstr>Teste de &gt;&gt; &lt;&lt;</vt:lpstr>
      <vt:lpstr>Saída</vt:lpstr>
      <vt:lpstr>Operador unário</vt:lpstr>
      <vt:lpstr>Operador Binário membro</vt:lpstr>
      <vt:lpstr>Operador Binário</vt:lpstr>
      <vt:lpstr>Estudo de caso Array</vt:lpstr>
      <vt:lpstr>Estudo de caso Array</vt:lpstr>
      <vt:lpstr>Estudo de caso Array</vt:lpstr>
      <vt:lpstr>Estudo de caso Array</vt:lpstr>
      <vt:lpstr>Construtor de Cópia</vt:lpstr>
      <vt:lpstr>Operator =</vt:lpstr>
      <vt:lpstr>Operator ==</vt:lpstr>
      <vt:lpstr>Operator =</vt:lpstr>
      <vt:lpstr>Operator !=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Sobrecarga de operadores</dc:title>
  <dc:creator>ClaudomiroSales</dc:creator>
  <cp:lastModifiedBy>ClaudomiroSales</cp:lastModifiedBy>
  <cp:revision>40</cp:revision>
  <dcterms:created xsi:type="dcterms:W3CDTF">2011-09-14T17:58:05Z</dcterms:created>
  <dcterms:modified xsi:type="dcterms:W3CDTF">2011-09-20T15:25:41Z</dcterms:modified>
</cp:coreProperties>
</file>