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81" r:id="rId5"/>
    <p:sldId id="282" r:id="rId6"/>
    <p:sldId id="283" r:id="rId7"/>
    <p:sldId id="28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3" r:id="rId35"/>
    <p:sldId id="295" r:id="rId36"/>
    <p:sldId id="298" r:id="rId37"/>
    <p:sldId id="296" r:id="rId38"/>
    <p:sldId id="297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614" y="-30782"/>
            <a:ext cx="9160614" cy="688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95"/>
            <a:ext cx="9144000" cy="684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984"/>
            <a:ext cx="8932325" cy="671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" y="0"/>
            <a:ext cx="9142302" cy="687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4041" y="0"/>
            <a:ext cx="9258041" cy="696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58" y="112043"/>
            <a:ext cx="9042284" cy="674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03" y="200037"/>
            <a:ext cx="8640993" cy="64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24" y="93795"/>
            <a:ext cx="9037552" cy="67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58" y="188640"/>
            <a:ext cx="9100642" cy="682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54509" cy="694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09954" cy="631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74441" cy="696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35" y="102518"/>
            <a:ext cx="8988765" cy="67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976" y="0"/>
            <a:ext cx="9220976" cy="689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4450" cy="671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102" y="0"/>
            <a:ext cx="9276204" cy="697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694" y="548680"/>
            <a:ext cx="737461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71748"/>
            <a:ext cx="5616624" cy="551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7443"/>
            <a:ext cx="6483598" cy="632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r="31461" b="78803"/>
          <a:stretch>
            <a:fillRect/>
          </a:stretch>
        </p:blipFill>
        <p:spPr bwMode="auto">
          <a:xfrm>
            <a:off x="827584" y="1412776"/>
            <a:ext cx="7257384" cy="21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4724"/>
          <a:stretch>
            <a:fillRect/>
          </a:stretch>
        </p:blipFill>
        <p:spPr bwMode="auto">
          <a:xfrm>
            <a:off x="387064" y="1376772"/>
            <a:ext cx="836987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664" y="639328"/>
            <a:ext cx="8698671" cy="557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66900"/>
            <a:ext cx="11410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8640"/>
            <a:ext cx="5976664" cy="654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r="13253" b="83487"/>
          <a:stretch>
            <a:fillRect/>
          </a:stretch>
        </p:blipFill>
        <p:spPr bwMode="auto">
          <a:xfrm>
            <a:off x="611560" y="1556792"/>
            <a:ext cx="725840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47338" b="7527"/>
          <a:stretch>
            <a:fillRect/>
          </a:stretch>
        </p:blipFill>
        <p:spPr bwMode="auto">
          <a:xfrm>
            <a:off x="755576" y="1484783"/>
            <a:ext cx="7560840" cy="373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6438"/>
            <a:ext cx="114681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424936" cy="320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796931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96" y="620688"/>
            <a:ext cx="838500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00075"/>
            <a:ext cx="5976664" cy="490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68" y="476672"/>
            <a:ext cx="8748464" cy="459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24" y="369391"/>
            <a:ext cx="8847151" cy="611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16" y="188640"/>
            <a:ext cx="8709968" cy="61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53" y="642392"/>
            <a:ext cx="8959094" cy="55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5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199614"/>
            <a:ext cx="8856984" cy="665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Office PowerPoint</Application>
  <PresentationFormat>Apresentação na tela (4:3)</PresentationFormat>
  <Paragraphs>1</Paragraphs>
  <Slides>38</Slides>
  <Notes>0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Polimorfismo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</dc:title>
  <dc:creator>Cssj</dc:creator>
  <cp:lastModifiedBy>Cssj</cp:lastModifiedBy>
  <cp:revision>15</cp:revision>
  <dcterms:created xsi:type="dcterms:W3CDTF">2013-11-09T19:19:03Z</dcterms:created>
  <dcterms:modified xsi:type="dcterms:W3CDTF">2013-11-12T18:32:13Z</dcterms:modified>
</cp:coreProperties>
</file>