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0" r:id="rId2"/>
    <p:sldId id="281" r:id="rId3"/>
    <p:sldId id="300" r:id="rId4"/>
    <p:sldId id="287" r:id="rId5"/>
    <p:sldId id="292" r:id="rId6"/>
    <p:sldId id="297" r:id="rId7"/>
    <p:sldId id="284" r:id="rId8"/>
    <p:sldId id="289" r:id="rId9"/>
    <p:sldId id="291" r:id="rId10"/>
    <p:sldId id="293" r:id="rId11"/>
    <p:sldId id="290" r:id="rId12"/>
    <p:sldId id="298" r:id="rId13"/>
    <p:sldId id="285" r:id="rId14"/>
    <p:sldId id="294" r:id="rId15"/>
    <p:sldId id="303" r:id="rId16"/>
    <p:sldId id="296" r:id="rId17"/>
    <p:sldId id="295" r:id="rId18"/>
    <p:sldId id="304" r:id="rId19"/>
    <p:sldId id="299" r:id="rId20"/>
    <p:sldId id="282" r:id="rId21"/>
    <p:sldId id="288" r:id="rId22"/>
    <p:sldId id="305" r:id="rId23"/>
    <p:sldId id="286" r:id="rId24"/>
    <p:sldId id="302" r:id="rId25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orient="horz" pos="1979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pos="2744" userDrawn="1">
          <p15:clr>
            <a:srgbClr val="A4A3A4"/>
          </p15:clr>
        </p15:guide>
        <p15:guide id="6" pos="4694" userDrawn="1">
          <p15:clr>
            <a:srgbClr val="A4A3A4"/>
          </p15:clr>
        </p15:guide>
        <p15:guide id="7" orient="horz" pos="2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a González Mullor" initials="LGM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0E62"/>
    <a:srgbClr val="BFBFBF"/>
    <a:srgbClr val="71254B"/>
    <a:srgbClr val="759402"/>
    <a:srgbClr val="66CCFF"/>
    <a:srgbClr val="FFFFFF"/>
    <a:srgbClr val="003399"/>
    <a:srgbClr val="FF9900"/>
    <a:srgbClr val="FFFF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84" autoAdjust="0"/>
    <p:restoredTop sz="75659" autoAdjust="0"/>
  </p:normalViewPr>
  <p:slideViewPr>
    <p:cSldViewPr>
      <p:cViewPr varScale="1">
        <p:scale>
          <a:sx n="67" d="100"/>
          <a:sy n="67" d="100"/>
        </p:scale>
        <p:origin x="1349" y="62"/>
      </p:cViewPr>
      <p:guideLst>
        <p:guide orient="horz" pos="164"/>
        <p:guide pos="612"/>
        <p:guide orient="horz" pos="1979"/>
        <p:guide orient="horz" pos="4110"/>
        <p:guide pos="2744"/>
        <p:guide pos="4694"/>
        <p:guide orient="horz" pos="2296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5EA31-4CDB-4A08-A867-2A1B99780CD5}" type="datetimeFigureOut">
              <a:rPr lang="es-ES" smtClean="0"/>
              <a:t>02/02/2017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A0428-ABE5-4116-902C-89A6DF8864D3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073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02/02/2017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7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0213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121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8475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7375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8849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7407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9555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218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484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775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3047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7773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0480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819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3162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6126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43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6078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2555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757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499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252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924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946" y="-9628"/>
            <a:ext cx="1728192" cy="10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5DEA-4530-4101-B362-785BA849EADE}" type="datetimeFigureOut">
              <a:rPr lang="es-ES" smtClean="0"/>
              <a:t>02/02/2017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99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60648"/>
            <a:ext cx="6480175" cy="28797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1609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60648"/>
            <a:ext cx="6480176" cy="2881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 smtClean="0"/>
              <a:t>Queremos generar logs en diferentes puntos del ciclo de vida de una issue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704298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56" y="260350"/>
            <a:ext cx="6472768" cy="2881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 smtClean="0"/>
              <a:t>Por rendimiento, queremos </a:t>
            </a:r>
            <a:r>
              <a:rPr lang="es-ES" sz="2800" dirty="0"/>
              <a:t>evitar tener que llamar continuamente al web service de la IssueTK </a:t>
            </a:r>
            <a:r>
              <a:rPr lang="es-ES" sz="2800" dirty="0" smtClean="0"/>
              <a:t>cada vez que necesitemos información sobre el </a:t>
            </a:r>
            <a:r>
              <a:rPr lang="es-ES" sz="2800" dirty="0"/>
              <a:t>usuario en </a:t>
            </a:r>
            <a:r>
              <a:rPr lang="es-ES" sz="2800" dirty="0" smtClean="0"/>
              <a:t>curso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02056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60648"/>
            <a:ext cx="6480125" cy="28810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 smtClean="0"/>
              <a:t>Disponemos de una jerarquía de generadores de logs con implementaciones para CSV, XML, SQL,... y otros que vendrán.</a:t>
            </a:r>
          </a:p>
          <a:p>
            <a:r>
              <a:rPr lang="es-ES" sz="2800" dirty="0" smtClean="0"/>
              <a:t>Cuando se desee activar la generación de logs, la arquitectura nos proporcionará uno de estos objetos ya instanciados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3263868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62" y="260350"/>
            <a:ext cx="6448762" cy="3168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5359" y="364574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/>
              <a:t>Hemos </a:t>
            </a:r>
            <a:r>
              <a:rPr lang="es-ES" sz="2800" dirty="0" smtClean="0"/>
              <a:t>definido </a:t>
            </a:r>
            <a:r>
              <a:rPr lang="es-ES" sz="2800" dirty="0"/>
              <a:t>un visor de </a:t>
            </a:r>
            <a:r>
              <a:rPr lang="es-ES" sz="2800" dirty="0" smtClean="0"/>
              <a:t>attachments </a:t>
            </a:r>
            <a:r>
              <a:rPr lang="es-ES" sz="2800" dirty="0"/>
              <a:t>con un API homogéneo para diversos tipos de documentos como WORD, PDF, Excel… Disponemos de librerías que visualizan estos documentos, pero tienen un API incompatible entre sí y con nuestro visor</a:t>
            </a:r>
          </a:p>
        </p:txBody>
      </p:sp>
    </p:spTree>
    <p:extLst>
      <p:ext uri="{BB962C8B-B14F-4D97-AF65-F5344CB8AC3E}">
        <p14:creationId xmlns:p14="http://schemas.microsoft.com/office/powerpoint/2010/main" val="41257355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56" y="288776"/>
            <a:ext cx="6472769" cy="2852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/>
              <a:t>Asignación automática de issues a usuarios Solver según diversos criterios como: carga de trabajo, experiencia del S</a:t>
            </a:r>
            <a:r>
              <a:rPr lang="es-ES" sz="2800" dirty="0" smtClean="0"/>
              <a:t>olver</a:t>
            </a:r>
            <a:r>
              <a:rPr lang="es-ES" sz="2800" dirty="0"/>
              <a:t>, características de la issue,… </a:t>
            </a:r>
          </a:p>
        </p:txBody>
      </p:sp>
    </p:spTree>
    <p:extLst>
      <p:ext uri="{BB962C8B-B14F-4D97-AF65-F5344CB8AC3E}">
        <p14:creationId xmlns:p14="http://schemas.microsoft.com/office/powerpoint/2010/main" val="975917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90" y="260648"/>
            <a:ext cx="6451536" cy="28810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/>
              <a:t>Queremos desacoplar la más posible las capas de presentación, negocio y datos </a:t>
            </a:r>
          </a:p>
        </p:txBody>
      </p:sp>
    </p:spTree>
    <p:extLst>
      <p:ext uri="{BB962C8B-B14F-4D97-AF65-F5344CB8AC3E}">
        <p14:creationId xmlns:p14="http://schemas.microsoft.com/office/powerpoint/2010/main" val="21815101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71600" y="260648"/>
            <a:ext cx="6480126" cy="2881015"/>
            <a:chOff x="971600" y="260648"/>
            <a:chExt cx="6480126" cy="288101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90" y="260648"/>
              <a:ext cx="6451536" cy="28810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0931" y="2740918"/>
              <a:ext cx="5457825" cy="4000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600" y="2740918"/>
              <a:ext cx="5457825" cy="40005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 smtClean="0"/>
              <a:t>Queremos recorrer </a:t>
            </a:r>
            <a:r>
              <a:rPr lang="es-ES" sz="2800" dirty="0"/>
              <a:t>conjuntos de issues de forma </a:t>
            </a:r>
            <a:r>
              <a:rPr lang="es-ES" sz="2800" dirty="0" smtClean="0"/>
              <a:t>homogénea </a:t>
            </a:r>
            <a:r>
              <a:rPr lang="es-ES" sz="2800" dirty="0"/>
              <a:t>e independiente del criterio </a:t>
            </a:r>
            <a:r>
              <a:rPr lang="es-ES" sz="2800" dirty="0" smtClean="0"/>
              <a:t>que se utilice para filtrarlas, ordenarlas, priorizarlas,…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25728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60648"/>
            <a:ext cx="6480125" cy="2881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/>
              <a:t>La presentación de un attachment tendrá siempre una parte fija: </a:t>
            </a:r>
            <a:r>
              <a:rPr lang="es-ES" sz="2800" dirty="0" smtClean="0"/>
              <a:t>nombre</a:t>
            </a:r>
            <a:r>
              <a:rPr lang="es-ES" sz="2800" dirty="0"/>
              <a:t>, tipo y tamaño del documento. Según el dispositivo gráfico que se esté utilizando, se podrá </a:t>
            </a:r>
            <a:r>
              <a:rPr lang="es-ES" sz="2800" dirty="0" smtClean="0"/>
              <a:t>enriquecer esta información mostrando iconos, pre-visualizaciones,…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3141652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56" y="260648"/>
            <a:ext cx="6472769" cy="2881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/>
              <a:t>Los usuarios Leader tendrán un sencillo "dashboard" desde el cual verán en tiempo real el estado del sistema tanto </a:t>
            </a:r>
            <a:r>
              <a:rPr lang="es-ES" sz="2800" dirty="0" smtClean="0"/>
              <a:t>cuantitativamente </a:t>
            </a:r>
            <a:r>
              <a:rPr lang="es-ES" sz="2800" dirty="0"/>
              <a:t>(Ej.: número de issues pendientes) como gráficamente (</a:t>
            </a:r>
            <a:r>
              <a:rPr lang="es-ES" sz="2800" dirty="0" smtClean="0"/>
              <a:t>Ej.: </a:t>
            </a:r>
            <a:r>
              <a:rPr lang="es-ES" sz="2800" dirty="0"/>
              <a:t>histogramas, diagramas de tarta,…) </a:t>
            </a:r>
          </a:p>
        </p:txBody>
      </p:sp>
    </p:spTree>
    <p:extLst>
      <p:ext uri="{BB962C8B-B14F-4D97-AF65-F5344CB8AC3E}">
        <p14:creationId xmlns:p14="http://schemas.microsoft.com/office/powerpoint/2010/main" val="23490275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56" y="260648"/>
            <a:ext cx="6472769" cy="2881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 smtClean="0"/>
              <a:t>Cuándo un Solver reciba una nueva issue, se aplicarán sucesivamente reglas de filtrado: mover a una carpeta, marcarla de un color, enviar una respuesta automática,…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267043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60648"/>
            <a:ext cx="6480125" cy="28801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/>
              <a:t>Queremos </a:t>
            </a:r>
            <a:r>
              <a:rPr lang="es-ES" sz="2800" dirty="0" smtClean="0"/>
              <a:t>tener un único manejador </a:t>
            </a:r>
            <a:r>
              <a:rPr lang="es-ES" sz="2800" dirty="0"/>
              <a:t>de BBDD </a:t>
            </a:r>
            <a:r>
              <a:rPr lang="es-ES" sz="2800" dirty="0" smtClean="0"/>
              <a:t>en </a:t>
            </a:r>
            <a:r>
              <a:rPr lang="es-ES" sz="2800" dirty="0"/>
              <a:t>el servidor de aplicaciones </a:t>
            </a:r>
            <a:r>
              <a:rPr lang="es-ES" sz="2800" dirty="0" smtClean="0"/>
              <a:t>que de servicio a todas las peticiones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968007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60648"/>
            <a:ext cx="6480125" cy="287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/>
              <a:t>Queremos registrar </a:t>
            </a:r>
            <a:r>
              <a:rPr lang="es-ES" sz="2800" dirty="0" smtClean="0"/>
              <a:t>las </a:t>
            </a:r>
            <a:r>
              <a:rPr lang="es-ES" sz="2800" dirty="0"/>
              <a:t>operaciones que </a:t>
            </a:r>
            <a:r>
              <a:rPr lang="es-ES" sz="2800" dirty="0" smtClean="0"/>
              <a:t>va realizando </a:t>
            </a:r>
            <a:r>
              <a:rPr lang="es-ES" sz="2800" dirty="0"/>
              <a:t>un usuario para implementar posteriormente una funcionalidad de undo / </a:t>
            </a:r>
            <a:r>
              <a:rPr lang="es-ES" sz="2800" dirty="0" smtClean="0"/>
              <a:t>redo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292835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56" y="260350"/>
            <a:ext cx="6472769" cy="2881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/>
              <a:t>Queremos </a:t>
            </a:r>
            <a:r>
              <a:rPr lang="es-ES" sz="2800" dirty="0" smtClean="0"/>
              <a:t>poder añadir fácilmente nuevas reglas de negocio sobre las issues: acciones específicas en función del país al que pertenecen los usuarios implicados, obtención de métricas de resolución,…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94467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85368"/>
            <a:ext cx="6480176" cy="28562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/>
              <a:t>Queremos registrar las modificaciones que se van realizando sobre </a:t>
            </a:r>
            <a:r>
              <a:rPr lang="es-ES" sz="2800" dirty="0" smtClean="0"/>
              <a:t>los datos de una </a:t>
            </a:r>
            <a:r>
              <a:rPr lang="es-ES" sz="2800" dirty="0"/>
              <a:t>issue para poder implementar posteriormente una funcionalidad de undo/redo </a:t>
            </a:r>
          </a:p>
        </p:txBody>
      </p:sp>
    </p:spTree>
    <p:extLst>
      <p:ext uri="{BB962C8B-B14F-4D97-AF65-F5344CB8AC3E}">
        <p14:creationId xmlns:p14="http://schemas.microsoft.com/office/powerpoint/2010/main" val="14875046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60648"/>
            <a:ext cx="6480175" cy="2879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 smtClean="0"/>
              <a:t>Queremos que cuando un usuario acceda a la IssueTK, el interfaz gráfico se muestre tal y como lo dejó al última vez: posición de las ventanas, scroll,…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355629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56" y="260648"/>
            <a:ext cx="6472768" cy="2881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364574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 smtClean="0"/>
              <a:t>Los Solver podrán definir sencillas reglas sobre las issues que les llegan para: moverlas a carpetas determinadas, enviar respuestas automáticas,…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187769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00190" y="260648"/>
            <a:ext cx="6451536" cy="2881015"/>
            <a:chOff x="1000190" y="260648"/>
            <a:chExt cx="6451536" cy="288101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90" y="260648"/>
              <a:ext cx="6451536" cy="28810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1142" y="2718918"/>
              <a:ext cx="5457825" cy="4000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608" y="2708920"/>
              <a:ext cx="5457825" cy="40005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/>
              <a:t>Los usuarios podrán optar entre varias configuraciones predefinidas para utilizar la aplicación: l</a:t>
            </a:r>
            <a:r>
              <a:rPr lang="es-ES" sz="2800" dirty="0" smtClean="0"/>
              <a:t>ayouts</a:t>
            </a:r>
            <a:r>
              <a:rPr lang="es-ES" sz="2800" dirty="0"/>
              <a:t>, combinaciones de colores, resolución gráfica, posición de la barra de comandos,… </a:t>
            </a:r>
          </a:p>
        </p:txBody>
      </p:sp>
    </p:spTree>
    <p:extLst>
      <p:ext uri="{BB962C8B-B14F-4D97-AF65-F5344CB8AC3E}">
        <p14:creationId xmlns:p14="http://schemas.microsoft.com/office/powerpoint/2010/main" val="9427069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62" y="260648"/>
            <a:ext cx="6448763" cy="2881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 smtClean="0"/>
              <a:t>En el archivo de configuración de la IssueTK se indicará con una cadena de texto simple </a:t>
            </a:r>
            <a:r>
              <a:rPr lang="es-ES" sz="2800" dirty="0"/>
              <a:t>e</a:t>
            </a:r>
            <a:r>
              <a:rPr lang="es-ES" sz="2800" dirty="0" smtClean="0"/>
              <a:t>l gestor </a:t>
            </a:r>
            <a:r>
              <a:rPr lang="es-ES" sz="2800" dirty="0"/>
              <a:t>de </a:t>
            </a:r>
            <a:r>
              <a:rPr lang="es-ES" sz="2800" dirty="0" smtClean="0"/>
              <a:t>BBDD que se va a utilizar: </a:t>
            </a:r>
            <a:r>
              <a:rPr lang="es-ES" sz="2800" dirty="0"/>
              <a:t>Oracle, DB2, MySQL, XML,… </a:t>
            </a:r>
          </a:p>
        </p:txBody>
      </p:sp>
    </p:spTree>
    <p:extLst>
      <p:ext uri="{BB962C8B-B14F-4D97-AF65-F5344CB8AC3E}">
        <p14:creationId xmlns:p14="http://schemas.microsoft.com/office/powerpoint/2010/main" val="23452789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90" y="260648"/>
            <a:ext cx="6451536" cy="28810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 smtClean="0"/>
              <a:t>Como alternativa a la creación de issues desde cero, los usuarios dispondrán de un catálogo con las issues más frecuentes ya creadas para crear una nueva issue a partir de ellas.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367984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90" y="260648"/>
            <a:ext cx="6451536" cy="2881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8760" y="364574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/>
              <a:t>En la capa de presentación vamos a utilizar siempre los mismos tipos de controles gráficos (Text, Button, DropBox,….) aunque su aspecto gráfico variará en función del dispositivo </a:t>
            </a:r>
            <a:r>
              <a:rPr lang="es-ES" sz="2800" dirty="0" smtClean="0"/>
              <a:t>desde </a:t>
            </a:r>
            <a:r>
              <a:rPr lang="es-ES" sz="2800" dirty="0"/>
              <a:t>el que se acceda (PC, celular, tablet</a:t>
            </a:r>
            <a:r>
              <a:rPr lang="es-ES" sz="2800" dirty="0" smtClean="0"/>
              <a:t>,…).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959323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260648"/>
            <a:ext cx="6480124" cy="2880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 smtClean="0"/>
              <a:t>Para cada </a:t>
            </a:r>
            <a:r>
              <a:rPr lang="es-ES" sz="2800" dirty="0"/>
              <a:t>usuario de la </a:t>
            </a:r>
            <a:r>
              <a:rPr lang="es-ES" sz="2800" dirty="0" smtClean="0"/>
              <a:t>IssueTK queremos saber quién es su responsable y que otros usuarios están a su cargo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487831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29" y="260648"/>
            <a:ext cx="6469995" cy="2881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/>
              <a:t>Web service que tenemos que generar para la </a:t>
            </a:r>
            <a:r>
              <a:rPr lang="es-ES" sz="2800" dirty="0" smtClean="0"/>
              <a:t>ReporTK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442011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60648"/>
            <a:ext cx="6480174" cy="2881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549" y="3645023"/>
            <a:ext cx="6480175" cy="2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sz="2800" dirty="0" smtClean="0"/>
              <a:t>Al visualizar una issue se muestra el nombre del Solver asociado. Queremos </a:t>
            </a:r>
            <a:r>
              <a:rPr lang="es-ES" sz="2800" dirty="0"/>
              <a:t>tener </a:t>
            </a:r>
            <a:r>
              <a:rPr lang="es-ES" sz="2800" dirty="0" smtClean="0"/>
              <a:t>esta información en una </a:t>
            </a:r>
            <a:r>
              <a:rPr lang="es-ES" sz="2800" dirty="0"/>
              <a:t>"caché" </a:t>
            </a:r>
            <a:r>
              <a:rPr lang="es-ES" sz="2800" dirty="0" smtClean="0"/>
              <a:t>para evitar tener que invocar al web-service de la UserTK cada vez que se necesite.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87065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38782</TotalTime>
  <Words>662</Words>
  <Application>Microsoft Office PowerPoint</Application>
  <PresentationFormat>On-screen Show (4:3)</PresentationFormat>
  <Paragraphs>48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Francisco Javier Camarero Moles</cp:lastModifiedBy>
  <cp:revision>1943</cp:revision>
  <cp:lastPrinted>2017-02-02T06:38:03Z</cp:lastPrinted>
  <dcterms:created xsi:type="dcterms:W3CDTF">2011-04-27T16:47:02Z</dcterms:created>
  <dcterms:modified xsi:type="dcterms:W3CDTF">2017-02-02T07:13:15Z</dcterms:modified>
</cp:coreProperties>
</file>