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BD3"/>
    <a:srgbClr val="FE5CD0"/>
    <a:srgbClr val="FF0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7173 24575,'94'1'0,"133"-3"0,-180-2 0,0-1 0,80-19 0,-76 10 0,-1-2 0,-1-2 0,73-38 0,-98 43 0,0-2 0,-1-1 0,-1-1 0,0-1 0,-1 0 0,-1-2 0,-1 0 0,23-33 0,269-432 0,-63 3 0,-222 418 0,28-99 0,-9 22 0,27-57 0,163-527 0,-75-79 0,-81 380 0,80-395 0,-57 437 0,26 8 0,-103 311 0,56-103 0,50-53 0,-89 158 0,1 1 0,66-67 0,116-98 0,-82 86 0,181-165 0,-79 133 0,-183 131 0,-16 12 0,0 3 0,1 1 0,1 2 0,2 3 0,0 2 0,55-12 0,-25 13 0,0 4 0,0 3 0,104 2 0,-179 7 0,27 0 0,51 6 0,-71-4 0,-1 1 0,1 0 0,-1 0 0,0 1 0,0 1 0,0 0 0,18 11 0,-12-3 0,0-1 0,-1 2 0,0 1 0,-1 0 0,-1 0 0,-1 1 0,18 28 0,-28-40 0,9 15 0,2 0 0,0-1 0,1-1 0,18 16 0,-25-25 0,6 3 0,-1 1 0,-1 0 0,1 1 0,-2 0 0,14 21 0,16 42 0,7 12 0,-31-62-455,-1 0 0,20 47 0,-29-54-6371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0 370 24575,'255'0'0,"-250"0"0,0-1 0,0 1 0,0-1 0,0-1 0,0 1 0,0-1 0,-1 0 0,1 0 0,0 0 0,-1 0 0,1-1 0,-1 0 0,0 0 0,0 0 0,0 0 0,0-1 0,-1 0 0,1 0 0,-1 0 0,0 0 0,3-4 0,1-4 0,-1 0 0,0 0 0,0 0 0,-1-1 0,-1 0 0,0 0 0,2-14 0,-3 8 0,2 0 0,0 0 0,1 1 0,1-1 0,1 1 0,19-33 0,-17 33-1365,-2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1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12925 24575,'15'-1'0,"1"0"0,-1-1 0,0-1 0,23-7 0,9-2 0,175-34 0,402-97 0,-318 51 0,-246 74 0,-2-3 0,0-3 0,-2-2 0,-1-2 0,-1-3 0,-1-2 0,-3-2 0,80-72 0,-34 16 0,-5-4 0,-4-4 0,78-114 0,-51 43-300,-6-4-1,104-233 0,-119 194 301,103-348 0,1-242 0,-146 521 0,-12-1 0,4-346 0,-88-946 0,-17 782 0,13 154 0,27 395 0,-17-244 0,28-1 0,81-298-553,84 14-473,38 110 682,41 20 372,-7 110-316,-209 497 591,2 1 0,1 1 0,2 1 0,1 0 0,2 2 0,1 1 0,2 1 0,0 1 0,45-33 0,-26 28-295,2 3 1,1 1 0,1 3-1,1 2 1,1 2-1,59-15 1,-8 10-10,1 5-1,138-13 0,-185 30 2,1 2 0,0 2 0,0 3 0,100 16 0,-124-11 0,-2 2 0,1 1 0,-1 1 0,-1 2 0,0 1 0,-1 2 0,0 1 0,-1 1 0,34 28 0,-29-18 0,-3 1 0,0 1 0,-2 1 0,-1 2 0,-1 1 0,-3 2 0,23 39 0,29 68 0,-6 3 0,89 271 0,-154-399-341,-2 0 0,0 0-1,2 26 1,-5-22-6485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2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1 312 24575,'6'0'0,"0"1"0,-1 0 0,1 1 0,0-1 0,0 1 0,-1 0 0,1 1 0,-1-1 0,0 1 0,8 5 0,-5-3 0,0-1 0,0 1 0,15 4 0,2-3 0,-1-2 0,26 2 0,29 5 0,-70-8 0,1-2 0,-1 1 0,0-1 0,0 0 0,0-1 0,16-2 0,-21 2 0,0-1 0,0 0 0,-1-1 0,1 1 0,0-1 0,-1 1 0,0-1 0,1 0 0,-1-1 0,0 1 0,0 0 0,0-1 0,0 0 0,0 1 0,-1-1 0,1 0 0,-1-1 0,3-3 0,8-17 0,-2 0 0,0-1 0,-1 0 0,-1-1 0,5-27 0,-11 43 15,1 1 0,0 1 0,1-1 0,-1 1-1,2-1 1,-1 1 0,1 1 0,14-15 0,-12 13-315,1 0 0,-2-1 0,1 0 1,8-16-1,-9 9-6526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E8DF-F104-1D97-9D70-EE786F6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685FEB-B62F-61CB-D473-E6C4149A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7277-86CA-D230-C6CD-36949E2F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5B10-F23B-E2C6-7931-E3A6FA7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4C55-0F0A-693C-D32D-9139119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557E6-9134-0231-6B55-CBA8778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5ADE2-420D-5645-9219-F1CC30B6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6E420-6518-7FC5-778F-BEDC552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F554-5AA5-112E-A4A3-91ECAD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F0C12-4AB2-7AB0-F3D4-F3F25B8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F7C31-5597-9F67-9716-3D7A1250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5CF3C-F4C5-E648-4C26-F57C00C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468F5-EB12-0AF0-2CDD-C825E85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8BEE4-1505-79FE-0EDC-F14B71E6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CBD4-2E87-A1A6-6F9A-477D2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32-164E-17EE-1D24-316D818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769D-26B3-79BD-9675-BBE8BAE4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0DCB3-90E9-0CF0-230E-565B8677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3CDD-EB11-B0F1-9F6D-D4329F5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64EA0-C065-8A16-2222-CAE2EFD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E6AF-478C-6813-AE4C-C0A3F3D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D73D4-0246-6FC8-E50A-747D805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FD02F-3454-6D4A-A22B-26B360F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5CC31-412D-8BC9-1E51-F985E2C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D3B13-E0CF-5F30-139F-B0423C1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1513-BEE2-EC02-6D83-AC59F7A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DCA2-A629-F39C-F659-5DA33699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DBF10-E191-750E-10E4-27B8047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2CBA4-53E4-D115-18BE-7B3D29E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524F-D1E8-EFFD-B269-2A8681A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3B1F3-E26D-1D90-5D9C-F291C81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14A7C-B170-BFA7-D70C-5E48705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6029-1A65-9790-44D0-2949A57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4FCA4-63FB-33D1-0994-EB59AB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DB43F-6832-D378-70F1-F070C559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250E-D5B4-955B-9EE2-3CB01209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38D3D-8022-FD80-7EE7-D48B3D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4E7B90-3937-ACAD-C050-B8420D6C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6CF63A-2862-F5BA-2D55-F702BA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E61F-A698-E239-092C-2D61530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0E87F4-C3C3-C9D7-E159-EA89F95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9A9394-923B-3A56-3970-2EDC2DA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18030-1DB7-73FC-5EF4-EF16890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C2227-AEAE-E78F-71F7-B7FD5D3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70FCD-2B43-42DD-0CAC-011C1F1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F2454-3DD9-6AD3-3DE9-D2F93E3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68AB-5BBF-CA9F-1E6A-B1781CC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951B2-F696-75F7-B4F5-CB703B5D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1F188-B1CD-D2A7-5A36-F49C49A0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586E8-37E6-66CD-C40D-999E86D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847D1-A550-1E14-E2D7-E5C0943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AD8-FC24-63C2-161D-BC8D2F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2356-03D9-B344-5974-92C1665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A40DE-1665-A838-0F18-A6D8E918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48233-667F-4D23-BC7E-F1C2B666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79684-AF16-754B-FDF2-E7A7F1E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1799C-9984-0A16-D3B3-834B20F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77B07-CF2F-89F8-6601-79295C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B8023-D0AB-AAF2-D297-BF22F60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CB6B6-0CD3-B30B-65FD-7BC8A51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A426-A22D-B071-DE8C-11D10B08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1F20-9FDF-451D-AB07-A46B466B2A58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9108A-7805-47B2-9396-375BEED9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5C2B-C2F2-AC5D-ED86-E1E0074A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B0BC-1C2F-3B39-AD41-E0B6ABBB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43AE80-CF3E-EDC8-1A5A-3424120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mammifère, texte, cochon&#10;&#10;Description générée automatiquement">
            <a:extLst>
              <a:ext uri="{FF2B5EF4-FFF2-40B4-BE49-F238E27FC236}">
                <a16:creationId xmlns:a16="http://schemas.microsoft.com/office/drawing/2014/main" id="{4482E1C9-9544-CC92-633A-C85880CA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257368"/>
            <a:ext cx="8365138" cy="38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F331-9367-7CBF-9A1E-2FD7397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DONNEES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22B49C-FADF-390A-94EE-5ADA3ADBAD7D}"/>
              </a:ext>
            </a:extLst>
          </p:cNvPr>
          <p:cNvSpPr/>
          <p:nvPr/>
        </p:nvSpPr>
        <p:spPr>
          <a:xfrm>
            <a:off x="838199" y="2547257"/>
            <a:ext cx="10515599" cy="354563"/>
          </a:xfrm>
          <a:prstGeom prst="roundRect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9BDE1C-A2B2-A725-2165-E9A329C4707E}"/>
              </a:ext>
            </a:extLst>
          </p:cNvPr>
          <p:cNvSpPr/>
          <p:nvPr/>
        </p:nvSpPr>
        <p:spPr>
          <a:xfrm>
            <a:off x="838198" y="3700071"/>
            <a:ext cx="10515599" cy="354563"/>
          </a:xfrm>
          <a:prstGeom prst="roundRect">
            <a:avLst/>
          </a:prstGeom>
          <a:solidFill>
            <a:srgbClr val="FE5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59B493-DD3B-BF69-61D1-15B35E444324}"/>
              </a:ext>
            </a:extLst>
          </p:cNvPr>
          <p:cNvSpPr/>
          <p:nvPr/>
        </p:nvSpPr>
        <p:spPr>
          <a:xfrm>
            <a:off x="838197" y="5231691"/>
            <a:ext cx="10515599" cy="354563"/>
          </a:xfrm>
          <a:prstGeom prst="roundRect">
            <a:avLst/>
          </a:prstGeom>
          <a:solidFill>
            <a:srgbClr val="DF7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F2BE5-47BC-0271-5BA6-45CB28AD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3 (+1) bases de données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Gestion des animaux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bdd_ede</a:t>
            </a:r>
            <a:r>
              <a:rPr lang="fr-FR" dirty="0"/>
              <a:t> : 3 tables (animaux, </a:t>
            </a:r>
            <a:r>
              <a:rPr lang="fr-FR" dirty="0" err="1"/>
              <a:t>elevages</a:t>
            </a:r>
            <a:r>
              <a:rPr lang="fr-FR" dirty="0"/>
              <a:t>, race)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Gestion des ID/</a:t>
            </a:r>
            <a:r>
              <a:rPr lang="fr-FR" b="1" dirty="0" err="1"/>
              <a:t>mdp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bdd_elevages</a:t>
            </a: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bdd_veterinaires</a:t>
            </a:r>
            <a:endParaRPr lang="fr-FR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Gestion des soins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	* </a:t>
            </a:r>
            <a:r>
              <a:rPr lang="fr-FR" dirty="0" err="1"/>
              <a:t>bdd_soins</a:t>
            </a:r>
            <a:r>
              <a:rPr lang="fr-FR" dirty="0"/>
              <a:t> (secondaire)</a:t>
            </a:r>
          </a:p>
        </p:txBody>
      </p:sp>
    </p:spTree>
    <p:extLst>
      <p:ext uri="{BB962C8B-B14F-4D97-AF65-F5344CB8AC3E}">
        <p14:creationId xmlns:p14="http://schemas.microsoft.com/office/powerpoint/2010/main" val="7749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23CC-4696-3D57-8413-CDADD7C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bdd_ede</a:t>
            </a:r>
            <a:r>
              <a:rPr lang="fr-FR" dirty="0"/>
              <a:t> : gestion des animaux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DF5ED-633A-EC5D-57C0-E985A3DC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2B898-056C-13B4-D9AF-0DB2CAE4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3" y="1405406"/>
            <a:ext cx="10390373" cy="5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7D6F1-AA78-26D7-C62F-C1DFC1BE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bdd_elevages</a:t>
            </a:r>
            <a:r>
              <a:rPr lang="fr-FR" dirty="0"/>
              <a:t> : gestion id/</a:t>
            </a:r>
            <a:r>
              <a:rPr lang="fr-FR" dirty="0" err="1"/>
              <a:t>mdp</a:t>
            </a:r>
            <a:r>
              <a:rPr lang="fr-FR" dirty="0"/>
              <a:t> des éleveurs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21609-7C59-0372-EF6C-291B3494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6F842-1D0A-6497-DF51-FB5D886D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2" y="1825625"/>
            <a:ext cx="6733396" cy="3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9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751-0F89-EA39-7557-47287EC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IDENTITE VISUELLE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EA3D2-5641-35AC-526D-0417BAB7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" t="1505" r="-1" b="-1"/>
          <a:stretch/>
        </p:blipFill>
        <p:spPr>
          <a:xfrm>
            <a:off x="1183005" y="1941746"/>
            <a:ext cx="2536825" cy="4551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CB309-6F8D-4651-24F3-1F1E07B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937443"/>
            <a:ext cx="2705100" cy="45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605028-1B9F-450D-1290-6C62EED5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7" y="1937443"/>
            <a:ext cx="2400508" cy="452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C2187D1-DB34-9435-D72F-12F8463CF791}"/>
              </a:ext>
            </a:extLst>
          </p:cNvPr>
          <p:cNvGrpSpPr/>
          <p:nvPr/>
        </p:nvGrpSpPr>
        <p:grpSpPr>
          <a:xfrm>
            <a:off x="2844520" y="1502200"/>
            <a:ext cx="2081880" cy="2582640"/>
            <a:chOff x="2844520" y="1502200"/>
            <a:chExt cx="2081880" cy="25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14:cNvPr>
                <p14:cNvContentPartPr/>
                <p14:nvPr/>
              </p14:nvContentPartPr>
              <p14:xfrm>
                <a:off x="2844520" y="1502200"/>
                <a:ext cx="2021760" cy="258264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0200" y="1497880"/>
                  <a:ext cx="2030400" cy="25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14:cNvPr>
                <p14:cNvContentPartPr/>
                <p14:nvPr/>
              </p14:nvContentPartPr>
              <p14:xfrm>
                <a:off x="4755040" y="1604080"/>
                <a:ext cx="171360" cy="1335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60" y="1599760"/>
                  <a:ext cx="180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14:cNvPr>
              <p14:cNvContentPartPr/>
              <p14:nvPr/>
            </p14:nvContentPartPr>
            <p14:xfrm>
              <a:off x="6522640" y="1453240"/>
              <a:ext cx="2338920" cy="465300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320" y="1448920"/>
                <a:ext cx="234756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14:cNvPr>
              <p14:cNvContentPartPr/>
              <p14:nvPr/>
            </p14:nvContentPartPr>
            <p14:xfrm>
              <a:off x="8747440" y="1757080"/>
              <a:ext cx="222480" cy="14220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3120" y="1752760"/>
                <a:ext cx="231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7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8F0B8-16EC-2E92-8D6E-499F40E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L’APPLICATION</a:t>
            </a:r>
          </a:p>
        </p:txBody>
      </p:sp>
      <p:pic>
        <p:nvPicPr>
          <p:cNvPr id="5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63F530A9-41E9-9DC1-6CEB-04F7A693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>
          <a:xfrm rot="16200000">
            <a:off x="3408293" y="-403283"/>
            <a:ext cx="5375413" cy="8921908"/>
          </a:xfrm>
        </p:spPr>
      </p:pic>
    </p:spTree>
    <p:extLst>
      <p:ext uri="{BB962C8B-B14F-4D97-AF65-F5344CB8AC3E}">
        <p14:creationId xmlns:p14="http://schemas.microsoft.com/office/powerpoint/2010/main" val="40964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6D20FD5-D7DA-8EB8-34C9-0AF972C6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6" y="206237"/>
            <a:ext cx="4574495" cy="6445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53AD09-0844-F229-17D4-C9CC810D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899038"/>
            <a:ext cx="5148533" cy="50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BASES DE DONNEES :</vt:lpstr>
      <vt:lpstr>bdd_ede : gestion des animaux</vt:lpstr>
      <vt:lpstr>bdd_elevages : gestion id/mdp des éleveurs</vt:lpstr>
      <vt:lpstr>IDENTITE VISUELLE :</vt:lpstr>
      <vt:lpstr>FONCTIONS DE L’APPLICATION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L'HOSTIS (M1_BREST)</dc:creator>
  <cp:lastModifiedBy>Anaïs L'HOSTIS (M1_BREST)</cp:lastModifiedBy>
  <cp:revision>1</cp:revision>
  <dcterms:created xsi:type="dcterms:W3CDTF">2024-01-29T10:28:39Z</dcterms:created>
  <dcterms:modified xsi:type="dcterms:W3CDTF">2024-01-29T10:50:49Z</dcterms:modified>
</cp:coreProperties>
</file>