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6" r:id="rId2"/>
    <p:sldMasterId id="2147483698" r:id="rId3"/>
  </p:sldMasterIdLst>
  <p:handoutMasterIdLst>
    <p:handoutMasterId r:id="rId11"/>
  </p:handoutMasterIdLst>
  <p:sldIdLst>
    <p:sldId id="273" r:id="rId4"/>
    <p:sldId id="267" r:id="rId5"/>
    <p:sldId id="275" r:id="rId6"/>
    <p:sldId id="271" r:id="rId7"/>
    <p:sldId id="272" r:id="rId8"/>
    <p:sldId id="276" r:id="rId9"/>
    <p:sldId id="27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38"/>
    <p:restoredTop sz="94841"/>
  </p:normalViewPr>
  <p:slideViewPr>
    <p:cSldViewPr snapToGrid="0" snapToObjects="1">
      <p:cViewPr varScale="1">
        <p:scale>
          <a:sx n="103" d="100"/>
          <a:sy n="103" d="100"/>
        </p:scale>
        <p:origin x="14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6" d="100"/>
          <a:sy n="126" d="100"/>
        </p:scale>
        <p:origin x="46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B30043-5B8D-B449-93F4-CB5A12D32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FFD95-2867-C248-90F4-6251F87D7F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10B1B-2D81-904D-8934-4F162BEEC15F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19D1E-2D38-FD49-9E22-AD10E1E72F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64F7D-C676-0749-8EAE-13AF6E9E7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EFAFA-D89E-C049-97D1-3FF1E893F0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160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,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3D4DB-0D5F-6A4D-8C45-64897E994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105"/>
          <a:stretch/>
        </p:blipFill>
        <p:spPr>
          <a:xfrm>
            <a:off x="3957298" y="0"/>
            <a:ext cx="8234702" cy="395672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10042B8-5A5D-E141-8C87-063841FC10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7621" y="2493350"/>
            <a:ext cx="6284700" cy="5539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defRPr lang="de-DE" sz="3000" b="1" kern="1200" dirty="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 defTabSz="914400" rtl="0" eaLnBrk="1" latinLnBrk="0" hangingPunct="1"/>
            <a:r>
              <a:rPr lang="en-US" dirty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83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FFBE-EE8B-A048-AC50-92B4D4BB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8B188-86D1-4748-973C-1842C592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30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FFBE-EE8B-A048-AC50-92B4D4BB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8B188-86D1-4748-973C-1842C592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832A61-24DA-E54F-99A4-9D43D4B9E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99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B8B37-8CAA-DA43-9495-BD4809AD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1F9DB3-F540-7B47-BBAC-C4D97090545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23513"/>
            <a:ext cx="10515600" cy="529389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Add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pictogram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821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2E33-4A5E-5542-B6C5-C5518A31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4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08CFD-D674-9A4B-899C-42200549427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Add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pictogram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CBAFC-7C0A-454E-AF98-E0338ADDB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EDE72-BC66-314C-9C94-AA384097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792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97762C-04D9-8744-AA0F-7ECEC47DD2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3719" y="1840932"/>
            <a:ext cx="3484562" cy="4143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B603DA8-59AE-394F-A674-747C34C44C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53719" y="2541254"/>
            <a:ext cx="3484562" cy="132856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Contact information:</a:t>
            </a:r>
            <a:br>
              <a:rPr lang="en-US" dirty="0"/>
            </a:br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Address</a:t>
            </a:r>
            <a:br>
              <a:rPr lang="en-US" dirty="0"/>
            </a:br>
            <a:r>
              <a:rPr lang="en-US" dirty="0"/>
              <a:t>Phone Number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6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F763-877D-D643-B9BA-F10D3A85993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7621" y="2502975"/>
            <a:ext cx="5206589" cy="492443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defRPr lang="de-DE" sz="2600" b="1" kern="1200" dirty="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 defTabSz="914400" rtl="0" eaLnBrk="1" latinLnBrk="0" hangingPunct="1"/>
            <a:r>
              <a:rPr lang="en-US" dirty="0"/>
              <a:t>Divider page title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87964-6032-6047-A93B-2DE7AA7B0E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361248" y="2027248"/>
            <a:ext cx="6221331" cy="344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9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44268A7-82DF-F246-9500-D5E7D0677B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54338"/>
          <a:stretch/>
        </p:blipFill>
        <p:spPr>
          <a:xfrm flipH="1">
            <a:off x="-2409" y="1289783"/>
            <a:ext cx="12194407" cy="5568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BF763-877D-D643-B9BA-F10D3A85993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7621" y="3128618"/>
            <a:ext cx="5206589" cy="492443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defRPr lang="de-DE" sz="2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 defTabSz="914400" rtl="0" eaLnBrk="1" latinLnBrk="0" hangingPunct="1"/>
            <a:r>
              <a:rPr lang="en-US" dirty="0"/>
              <a:t>Divider page title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36DA2-A5BE-4742-B773-B54BAEE82E0D}"/>
              </a:ext>
            </a:extLst>
          </p:cNvPr>
          <p:cNvSpPr txBox="1"/>
          <p:nvPr userDrawn="1"/>
        </p:nvSpPr>
        <p:spPr>
          <a:xfrm>
            <a:off x="847621" y="6408727"/>
            <a:ext cx="19639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2018 The Kyma </a:t>
            </a:r>
            <a:r>
              <a:rPr lang="de-DE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  <a:r>
              <a:rPr lang="de-DE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647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D8AC-1F16-2848-9DDD-D6AC77EF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Clr>
                <a:srgbClr val="0000EE"/>
              </a:buClr>
              <a:buFont typeface="Arial" panose="020B0604020202020204" pitchFamily="34" charset="0"/>
              <a:buChar char="•"/>
              <a:defRPr sz="20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100000"/>
              </a:lnSpc>
              <a:buClr>
                <a:srgbClr val="0000EE"/>
              </a:buClr>
              <a:buFont typeface="Arial" panose="020B0604020202020204" pitchFamily="34" charset="0"/>
              <a:buChar char="•"/>
              <a:defRPr sz="18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>
              <a:lnSpc>
                <a:spcPct val="100000"/>
              </a:lnSpc>
              <a:buClr>
                <a:srgbClr val="0000EE"/>
              </a:buClr>
              <a:buFont typeface="Arial" panose="020B0604020202020204" pitchFamily="34" charset="0"/>
              <a:buChar char="•"/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00000"/>
              </a:lnSpc>
              <a:buClr>
                <a:srgbClr val="0000EE"/>
              </a:buClr>
              <a:buFont typeface="Arial" panose="020B0604020202020204" pitchFamily="34" charset="0"/>
              <a:buChar char="•"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00250" indent="-171450">
              <a:lnSpc>
                <a:spcPct val="100000"/>
              </a:lnSpc>
              <a:buClr>
                <a:srgbClr val="0000EE"/>
              </a:buClr>
              <a:buFont typeface="Arial" panose="020B0604020202020204" pitchFamily="34" charset="0"/>
              <a:buChar char="•"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700994-56BF-B545-A219-7ED677BA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670D414-A4F6-AF43-B7E9-A5F72C4C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66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28E6-A5E3-D248-A20F-8C663874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69D43-946E-9447-A22D-1AE6B9D2E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0000EE"/>
              </a:buClr>
              <a:defRPr sz="20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0000EE"/>
              </a:buClr>
              <a:defRPr sz="18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buClr>
                <a:srgbClr val="0000EE"/>
              </a:buClr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buClr>
                <a:srgbClr val="0000EE"/>
              </a:buClr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buClr>
                <a:srgbClr val="0000EE"/>
              </a:buClr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2D5E7-90DB-F042-B58C-7018D95E2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0000EE"/>
              </a:buClr>
              <a:defRPr sz="20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0000EE"/>
              </a:buClr>
              <a:defRPr sz="18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buClr>
                <a:srgbClr val="0000EE"/>
              </a:buClr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buClr>
                <a:srgbClr val="0000EE"/>
              </a:buClr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buClr>
                <a:srgbClr val="0000EE"/>
              </a:buClr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166FB-CABB-2A41-9DAC-5F85CB5D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24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69D2-4C85-8D4F-8458-317E9FDE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A860C-7E01-8347-B746-AEC6D27B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1A01D-923C-554C-B68E-7654B25F0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0000EE"/>
              </a:buClr>
              <a:defRPr sz="20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0000EE"/>
              </a:buClr>
              <a:defRPr sz="18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buClr>
                <a:srgbClr val="0000EE"/>
              </a:buClr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buClr>
                <a:srgbClr val="0000EE"/>
              </a:buClr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buClr>
                <a:srgbClr val="0000EE"/>
              </a:buClr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080A8-A74C-4F47-9242-01583512A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D682E-C503-7C4A-A135-0F2D45379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0000EE"/>
              </a:buClr>
              <a:defRPr lang="en-US" sz="2000" kern="1200" dirty="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Clr>
                <a:srgbClr val="0000EE"/>
              </a:buClr>
              <a:defRPr lang="en-US" sz="1800" kern="1200" dirty="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EE"/>
              </a:buClr>
              <a:defRPr lang="en-US" sz="1600" kern="1200" dirty="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>
              <a:lnSpc>
                <a:spcPct val="100000"/>
              </a:lnSpc>
              <a:buClr>
                <a:srgbClr val="0000EE"/>
              </a:buClr>
              <a:defRPr lang="en-US" sz="1400" kern="1200" dirty="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>
              <a:lnSpc>
                <a:spcPct val="100000"/>
              </a:lnSpc>
              <a:buClr>
                <a:srgbClr val="0000EE"/>
              </a:buClr>
              <a:defRPr lang="de-DE" sz="1200" kern="1200" dirty="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971B093-83E3-0840-98D9-13400655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06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69D2-4C85-8D4F-8458-317E9FDE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A860C-7E01-8347-B746-AEC6D27B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1A01D-923C-554C-B68E-7654B25F0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971B093-83E3-0840-98D9-13400655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AC38ADD-C56B-8A4F-8545-54893A36F9D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074228" y="1681163"/>
            <a:ext cx="5281159" cy="45085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Add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pictogram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1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69D2-4C85-8D4F-8458-317E9FDE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A860C-7E01-8347-B746-AEC6D27B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6013" y="1681163"/>
            <a:ext cx="5157787" cy="82391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2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1A01D-923C-554C-B68E-7654B25F0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6013" y="2505075"/>
            <a:ext cx="5157787" cy="3684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971B093-83E3-0840-98D9-13400655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AC38ADD-C56B-8A4F-8545-54893A36F9D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4665" y="1681163"/>
            <a:ext cx="5281159" cy="45085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Add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pictogram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222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69D2-4C85-8D4F-8458-317E9FDE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2253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A860C-7E01-8347-B746-AEC6D27B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5354" y="3270269"/>
            <a:ext cx="3025205" cy="42454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1A01D-923C-554C-B68E-7654B25F0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5354" y="3928998"/>
            <a:ext cx="3025205" cy="184616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Clr>
                <a:srgbClr val="0000EE"/>
              </a:buClr>
              <a:buFont typeface="Arial" panose="020B0604020202020204" pitchFamily="34" charset="0"/>
              <a:buChar char="•"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971B093-83E3-0840-98D9-13400655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AC38ADD-C56B-8A4F-8545-54893A36F9D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105355" y="1334654"/>
            <a:ext cx="3025205" cy="184580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Add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pictogram</a:t>
            </a:r>
            <a:endParaRPr lang="de-DE" dirty="0"/>
          </a:p>
          <a:p>
            <a:endParaRPr lang="de-DE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696FD38-F5A9-8C46-8331-EC68ABFBE931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485171" y="1334654"/>
            <a:ext cx="3025205" cy="184580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Add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pictogram</a:t>
            </a:r>
            <a:endParaRPr lang="de-DE" dirty="0"/>
          </a:p>
          <a:p>
            <a:endParaRPr lang="de-DE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E4D093-39B7-2447-8CEF-50FF56571B9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857390" y="1334654"/>
            <a:ext cx="3025205" cy="18458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Add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pictogram</a:t>
            </a:r>
            <a:endParaRPr lang="de-DE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F9847F3-1DBC-7146-8E82-D2A5E8394A1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485171" y="3270269"/>
            <a:ext cx="3025205" cy="42454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D1F16FF-C6AB-674B-BCAA-C84F1478663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7873150" y="3270269"/>
            <a:ext cx="3025205" cy="424543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5D9F8E2-3B50-9146-819A-3F41FD9DC2B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485171" y="3928998"/>
            <a:ext cx="3025205" cy="184616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Clr>
                <a:srgbClr val="0000EE"/>
              </a:buClr>
              <a:buFont typeface="Arial" panose="020B0604020202020204" pitchFamily="34" charset="0"/>
              <a:buChar char="•"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A227439-8D37-1442-A1A7-F8699EF7B7C6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864987" y="3928998"/>
            <a:ext cx="3025205" cy="184616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Clr>
                <a:srgbClr val="0000EE"/>
              </a:buClr>
              <a:buFont typeface="Arial" panose="020B0604020202020204" pitchFamily="34" charset="0"/>
              <a:buChar char="•"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rgbClr val="4857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0062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6.sv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8.sv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E742B73-8C27-6749-8612-0A8F888A06B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7621" y="551970"/>
            <a:ext cx="1706084" cy="5984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574A46-D82F-9F4F-ACCE-647776C569BB}"/>
              </a:ext>
            </a:extLst>
          </p:cNvPr>
          <p:cNvSpPr txBox="1"/>
          <p:nvPr userDrawn="1"/>
        </p:nvSpPr>
        <p:spPr>
          <a:xfrm>
            <a:off x="847621" y="6408727"/>
            <a:ext cx="19639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Copyright © 2019 The Kyma </a:t>
            </a:r>
            <a:r>
              <a:rPr lang="de-DE" sz="7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700" dirty="0" err="1"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700" dirty="0">
              <a:solidFill>
                <a:srgbClr val="4857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5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4" r:id="rId2"/>
    <p:sldLayoutId id="214748370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9D10A1E-7D38-5140-B857-31C5914683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b="15325"/>
          <a:stretch/>
        </p:blipFill>
        <p:spPr>
          <a:xfrm>
            <a:off x="-31187" y="3720161"/>
            <a:ext cx="12267231" cy="31378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7ADE-1118-1346-B488-7EAF4D188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7E2BC-DF20-1B41-8D6C-187C510259DA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41932-0952-5B42-8CFC-4A8BFBDFD692}"/>
              </a:ext>
            </a:extLst>
          </p:cNvPr>
          <p:cNvSpPr txBox="1"/>
          <p:nvPr userDrawn="1"/>
        </p:nvSpPr>
        <p:spPr>
          <a:xfrm>
            <a:off x="1207345" y="6380032"/>
            <a:ext cx="19639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The Kyma </a:t>
            </a:r>
            <a:r>
              <a:rPr lang="de-DE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  <a:r>
              <a:rPr lang="de-DE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5FEC362-78BD-8141-876C-04D51DCA879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495" y="6315101"/>
            <a:ext cx="338599" cy="32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3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1" r:id="rId3"/>
    <p:sldLayoutId id="2147483701" r:id="rId4"/>
    <p:sldLayoutId id="2147483702" r:id="rId5"/>
    <p:sldLayoutId id="2147483703" r:id="rId6"/>
    <p:sldLayoutId id="2147483692" r:id="rId7"/>
    <p:sldLayoutId id="2147483700" r:id="rId8"/>
    <p:sldLayoutId id="2147483693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6CCF7A0-671D-8644-921C-B032ADE778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47704"/>
          <a:stretch/>
        </p:blipFill>
        <p:spPr>
          <a:xfrm flipH="1">
            <a:off x="-3" y="4542467"/>
            <a:ext cx="12191999" cy="2315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2C8E20-5ADA-F441-8032-A4AE15352285}"/>
              </a:ext>
            </a:extLst>
          </p:cNvPr>
          <p:cNvSpPr txBox="1"/>
          <p:nvPr userDrawn="1"/>
        </p:nvSpPr>
        <p:spPr>
          <a:xfrm>
            <a:off x="5126825" y="6408727"/>
            <a:ext cx="19639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© 2019 The Kyma </a:t>
            </a:r>
            <a:r>
              <a:rPr lang="de-DE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  <a:r>
              <a:rPr lang="de-DE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68EA33C-ED0E-6341-B17E-14D2379A33D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1557" y="5296246"/>
            <a:ext cx="668886" cy="86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0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04BA57E-1CF7-B641-AA86-D438E848A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621" y="2628104"/>
            <a:ext cx="6284700" cy="193899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defRPr lang="de-DE" sz="3000" b="1" kern="1200" dirty="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A flexible and easy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connect</a:t>
            </a:r>
            <a:r>
              <a:rPr lang="de-DE" dirty="0"/>
              <a:t> and extend enterprise applications in a cloud-native world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E0D9E-3700-3D41-959F-6C52C998D77D}"/>
              </a:ext>
            </a:extLst>
          </p:cNvPr>
          <p:cNvSpPr txBox="1"/>
          <p:nvPr/>
        </p:nvSpPr>
        <p:spPr>
          <a:xfrm>
            <a:off x="1722922" y="28972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823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7470-7CB4-1F42-8A30-79CAD7593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divider</a:t>
            </a:r>
            <a:r>
              <a:rPr lang="de-DE" dirty="0"/>
              <a:t> </a:t>
            </a:r>
            <a:r>
              <a:rPr lang="de-DE" dirty="0" err="1"/>
              <a:t>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89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50F8-FD5E-B147-9813-C416172CD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divider</a:t>
            </a:r>
            <a:r>
              <a:rPr lang="de-DE" dirty="0"/>
              <a:t> </a:t>
            </a:r>
            <a:r>
              <a:rPr lang="de-DE" dirty="0" err="1"/>
              <a:t>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444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8EA42C7-5CC8-48A2-BDE5-B0245B1C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5371" y="2294096"/>
            <a:ext cx="5157787" cy="823912"/>
          </a:xfrm>
        </p:spPr>
        <p:txBody>
          <a:bodyPr/>
          <a:lstStyle/>
          <a:p>
            <a:r>
              <a:rPr lang="de-DE" sz="3200" dirty="0" err="1"/>
              <a:t>What</a:t>
            </a:r>
            <a:r>
              <a:rPr lang="de-DE" sz="3200" dirty="0"/>
              <a:t> </a:t>
            </a:r>
            <a:r>
              <a:rPr lang="de-DE" sz="3200" dirty="0" err="1"/>
              <a:t>is</a:t>
            </a:r>
            <a:r>
              <a:rPr lang="de-DE" sz="3200" dirty="0"/>
              <a:t> Kyma?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188D4F8-ED3C-4FED-ADB2-9BA9BB177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5371" y="3118008"/>
            <a:ext cx="5157787" cy="1845878"/>
          </a:xfrm>
        </p:spPr>
        <p:txBody>
          <a:bodyPr/>
          <a:lstStyle/>
          <a:p>
            <a:r>
              <a:rPr lang="de-DE" sz="2400" dirty="0"/>
              <a:t>Kyma </a:t>
            </a:r>
            <a:r>
              <a:rPr lang="de-DE" sz="2400" dirty="0" err="1"/>
              <a:t>is</a:t>
            </a:r>
            <a:r>
              <a:rPr lang="de-DE" sz="2400" dirty="0"/>
              <a:t> an open source project </a:t>
            </a:r>
          </a:p>
          <a:p>
            <a:r>
              <a:rPr lang="de-DE" sz="2400" dirty="0" err="1"/>
              <a:t>designed</a:t>
            </a:r>
            <a:r>
              <a:rPr lang="de-DE" sz="2400" dirty="0"/>
              <a:t> </a:t>
            </a:r>
            <a:r>
              <a:rPr lang="de-DE" sz="2400" dirty="0" err="1"/>
              <a:t>natively</a:t>
            </a:r>
            <a:r>
              <a:rPr lang="de-DE" sz="2400" dirty="0"/>
              <a:t> on </a:t>
            </a:r>
            <a:r>
              <a:rPr lang="de-DE" sz="2400" dirty="0" err="1"/>
              <a:t>Kubernetes</a:t>
            </a:r>
            <a:r>
              <a:rPr lang="de-DE" sz="2400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910FFC-CAED-47E6-99B8-5B4EA9A5B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44" y="1788271"/>
            <a:ext cx="3255546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0F2428B-66AB-4D21-B759-B35AD9A4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dirty="0"/>
              <a:t>Kyma </a:t>
            </a:r>
            <a:r>
              <a:rPr lang="de-DE" dirty="0" err="1"/>
              <a:t>features</a:t>
            </a:r>
            <a:endParaRPr lang="de-DE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2948F3A-01F1-4F2A-86DD-182FE48C4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4176" y="2753526"/>
            <a:ext cx="1811246" cy="232031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2B6416C-1BC7-4F27-8367-F57087A91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4727" y="2792748"/>
            <a:ext cx="2231651" cy="205481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4DA8262-7EDA-4379-8BE9-920FF589D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8697" y="2830985"/>
            <a:ext cx="2158080" cy="2053065"/>
          </a:xfrm>
          <a:prstGeom prst="rect">
            <a:avLst/>
          </a:prstGeom>
        </p:spPr>
      </p:pic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7E6F0017-B78F-4E05-AA6B-5DFC8B56D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8693" y="2066938"/>
            <a:ext cx="5157787" cy="184587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sz="2400" b="1" dirty="0"/>
              <a:t>Application Connector</a:t>
            </a:r>
            <a:endParaRPr lang="en-US" sz="2000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DCA656E9-E8BB-45E4-AD3A-25B69E1F6668}"/>
              </a:ext>
            </a:extLst>
          </p:cNvPr>
          <p:cNvSpPr txBox="1">
            <a:spLocks/>
          </p:cNvSpPr>
          <p:nvPr/>
        </p:nvSpPr>
        <p:spPr>
          <a:xfrm>
            <a:off x="5335893" y="2066938"/>
            <a:ext cx="5157787" cy="18458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2400" b="1" dirty="0"/>
              <a:t>Serverless</a:t>
            </a:r>
            <a:endParaRPr lang="en-US" sz="2000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F09C5BEF-21BE-4022-9003-E5920BF509B2}"/>
              </a:ext>
            </a:extLst>
          </p:cNvPr>
          <p:cNvSpPr txBox="1">
            <a:spLocks/>
          </p:cNvSpPr>
          <p:nvPr/>
        </p:nvSpPr>
        <p:spPr>
          <a:xfrm>
            <a:off x="8278380" y="2054676"/>
            <a:ext cx="3655474" cy="18458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rgbClr val="4857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2400" b="1" dirty="0"/>
              <a:t>Service Management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177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91704F8-9543-40CF-ABDE-57917A5E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22530"/>
          </a:xfrm>
        </p:spPr>
        <p:txBody>
          <a:bodyPr/>
          <a:lstStyle/>
          <a:p>
            <a:r>
              <a:rPr lang="de-DE" dirty="0"/>
              <a:t>Kyma Color Palette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30A8E2C-AF3A-44DB-96F6-96E233355CF4}"/>
              </a:ext>
            </a:extLst>
          </p:cNvPr>
          <p:cNvSpPr txBox="1">
            <a:spLocks/>
          </p:cNvSpPr>
          <p:nvPr/>
        </p:nvSpPr>
        <p:spPr>
          <a:xfrm>
            <a:off x="778461" y="1971769"/>
            <a:ext cx="5206589" cy="492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4857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RGB: 50-152-255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7CFCE-30E9-4AA6-8561-EDB752BA8802}"/>
              </a:ext>
            </a:extLst>
          </p:cNvPr>
          <p:cNvSpPr/>
          <p:nvPr/>
        </p:nvSpPr>
        <p:spPr>
          <a:xfrm>
            <a:off x="3443081" y="2032968"/>
            <a:ext cx="477078" cy="326887"/>
          </a:xfrm>
          <a:prstGeom prst="rect">
            <a:avLst/>
          </a:prstGeom>
          <a:solidFill>
            <a:srgbClr val="3298FF"/>
          </a:solidFill>
          <a:ln>
            <a:solidFill>
              <a:srgbClr val="32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6AC65E-6710-4A83-873B-E028D35CED3A}"/>
              </a:ext>
            </a:extLst>
          </p:cNvPr>
          <p:cNvSpPr txBox="1">
            <a:spLocks/>
          </p:cNvSpPr>
          <p:nvPr/>
        </p:nvSpPr>
        <p:spPr>
          <a:xfrm>
            <a:off x="778462" y="2746396"/>
            <a:ext cx="5206589" cy="492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4857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RGB: 44-133-222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E3E848-47FF-419A-A450-E90AC712B2AF}"/>
              </a:ext>
            </a:extLst>
          </p:cNvPr>
          <p:cNvSpPr txBox="1">
            <a:spLocks/>
          </p:cNvSpPr>
          <p:nvPr/>
        </p:nvSpPr>
        <p:spPr>
          <a:xfrm>
            <a:off x="839787" y="3466801"/>
            <a:ext cx="5206589" cy="492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4857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RGB: 9-94-179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F539697-4B1F-4513-9036-2E30634FB7AB}"/>
              </a:ext>
            </a:extLst>
          </p:cNvPr>
          <p:cNvSpPr txBox="1">
            <a:spLocks/>
          </p:cNvSpPr>
          <p:nvPr/>
        </p:nvSpPr>
        <p:spPr>
          <a:xfrm>
            <a:off x="831953" y="4160078"/>
            <a:ext cx="5206589" cy="492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4857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RGB: 0-232-51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3758622-E3DF-450F-9ACE-B6909F808895}"/>
              </a:ext>
            </a:extLst>
          </p:cNvPr>
          <p:cNvSpPr txBox="1">
            <a:spLocks/>
          </p:cNvSpPr>
          <p:nvPr/>
        </p:nvSpPr>
        <p:spPr>
          <a:xfrm>
            <a:off x="6096000" y="1922424"/>
            <a:ext cx="5206589" cy="492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4857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RGB: 77-16-225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1521583-A8F2-412F-BFC1-330D2464AF88}"/>
              </a:ext>
            </a:extLst>
          </p:cNvPr>
          <p:cNvSpPr txBox="1">
            <a:spLocks/>
          </p:cNvSpPr>
          <p:nvPr/>
        </p:nvSpPr>
        <p:spPr>
          <a:xfrm>
            <a:off x="6096000" y="2678660"/>
            <a:ext cx="5206589" cy="492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4857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RGB: 9-94-179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8F48392-3AAA-41BC-91E7-465E328A2CC8}"/>
              </a:ext>
            </a:extLst>
          </p:cNvPr>
          <p:cNvSpPr txBox="1">
            <a:spLocks/>
          </p:cNvSpPr>
          <p:nvPr/>
        </p:nvSpPr>
        <p:spPr>
          <a:xfrm>
            <a:off x="6095999" y="3384022"/>
            <a:ext cx="5206589" cy="492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4857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RGB: 252-209-0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6FC05D1-5D4E-425B-A0E6-6F7662DC8926}"/>
              </a:ext>
            </a:extLst>
          </p:cNvPr>
          <p:cNvSpPr txBox="1">
            <a:spLocks/>
          </p:cNvSpPr>
          <p:nvPr/>
        </p:nvSpPr>
        <p:spPr>
          <a:xfrm>
            <a:off x="6046376" y="4067982"/>
            <a:ext cx="5206589" cy="4924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rgbClr val="48576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RGB: 11-116-222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AB4B96-FFDE-47F4-AA98-7642B1AE8DBA}"/>
              </a:ext>
            </a:extLst>
          </p:cNvPr>
          <p:cNvSpPr/>
          <p:nvPr/>
        </p:nvSpPr>
        <p:spPr>
          <a:xfrm>
            <a:off x="3443081" y="2802878"/>
            <a:ext cx="477078" cy="326887"/>
          </a:xfrm>
          <a:prstGeom prst="rect">
            <a:avLst/>
          </a:prstGeom>
          <a:solidFill>
            <a:srgbClr val="2C85DE"/>
          </a:solidFill>
          <a:ln>
            <a:solidFill>
              <a:srgbClr val="329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DE36A2-8D3B-4293-92D1-F896C7AD4D1A}"/>
              </a:ext>
            </a:extLst>
          </p:cNvPr>
          <p:cNvSpPr/>
          <p:nvPr/>
        </p:nvSpPr>
        <p:spPr>
          <a:xfrm>
            <a:off x="3443081" y="3538739"/>
            <a:ext cx="477078" cy="326887"/>
          </a:xfrm>
          <a:prstGeom prst="rect">
            <a:avLst/>
          </a:prstGeom>
          <a:solidFill>
            <a:srgbClr val="095EB3"/>
          </a:solidFill>
          <a:ln>
            <a:solidFill>
              <a:srgbClr val="095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5A7C1E-E959-48FF-8674-5023159BABA7}"/>
              </a:ext>
            </a:extLst>
          </p:cNvPr>
          <p:cNvSpPr/>
          <p:nvPr/>
        </p:nvSpPr>
        <p:spPr>
          <a:xfrm>
            <a:off x="3435247" y="4152183"/>
            <a:ext cx="477078" cy="326887"/>
          </a:xfrm>
          <a:prstGeom prst="rect">
            <a:avLst/>
          </a:prstGeom>
          <a:solidFill>
            <a:srgbClr val="00E833"/>
          </a:solidFill>
          <a:ln>
            <a:solidFill>
              <a:srgbClr val="00E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8118E1-126F-498D-BBC6-91D02FECB809}"/>
              </a:ext>
            </a:extLst>
          </p:cNvPr>
          <p:cNvSpPr/>
          <p:nvPr/>
        </p:nvSpPr>
        <p:spPr>
          <a:xfrm>
            <a:off x="8761897" y="2009451"/>
            <a:ext cx="477078" cy="326887"/>
          </a:xfrm>
          <a:prstGeom prst="rect">
            <a:avLst/>
          </a:prstGeom>
          <a:solidFill>
            <a:srgbClr val="4D10FF"/>
          </a:solidFill>
          <a:ln>
            <a:solidFill>
              <a:srgbClr val="4D1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0BC80D-2045-4CBD-B47D-B5321BB19BA5}"/>
              </a:ext>
            </a:extLst>
          </p:cNvPr>
          <p:cNvSpPr/>
          <p:nvPr/>
        </p:nvSpPr>
        <p:spPr>
          <a:xfrm>
            <a:off x="8761897" y="2753668"/>
            <a:ext cx="477078" cy="326887"/>
          </a:xfrm>
          <a:prstGeom prst="rect">
            <a:avLst/>
          </a:prstGeom>
          <a:solidFill>
            <a:srgbClr val="095EB3"/>
          </a:solidFill>
          <a:ln>
            <a:solidFill>
              <a:srgbClr val="095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025EAC-A594-479D-AA54-FF2D4B237B5B}"/>
              </a:ext>
            </a:extLst>
          </p:cNvPr>
          <p:cNvSpPr/>
          <p:nvPr/>
        </p:nvSpPr>
        <p:spPr>
          <a:xfrm>
            <a:off x="8761897" y="3433655"/>
            <a:ext cx="477078" cy="326887"/>
          </a:xfrm>
          <a:prstGeom prst="rect">
            <a:avLst/>
          </a:prstGeom>
          <a:solidFill>
            <a:srgbClr val="FCD100"/>
          </a:solidFill>
          <a:ln>
            <a:solidFill>
              <a:srgbClr val="FC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AC05A3-041F-47B6-AF78-405415783FDC}"/>
              </a:ext>
            </a:extLst>
          </p:cNvPr>
          <p:cNvSpPr/>
          <p:nvPr/>
        </p:nvSpPr>
        <p:spPr>
          <a:xfrm>
            <a:off x="8761897" y="4133431"/>
            <a:ext cx="477078" cy="326887"/>
          </a:xfrm>
          <a:prstGeom prst="rect">
            <a:avLst/>
          </a:prstGeom>
          <a:solidFill>
            <a:srgbClr val="0B74DE"/>
          </a:solidFill>
          <a:ln>
            <a:solidFill>
              <a:srgbClr val="0B74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780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3C6629-DBF5-B849-BF6C-5C7ABC30E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59DC8-BB4F-AE45-83A0-0CEBF60CE0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3719" y="2541254"/>
            <a:ext cx="3484562" cy="1143903"/>
          </a:xfrm>
        </p:spPr>
        <p:txBody>
          <a:bodyPr/>
          <a:lstStyle/>
          <a:p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:</a:t>
            </a:r>
          </a:p>
          <a:p>
            <a:r>
              <a:rPr lang="de-DE" dirty="0"/>
              <a:t>Name</a:t>
            </a:r>
            <a:br>
              <a:rPr lang="de-DE" dirty="0"/>
            </a:br>
            <a:r>
              <a:rPr lang="de-DE" dirty="0"/>
              <a:t>Title</a:t>
            </a:r>
            <a:br>
              <a:rPr lang="de-DE" dirty="0"/>
            </a:br>
            <a:r>
              <a:rPr lang="de-DE" dirty="0" err="1"/>
              <a:t>Address</a:t>
            </a:r>
            <a:br>
              <a:rPr lang="de-DE" dirty="0"/>
            </a:br>
            <a:r>
              <a:rPr lang="de-DE" dirty="0"/>
              <a:t>Phone </a:t>
            </a:r>
            <a:r>
              <a:rPr lang="de-DE" dirty="0" err="1"/>
              <a:t>number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55035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inal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Title slide</vt:lpstr>
      <vt:lpstr>Content slide</vt:lpstr>
      <vt:lpstr>Final slide</vt:lpstr>
      <vt:lpstr>A flexible and easy way to connect and extend enterprise applications in a cloud-native world</vt:lpstr>
      <vt:lpstr>This is the divider page</vt:lpstr>
      <vt:lpstr>This is the divider page</vt:lpstr>
      <vt:lpstr>PowerPoint Presentation</vt:lpstr>
      <vt:lpstr>Kyma features</vt:lpstr>
      <vt:lpstr>Kyma Color Palette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Oriol</dc:creator>
  <cp:lastModifiedBy>Yankovich, Ana</cp:lastModifiedBy>
  <cp:revision>112</cp:revision>
  <dcterms:created xsi:type="dcterms:W3CDTF">2018-08-06T14:52:52Z</dcterms:created>
  <dcterms:modified xsi:type="dcterms:W3CDTF">2019-03-11T08:06:22Z</dcterms:modified>
</cp:coreProperties>
</file>