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8B1C-C2CA-433E-81EE-0602EE823E52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911A1-E57B-4FEA-9A41-F1FA2EF56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smtClean="0"/>
              <a:t>Филтри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mtClean="0"/>
              <a:t>Скремблер говора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Jедноставна техника заштите говорног сигнала заснива се на примени филтра пропусника ниских фреквенциjа и АМ модулатора.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lik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229600" cy="4267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dirty="0" smtClean="0"/>
              <a:t>Након одмеравања говорног сигнала, доби</a:t>
            </a:r>
            <a:r>
              <a:rPr lang="en-US" dirty="0" smtClean="0"/>
              <a:t>j</a:t>
            </a:r>
            <a:r>
              <a:rPr lang="sr-Cyrl-RS" dirty="0" smtClean="0"/>
              <a:t>ени сигнал </a:t>
            </a:r>
            <a:r>
              <a:rPr lang="en-US" dirty="0" smtClean="0"/>
              <a:t>x[n] </a:t>
            </a:r>
            <a:r>
              <a:rPr lang="sr-Cyrl-RS" dirty="0" smtClean="0"/>
              <a:t>пролази кроз НФ филтар чи</a:t>
            </a:r>
            <a:r>
              <a:rPr lang="en-US" dirty="0" smtClean="0"/>
              <a:t>j</a:t>
            </a:r>
            <a:r>
              <a:rPr lang="sr-Cyrl-RS" dirty="0" smtClean="0"/>
              <a:t>а </a:t>
            </a:r>
            <a:r>
              <a:rPr lang="en-US" dirty="0" smtClean="0"/>
              <a:t>j</a:t>
            </a:r>
            <a:r>
              <a:rPr lang="sr-Cyrl-RS" dirty="0" smtClean="0"/>
              <a:t>е гранична фреквенци</a:t>
            </a:r>
            <a:r>
              <a:rPr lang="en-US" dirty="0" smtClean="0"/>
              <a:t>j</a:t>
            </a:r>
            <a:r>
              <a:rPr lang="sr-Cyrl-RS" dirty="0" smtClean="0"/>
              <a:t>а </a:t>
            </a:r>
            <a:r>
              <a:rPr lang="en-US" dirty="0" smtClean="0"/>
              <a:t>f0 </a:t>
            </a:r>
            <a:r>
              <a:rPr lang="sr-Cyrl-RS" dirty="0" smtClean="0"/>
              <a:t>тако подешена да не долази до дисторзи</a:t>
            </a:r>
            <a:r>
              <a:rPr lang="en-US" dirty="0" smtClean="0"/>
              <a:t>j</a:t>
            </a:r>
            <a:r>
              <a:rPr lang="sr-Cyrl-RS" dirty="0" smtClean="0"/>
              <a:t>е знача</a:t>
            </a:r>
            <a:r>
              <a:rPr lang="en-US" dirty="0" smtClean="0"/>
              <a:t>j</a:t>
            </a:r>
            <a:r>
              <a:rPr lang="sr-Cyrl-RS" dirty="0" smtClean="0"/>
              <a:t>них спектралних компоненти говорног сигнала, при чему </a:t>
            </a:r>
            <a:r>
              <a:rPr lang="en-US" dirty="0" smtClean="0"/>
              <a:t>j</a:t>
            </a:r>
            <a:r>
              <a:rPr lang="sr-Cyrl-RS" dirty="0" smtClean="0"/>
              <a:t>е испуњен услов </a:t>
            </a:r>
            <a:r>
              <a:rPr lang="en-US" dirty="0" err="1" smtClean="0"/>
              <a:t>fs</a:t>
            </a:r>
            <a:r>
              <a:rPr lang="en-US" dirty="0" smtClean="0"/>
              <a:t> &gt; 4f0. </a:t>
            </a:r>
            <a:endParaRPr lang="en-US" dirty="0" smtClean="0"/>
          </a:p>
          <a:p>
            <a:r>
              <a:rPr lang="sr-Cyrl-RS" dirty="0" smtClean="0"/>
              <a:t>Уколико </a:t>
            </a:r>
            <a:r>
              <a:rPr lang="sr-Cyrl-RS" dirty="0" smtClean="0"/>
              <a:t>импулсни одзив НФ филтра означимо са </a:t>
            </a:r>
            <a:r>
              <a:rPr lang="en-US" dirty="0" smtClean="0"/>
              <a:t>h[n], </a:t>
            </a:r>
            <a:r>
              <a:rPr lang="sr-Cyrl-RS" dirty="0" smtClean="0"/>
              <a:t>модулишући сигнал одређен </a:t>
            </a:r>
            <a:r>
              <a:rPr lang="en-US" dirty="0" smtClean="0"/>
              <a:t>j</a:t>
            </a:r>
            <a:r>
              <a:rPr lang="sr-Cyrl-RS" dirty="0" smtClean="0"/>
              <a:t>е релаци</a:t>
            </a:r>
            <a:r>
              <a:rPr lang="en-US" dirty="0" smtClean="0"/>
              <a:t>j</a:t>
            </a:r>
            <a:r>
              <a:rPr lang="sr-Cyrl-RS" dirty="0" smtClean="0"/>
              <a:t>ом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dirty="0" smtClean="0"/>
              <a:t>0[n] = h[n] * x[n] = ∑h[m]x[n-m]</a:t>
            </a:r>
            <a:r>
              <a:rPr lang="sr-Cyrl-RS" dirty="0" smtClean="0"/>
              <a:t>,                  (1)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sr-Cyrl-RS" dirty="0" smtClean="0"/>
              <a:t>д</a:t>
            </a:r>
            <a:r>
              <a:rPr lang="sr-Cyrl-RS" dirty="0" smtClean="0"/>
              <a:t>ок је модулисани сигнал</a:t>
            </a:r>
          </a:p>
          <a:p>
            <a:endParaRPr lang="sr-Cyrl-RS" dirty="0" smtClean="0"/>
          </a:p>
          <a:p>
            <a:pPr>
              <a:buNone/>
            </a:pPr>
            <a:r>
              <a:rPr lang="en-US" dirty="0" smtClean="0"/>
              <a:t>y</a:t>
            </a:r>
            <a:r>
              <a:rPr lang="en-US" dirty="0" smtClean="0"/>
              <a:t>1[n] = y0[n] • s[n],                                               (2)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sr-Cyrl-RS" dirty="0" smtClean="0"/>
              <a:t>г</a:t>
            </a:r>
            <a:r>
              <a:rPr lang="sr-Cyrl-RS" dirty="0" smtClean="0"/>
              <a:t>де је носилац </a:t>
            </a:r>
            <a:r>
              <a:rPr lang="en-US" dirty="0" smtClean="0"/>
              <a:t>s[n] = 2cos(nw0)</a:t>
            </a:r>
            <a:r>
              <a:rPr lang="sr-Cyrl-R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Коначно, модулисани сигнал пропушта се поново кроз НФ филтар у циљу потискивања спектралних компоненти фреквенци</a:t>
            </a:r>
            <a:r>
              <a:rPr lang="en-US" dirty="0" smtClean="0"/>
              <a:t>j</a:t>
            </a:r>
            <a:r>
              <a:rPr lang="sr-Cyrl-RS" dirty="0" smtClean="0"/>
              <a:t>а |</a:t>
            </a:r>
            <a:r>
              <a:rPr lang="en-US" dirty="0" smtClean="0"/>
              <a:t>f| &gt; f0, </a:t>
            </a:r>
            <a:r>
              <a:rPr lang="sr-Cyrl-RS" dirty="0" smtClean="0"/>
              <a:t>чиме доби</a:t>
            </a:r>
            <a:r>
              <a:rPr lang="en-US" dirty="0" smtClean="0"/>
              <a:t>j</a:t>
            </a:r>
            <a:r>
              <a:rPr lang="sr-Cyrl-RS" dirty="0" smtClean="0"/>
              <a:t>амо скрембловани сигнал </a:t>
            </a:r>
            <a:r>
              <a:rPr lang="en-US" dirty="0" smtClean="0"/>
              <a:t>y2[n</a:t>
            </a:r>
            <a:r>
              <a:rPr lang="en-US" dirty="0" smtClean="0"/>
              <a:t>]: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y2[n</a:t>
            </a:r>
            <a:r>
              <a:rPr lang="en-US" dirty="0" smtClean="0"/>
              <a:t>] = h[n] * </a:t>
            </a:r>
            <a:r>
              <a:rPr lang="en-US" dirty="0" smtClean="0"/>
              <a:t>y1[n</a:t>
            </a:r>
            <a:r>
              <a:rPr lang="en-US" dirty="0" smtClean="0"/>
              <a:t>] = ∑</a:t>
            </a:r>
            <a:r>
              <a:rPr lang="en-US" dirty="0" smtClean="0"/>
              <a:t>h[m]y1[n-m].                 (3)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Cyrl-RS" dirty="0" smtClean="0"/>
              <a:t>Пројектовање нерекурзивног НФ филтра</a:t>
            </a:r>
            <a:endParaRPr lang="en-US" dirty="0" smtClean="0"/>
          </a:p>
          <a:p>
            <a:endParaRPr lang="en-US" dirty="0" smtClean="0"/>
          </a:p>
          <a:p>
            <a:r>
              <a:rPr lang="sr-Cyrl-RS" dirty="0" smtClean="0"/>
              <a:t>Генерисање </a:t>
            </a:r>
            <a:r>
              <a:rPr lang="sr-Cyrl-RS" dirty="0" smtClean="0"/>
              <a:t>три дискретне синусоиде одмеравањем аналогних синусоида фреквенци</a:t>
            </a:r>
            <a:r>
              <a:rPr lang="en-US" dirty="0" smtClean="0"/>
              <a:t>j</a:t>
            </a:r>
            <a:r>
              <a:rPr lang="sr-Cyrl-RS" dirty="0" smtClean="0"/>
              <a:t>а 300 </a:t>
            </a:r>
            <a:r>
              <a:rPr lang="en-US" dirty="0" smtClean="0"/>
              <a:t>Hz, 3000 Hz </a:t>
            </a:r>
            <a:r>
              <a:rPr lang="sr-Cyrl-RS" dirty="0" smtClean="0"/>
              <a:t>и 5000 </a:t>
            </a:r>
            <a:r>
              <a:rPr lang="en-US" dirty="0" smtClean="0"/>
              <a:t>Hz, </a:t>
            </a:r>
            <a:r>
              <a:rPr lang="sr-Cyrl-RS" dirty="0" smtClean="0"/>
              <a:t>фреквенци</a:t>
            </a:r>
            <a:r>
              <a:rPr lang="en-US" dirty="0" smtClean="0"/>
              <a:t>j</a:t>
            </a:r>
            <a:r>
              <a:rPr lang="sr-Cyrl-RS" dirty="0" smtClean="0"/>
              <a:t>ом одмеравања 16000 </a:t>
            </a:r>
            <a:r>
              <a:rPr lang="en-US" dirty="0" smtClean="0"/>
              <a:t>Hz, </a:t>
            </a:r>
            <a:r>
              <a:rPr lang="sr-Cyrl-RS" dirty="0" smtClean="0"/>
              <a:t>при чему </a:t>
            </a:r>
            <a:r>
              <a:rPr lang="en-US" dirty="0" smtClean="0"/>
              <a:t>j</a:t>
            </a:r>
            <a:r>
              <a:rPr lang="sr-Cyrl-RS" dirty="0" smtClean="0"/>
              <a:t>е тра</a:t>
            </a:r>
            <a:r>
              <a:rPr lang="en-US" dirty="0" smtClean="0"/>
              <a:t>j</a:t>
            </a:r>
            <a:r>
              <a:rPr lang="sr-Cyrl-RS" dirty="0" smtClean="0"/>
              <a:t>ање сваке синусоиде 1 </a:t>
            </a:r>
            <a:r>
              <a:rPr lang="en-US" dirty="0" smtClean="0"/>
              <a:t>s, </a:t>
            </a:r>
            <a:r>
              <a:rPr lang="sr-Cyrl-RS" dirty="0" smtClean="0"/>
              <a:t>и надовезивање у </a:t>
            </a:r>
            <a:r>
              <a:rPr lang="sr-Cyrl-RS" dirty="0" smtClean="0"/>
              <a:t>циљу доби</a:t>
            </a:r>
            <a:r>
              <a:rPr lang="en-US" dirty="0" smtClean="0"/>
              <a:t>j</a:t>
            </a:r>
            <a:r>
              <a:rPr lang="sr-Cyrl-RS" dirty="0" smtClean="0"/>
              <a:t>ања сигнала тра</a:t>
            </a:r>
            <a:r>
              <a:rPr lang="en-US" dirty="0" smtClean="0"/>
              <a:t>j</a:t>
            </a:r>
            <a:r>
              <a:rPr lang="sr-Cyrl-RS" dirty="0" smtClean="0"/>
              <a:t>ања 3 </a:t>
            </a:r>
            <a:r>
              <a:rPr lang="en-US" dirty="0" smtClean="0"/>
              <a:t>s. </a:t>
            </a:r>
            <a:endParaRPr lang="sr-Cyrl-RS" dirty="0" smtClean="0"/>
          </a:p>
          <a:p>
            <a:r>
              <a:rPr lang="sr-Cyrl-RS" dirty="0" smtClean="0"/>
              <a:t>Реализација скремблера </a:t>
            </a:r>
            <a:r>
              <a:rPr lang="sr-Cyrl-RS" dirty="0" smtClean="0"/>
              <a:t>говорног сигнала у </a:t>
            </a:r>
            <a:r>
              <a:rPr lang="en-US" dirty="0" smtClean="0"/>
              <a:t>MATLAB-</a:t>
            </a:r>
            <a:r>
              <a:rPr lang="sr-Cyrl-RS" dirty="0" smtClean="0"/>
              <a:t>у и </a:t>
            </a:r>
            <a:r>
              <a:rPr lang="sr-Cyrl-RS" dirty="0" smtClean="0"/>
              <a:t>довођење претходно генерисаног сигнала на улаз. </a:t>
            </a:r>
          </a:p>
          <a:p>
            <a:r>
              <a:rPr lang="sr-Cyrl-RS" dirty="0" smtClean="0"/>
              <a:t>Репродукција улазног и излазног сигнала </a:t>
            </a:r>
            <a:r>
              <a:rPr lang="sr-Cyrl-RS" dirty="0" smtClean="0"/>
              <a:t>коришћењем звучне картице рачунара позивом функци</a:t>
            </a:r>
            <a:r>
              <a:rPr lang="en-US" dirty="0" smtClean="0"/>
              <a:t>j</a:t>
            </a:r>
            <a:r>
              <a:rPr lang="sr-Cyrl-RS" dirty="0" smtClean="0"/>
              <a:t>е </a:t>
            </a:r>
            <a:r>
              <a:rPr lang="en-US" dirty="0" smtClean="0"/>
              <a:t>sound(). </a:t>
            </a:r>
            <a:endParaRPr lang="sr-Cyrl-RS" dirty="0" smtClean="0"/>
          </a:p>
          <a:p>
            <a:r>
              <a:rPr lang="sr-Cyrl-RS" smtClean="0"/>
              <a:t>Амплитудска карактеристика </a:t>
            </a:r>
            <a:r>
              <a:rPr lang="sr-Cyrl-RS" dirty="0" smtClean="0"/>
              <a:t>улазног и излазног сигнала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9986</TotalTime>
  <Words>267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Филтри</vt:lpstr>
      <vt:lpstr>Скремблер говора 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Филтри</dc:title>
  <dc:creator>User</dc:creator>
  <cp:lastModifiedBy>User</cp:lastModifiedBy>
  <cp:revision>10</cp:revision>
  <dcterms:created xsi:type="dcterms:W3CDTF">2021-06-21T19:47:52Z</dcterms:created>
  <dcterms:modified xsi:type="dcterms:W3CDTF">2021-09-15T07:31:18Z</dcterms:modified>
</cp:coreProperties>
</file>